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0850" autoAdjust="0"/>
  </p:normalViewPr>
  <p:slideViewPr>
    <p:cSldViewPr>
      <p:cViewPr>
        <p:scale>
          <a:sx n="100" d="100"/>
          <a:sy n="100" d="100"/>
        </p:scale>
        <p:origin x="1459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71272" y="3124200"/>
            <a:ext cx="173990" cy="394970"/>
          </a:xfrm>
          <a:custGeom>
            <a:avLst/>
            <a:gdLst/>
            <a:ahLst/>
            <a:cxnLst/>
            <a:rect l="l" t="t" r="r" b="b"/>
            <a:pathLst>
              <a:path w="173990" h="394970">
                <a:moveTo>
                  <a:pt x="173736" y="0"/>
                </a:moveTo>
                <a:lnTo>
                  <a:pt x="0" y="0"/>
                </a:lnTo>
                <a:lnTo>
                  <a:pt x="0" y="394716"/>
                </a:lnTo>
                <a:lnTo>
                  <a:pt x="173736" y="394716"/>
                </a:lnTo>
                <a:lnTo>
                  <a:pt x="173736" y="0"/>
                </a:lnTo>
                <a:close/>
              </a:path>
            </a:pathLst>
          </a:custGeom>
          <a:solidFill>
            <a:srgbClr val="C78B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346704"/>
            <a:ext cx="0" cy="1172845"/>
          </a:xfrm>
          <a:custGeom>
            <a:avLst/>
            <a:gdLst/>
            <a:ahLst/>
            <a:cxnLst/>
            <a:rect l="l" t="t" r="r" b="b"/>
            <a:pathLst>
              <a:path h="1172845">
                <a:moveTo>
                  <a:pt x="0" y="0"/>
                </a:moveTo>
                <a:lnTo>
                  <a:pt x="0" y="1172489"/>
                </a:lnTo>
              </a:path>
            </a:pathLst>
          </a:custGeom>
          <a:ln w="12700">
            <a:solidFill>
              <a:srgbClr val="C78B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5092" y="443484"/>
            <a:ext cx="2540" cy="2404745"/>
          </a:xfrm>
          <a:custGeom>
            <a:avLst/>
            <a:gdLst/>
            <a:ahLst/>
            <a:cxnLst/>
            <a:rect l="l" t="t" r="r" b="b"/>
            <a:pathLst>
              <a:path w="2539" h="2404745">
                <a:moveTo>
                  <a:pt x="2400" y="0"/>
                </a:moveTo>
                <a:lnTo>
                  <a:pt x="0" y="2404364"/>
                </a:lnTo>
              </a:path>
            </a:pathLst>
          </a:custGeom>
          <a:ln w="127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3990" cy="394970"/>
          </a:xfrm>
          <a:custGeom>
            <a:avLst/>
            <a:gdLst/>
            <a:ahLst/>
            <a:cxnLst/>
            <a:rect l="l" t="t" r="r" b="b"/>
            <a:pathLst>
              <a:path w="173990" h="394970">
                <a:moveTo>
                  <a:pt x="173736" y="0"/>
                </a:moveTo>
                <a:lnTo>
                  <a:pt x="0" y="0"/>
                </a:lnTo>
                <a:lnTo>
                  <a:pt x="0" y="394715"/>
                </a:lnTo>
                <a:lnTo>
                  <a:pt x="173736" y="394715"/>
                </a:lnTo>
                <a:lnTo>
                  <a:pt x="173736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1366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1366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0"/>
            <a:ext cx="9143999" cy="51343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1366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202692"/>
            <a:ext cx="135890" cy="344805"/>
          </a:xfrm>
          <a:custGeom>
            <a:avLst/>
            <a:gdLst/>
            <a:ahLst/>
            <a:cxnLst/>
            <a:rect l="l" t="t" r="r" b="b"/>
            <a:pathLst>
              <a:path w="135890" h="344805">
                <a:moveTo>
                  <a:pt x="135636" y="0"/>
                </a:moveTo>
                <a:lnTo>
                  <a:pt x="0" y="0"/>
                </a:lnTo>
                <a:lnTo>
                  <a:pt x="0" y="344424"/>
                </a:lnTo>
                <a:lnTo>
                  <a:pt x="135636" y="344424"/>
                </a:lnTo>
                <a:lnTo>
                  <a:pt x="135636" y="0"/>
                </a:lnTo>
                <a:close/>
              </a:path>
            </a:pathLst>
          </a:custGeom>
          <a:solidFill>
            <a:srgbClr val="21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4662" y="253060"/>
            <a:ext cx="2181860" cy="300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21366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8353" y="2344673"/>
            <a:ext cx="4446905" cy="1993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hankit10/Food_Blog_Websit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953" y="2665298"/>
            <a:ext cx="1518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latin typeface="Trebuchet MS"/>
                <a:cs typeface="Trebuchet MS"/>
              </a:rPr>
              <a:t>F</a:t>
            </a:r>
            <a:r>
              <a:rPr sz="2400" spc="70" dirty="0">
                <a:latin typeface="Trebuchet MS"/>
                <a:cs typeface="Trebuchet MS"/>
              </a:rPr>
              <a:t>ood</a:t>
            </a:r>
            <a:r>
              <a:rPr sz="2400" spc="-235" dirty="0">
                <a:latin typeface="Trebuchet MS"/>
                <a:cs typeface="Trebuchet MS"/>
              </a:rPr>
              <a:t> </a:t>
            </a:r>
            <a:r>
              <a:rPr sz="2400" spc="185" dirty="0">
                <a:latin typeface="Trebuchet MS"/>
                <a:cs typeface="Trebuchet MS"/>
              </a:rPr>
              <a:t>Blog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9953" y="3386454"/>
            <a:ext cx="1205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40" dirty="0">
                <a:solidFill>
                  <a:srgbClr val="213669"/>
                </a:solidFill>
                <a:latin typeface="Trebuchet MS"/>
                <a:cs typeface="Trebuchet MS"/>
              </a:rPr>
              <a:t>Task</a:t>
            </a:r>
            <a:r>
              <a:rPr sz="2400" b="1" spc="-235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95" dirty="0">
                <a:solidFill>
                  <a:srgbClr val="213669"/>
                </a:solidFill>
                <a:latin typeface="Trebuchet MS"/>
                <a:cs typeface="Trebuchet MS"/>
              </a:rPr>
              <a:t>-</a:t>
            </a:r>
            <a:r>
              <a:rPr sz="2400" b="1" spc="-225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265" dirty="0">
                <a:solidFill>
                  <a:srgbClr val="213669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3350"/>
            <a:ext cx="9143999" cy="514347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2907" y="1784604"/>
            <a:ext cx="1181099" cy="11811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32660" y="871220"/>
            <a:ext cx="481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b="1" i="1" spc="3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b="1" i="1" spc="40" dirty="0">
                <a:solidFill>
                  <a:srgbClr val="FFFFFF"/>
                </a:solidFill>
                <a:latin typeface="Trebuchet MS"/>
                <a:cs typeface="Trebuchet MS"/>
              </a:rPr>
              <a:t>ubmiss</a:t>
            </a:r>
            <a:r>
              <a:rPr sz="1800" b="1" i="1" spc="-30" dirty="0">
                <a:solidFill>
                  <a:srgbClr val="FFFFFF"/>
                </a:solidFill>
                <a:latin typeface="Trebuchet MS"/>
                <a:cs typeface="Trebuchet MS"/>
              </a:rPr>
              <a:t>ion</a:t>
            </a:r>
            <a:r>
              <a:rPr sz="1800" b="1" i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spc="10" dirty="0">
                <a:solidFill>
                  <a:srgbClr val="FFFFFF"/>
                </a:solidFill>
                <a:latin typeface="Trebuchet MS"/>
                <a:cs typeface="Trebuchet MS"/>
              </a:rPr>
              <a:t>Github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Google Shape;1880;p212">
            <a:extLst>
              <a:ext uri="{FF2B5EF4-FFF2-40B4-BE49-F238E27FC236}">
                <a16:creationId xmlns:a16="http://schemas.microsoft.com/office/drawing/2014/main" id="{A5778839-7034-A597-21AC-F30B4D75C9BE}"/>
              </a:ext>
            </a:extLst>
          </p:cNvPr>
          <p:cNvSpPr txBox="1">
            <a:spLocks/>
          </p:cNvSpPr>
          <p:nvPr/>
        </p:nvSpPr>
        <p:spPr>
          <a:xfrm>
            <a:off x="4114800" y="2052009"/>
            <a:ext cx="27222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 rtl="0">
              <a:buClr>
                <a:srgbClr val="BD8738"/>
              </a:buClr>
              <a:buSzPts val="2000"/>
            </a:pPr>
            <a:r>
              <a:rPr lang="en-IN" kern="0" dirty="0">
                <a:solidFill>
                  <a:schemeClr val="tx2"/>
                </a:solidFill>
                <a:latin typeface="EB Garamond SemiBold"/>
                <a:ea typeface="EB Garamond SemiBold"/>
                <a:cs typeface="EB Garamond SemiBold"/>
                <a:sym typeface="EB Garamond Semi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https://github.com/Jhankit10/Food_Blog_Website</a:t>
            </a:r>
            <a:endParaRPr lang="en-IN" kern="0" dirty="0">
              <a:solidFill>
                <a:schemeClr val="tx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95" y="813892"/>
            <a:ext cx="101282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" dirty="0">
                <a:solidFill>
                  <a:srgbClr val="C78B31"/>
                </a:solidFill>
              </a:rPr>
              <a:t>Food</a:t>
            </a:r>
            <a:r>
              <a:rPr spc="-75" dirty="0">
                <a:solidFill>
                  <a:srgbClr val="C78B31"/>
                </a:solidFill>
              </a:rPr>
              <a:t> </a:t>
            </a:r>
            <a:r>
              <a:rPr spc="-10" dirty="0">
                <a:solidFill>
                  <a:srgbClr val="C78B31"/>
                </a:solidFill>
              </a:rPr>
              <a:t>Blog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7200" y="242341"/>
            <a:ext cx="4876800" cy="490115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23520" y="1176020"/>
            <a:ext cx="419798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journal-like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blogging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website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document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a range of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food-related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content, such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as restaurant reviews,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recipes,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memories, and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history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of local food. The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application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presents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blogs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chronological order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includes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relatively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simple but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effective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filtering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system.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38353" y="2344673"/>
          <a:ext cx="4427853" cy="19810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9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LMS</a:t>
                      </a:r>
                      <a:r>
                        <a:rPr sz="1400" b="1" spc="-55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au910020104005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Akshitha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CC2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1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au910020104016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Jhankit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CC2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au910020104018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Karthick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Kumar</a:t>
                      </a:r>
                      <a:r>
                        <a:rPr sz="14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CC2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au910020104037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Ramana</a:t>
                      </a:r>
                      <a:r>
                        <a:rPr sz="14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CC2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8" y="675894"/>
            <a:ext cx="4944110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50" dirty="0">
                <a:solidFill>
                  <a:srgbClr val="0A5293"/>
                </a:solidFill>
                <a:latin typeface="Tahoma"/>
                <a:cs typeface="Tahoma"/>
              </a:rPr>
              <a:t>C</a:t>
            </a:r>
            <a:r>
              <a:rPr sz="1500" spc="5" dirty="0">
                <a:solidFill>
                  <a:srgbClr val="0A5293"/>
                </a:solidFill>
                <a:latin typeface="Tahoma"/>
                <a:cs typeface="Tahoma"/>
              </a:rPr>
              <a:t>r</a:t>
            </a:r>
            <a:r>
              <a:rPr sz="1500" spc="-180" dirty="0">
                <a:solidFill>
                  <a:srgbClr val="0A5293"/>
                </a:solidFill>
                <a:latin typeface="Tahoma"/>
                <a:cs typeface="Tahoma"/>
              </a:rPr>
              <a:t>e</a:t>
            </a:r>
            <a:r>
              <a:rPr sz="1500" spc="-190" dirty="0">
                <a:solidFill>
                  <a:srgbClr val="0A5293"/>
                </a:solidFill>
                <a:latin typeface="Tahoma"/>
                <a:cs typeface="Tahoma"/>
              </a:rPr>
              <a:t>a</a:t>
            </a:r>
            <a:r>
              <a:rPr sz="1500" spc="-95" dirty="0">
                <a:solidFill>
                  <a:srgbClr val="0A5293"/>
                </a:solidFill>
                <a:latin typeface="Tahoma"/>
                <a:cs typeface="Tahoma"/>
              </a:rPr>
              <a:t>te</a:t>
            </a:r>
            <a:r>
              <a:rPr sz="1500" spc="-204" dirty="0">
                <a:solidFill>
                  <a:srgbClr val="0A5293"/>
                </a:solidFill>
                <a:latin typeface="Tahoma"/>
                <a:cs typeface="Tahoma"/>
              </a:rPr>
              <a:t> </a:t>
            </a:r>
            <a:r>
              <a:rPr sz="1500" spc="-114" dirty="0">
                <a:solidFill>
                  <a:srgbClr val="0A5293"/>
                </a:solidFill>
                <a:latin typeface="Tahoma"/>
                <a:cs typeface="Tahoma"/>
              </a:rPr>
              <a:t>va</a:t>
            </a:r>
            <a:r>
              <a:rPr sz="1500" spc="5" dirty="0">
                <a:solidFill>
                  <a:srgbClr val="0A5293"/>
                </a:solidFill>
                <a:latin typeface="Tahoma"/>
                <a:cs typeface="Tahoma"/>
              </a:rPr>
              <a:t>r</a:t>
            </a:r>
            <a:r>
              <a:rPr sz="1500" spc="35" dirty="0">
                <a:solidFill>
                  <a:srgbClr val="0A5293"/>
                </a:solidFill>
                <a:latin typeface="Tahoma"/>
                <a:cs typeface="Tahoma"/>
              </a:rPr>
              <a:t>i</a:t>
            </a:r>
            <a:r>
              <a:rPr sz="1500" spc="-85" dirty="0">
                <a:solidFill>
                  <a:srgbClr val="0A5293"/>
                </a:solidFill>
                <a:latin typeface="Tahoma"/>
                <a:cs typeface="Tahoma"/>
              </a:rPr>
              <a:t>o</a:t>
            </a:r>
            <a:r>
              <a:rPr sz="1500" spc="-50" dirty="0">
                <a:solidFill>
                  <a:srgbClr val="0A5293"/>
                </a:solidFill>
                <a:latin typeface="Tahoma"/>
                <a:cs typeface="Tahoma"/>
              </a:rPr>
              <a:t>u</a:t>
            </a:r>
            <a:r>
              <a:rPr sz="1500" spc="-170" dirty="0">
                <a:solidFill>
                  <a:srgbClr val="0A5293"/>
                </a:solidFill>
                <a:latin typeface="Tahoma"/>
                <a:cs typeface="Tahoma"/>
              </a:rPr>
              <a:t>s</a:t>
            </a:r>
            <a:r>
              <a:rPr sz="1500" spc="-195" dirty="0">
                <a:solidFill>
                  <a:srgbClr val="0A5293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0A5293"/>
                </a:solidFill>
                <a:latin typeface="Tahoma"/>
                <a:cs typeface="Tahoma"/>
              </a:rPr>
              <a:t>F</a:t>
            </a:r>
            <a:r>
              <a:rPr sz="1500" spc="5" dirty="0">
                <a:solidFill>
                  <a:srgbClr val="0A5293"/>
                </a:solidFill>
                <a:latin typeface="Tahoma"/>
                <a:cs typeface="Tahoma"/>
              </a:rPr>
              <a:t>r</a:t>
            </a:r>
            <a:r>
              <a:rPr sz="1500" spc="-35" dirty="0">
                <a:solidFill>
                  <a:srgbClr val="0A5293"/>
                </a:solidFill>
                <a:latin typeface="Tahoma"/>
                <a:cs typeface="Tahoma"/>
              </a:rPr>
              <a:t>ont</a:t>
            </a:r>
            <a:r>
              <a:rPr sz="1500" spc="-204" dirty="0">
                <a:solidFill>
                  <a:srgbClr val="0A5293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0A5293"/>
                </a:solidFill>
                <a:latin typeface="Tahoma"/>
                <a:cs typeface="Tahoma"/>
              </a:rPr>
              <a:t>En</a:t>
            </a:r>
            <a:r>
              <a:rPr sz="1500" spc="-45" dirty="0">
                <a:solidFill>
                  <a:srgbClr val="0A5293"/>
                </a:solidFill>
                <a:latin typeface="Tahoma"/>
                <a:cs typeface="Tahoma"/>
              </a:rPr>
              <a:t>d</a:t>
            </a:r>
            <a:r>
              <a:rPr sz="1500" spc="-200" dirty="0">
                <a:solidFill>
                  <a:srgbClr val="0A5293"/>
                </a:solidFill>
                <a:latin typeface="Tahoma"/>
                <a:cs typeface="Tahoma"/>
              </a:rPr>
              <a:t> </a:t>
            </a:r>
            <a:r>
              <a:rPr sz="1500" spc="20" dirty="0">
                <a:solidFill>
                  <a:srgbClr val="0A5293"/>
                </a:solidFill>
                <a:latin typeface="Tahoma"/>
                <a:cs typeface="Tahoma"/>
              </a:rPr>
              <a:t>P</a:t>
            </a:r>
            <a:r>
              <a:rPr sz="1500" spc="5" dirty="0">
                <a:solidFill>
                  <a:srgbClr val="0A5293"/>
                </a:solidFill>
                <a:latin typeface="Tahoma"/>
                <a:cs typeface="Tahoma"/>
              </a:rPr>
              <a:t>r</a:t>
            </a:r>
            <a:r>
              <a:rPr sz="1500" spc="-105" dirty="0">
                <a:solidFill>
                  <a:srgbClr val="0A5293"/>
                </a:solidFill>
                <a:latin typeface="Tahoma"/>
                <a:cs typeface="Tahoma"/>
              </a:rPr>
              <a:t>o</a:t>
            </a:r>
            <a:r>
              <a:rPr sz="1500" spc="-120" dirty="0">
                <a:solidFill>
                  <a:srgbClr val="0A5293"/>
                </a:solidFill>
                <a:latin typeface="Tahoma"/>
                <a:cs typeface="Tahoma"/>
              </a:rPr>
              <a:t>g</a:t>
            </a:r>
            <a:r>
              <a:rPr sz="1500" spc="-70" dirty="0">
                <a:solidFill>
                  <a:srgbClr val="0A5293"/>
                </a:solidFill>
                <a:latin typeface="Tahoma"/>
                <a:cs typeface="Tahoma"/>
              </a:rPr>
              <a:t>r</a:t>
            </a:r>
            <a:r>
              <a:rPr sz="1500" spc="-114" dirty="0">
                <a:solidFill>
                  <a:srgbClr val="0A5293"/>
                </a:solidFill>
                <a:latin typeface="Tahoma"/>
                <a:cs typeface="Tahoma"/>
              </a:rPr>
              <a:t>a</a:t>
            </a:r>
            <a:r>
              <a:rPr sz="1500" spc="-110" dirty="0">
                <a:solidFill>
                  <a:srgbClr val="0A5293"/>
                </a:solidFill>
                <a:latin typeface="Tahoma"/>
                <a:cs typeface="Tahoma"/>
              </a:rPr>
              <a:t>m</a:t>
            </a:r>
            <a:r>
              <a:rPr sz="1500" spc="-170" dirty="0">
                <a:solidFill>
                  <a:srgbClr val="0A5293"/>
                </a:solidFill>
                <a:latin typeface="Tahoma"/>
                <a:cs typeface="Tahoma"/>
              </a:rPr>
              <a:t>s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ahoma"/>
              <a:cs typeface="Tahoma"/>
            </a:endParaRPr>
          </a:p>
          <a:p>
            <a:pPr marL="469900" indent="-32321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500" spc="5" dirty="0">
                <a:latin typeface="Times New Roman"/>
                <a:cs typeface="Times New Roman"/>
              </a:rPr>
              <a:t>Draw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and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design</a:t>
            </a:r>
            <a:r>
              <a:rPr sz="1500" spc="-50" dirty="0">
                <a:latin typeface="Times New Roman"/>
                <a:cs typeface="Times New Roman"/>
              </a:rPr>
              <a:t> a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uniform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Times New Roman"/>
                <a:cs typeface="Times New Roman"/>
              </a:rPr>
              <a:t>front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end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code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for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Food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55" dirty="0">
                <a:latin typeface="Times New Roman"/>
                <a:cs typeface="Times New Roman"/>
              </a:rPr>
              <a:t>Blog</a:t>
            </a:r>
            <a:endParaRPr sz="1500">
              <a:latin typeface="Times New Roman"/>
              <a:cs typeface="Times New Roman"/>
            </a:endParaRPr>
          </a:p>
          <a:p>
            <a:pPr marL="469900" indent="-323215">
              <a:lnSpc>
                <a:spcPct val="100000"/>
              </a:lnSpc>
              <a:spcBef>
                <a:spcPts val="145"/>
              </a:spcBef>
              <a:buChar char="●"/>
              <a:tabLst>
                <a:tab pos="469265" algn="l"/>
                <a:tab pos="469900" algn="l"/>
              </a:tabLst>
            </a:pPr>
            <a:r>
              <a:rPr sz="1500" spc="5" dirty="0">
                <a:latin typeface="Times New Roman"/>
                <a:cs typeface="Times New Roman"/>
              </a:rPr>
              <a:t>Draw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and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design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50" dirty="0">
                <a:latin typeface="Times New Roman"/>
                <a:cs typeface="Times New Roman"/>
              </a:rPr>
              <a:t>a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interactive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Times New Roman"/>
                <a:cs typeface="Times New Roman"/>
              </a:rPr>
              <a:t>front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end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code </a:t>
            </a:r>
            <a:r>
              <a:rPr sz="1500" spc="10" dirty="0">
                <a:latin typeface="Times New Roman"/>
                <a:cs typeface="Times New Roman"/>
              </a:rPr>
              <a:t>for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Food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55" dirty="0">
                <a:latin typeface="Times New Roman"/>
                <a:cs typeface="Times New Roman"/>
              </a:rPr>
              <a:t>Blog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4662" y="266776"/>
            <a:ext cx="27628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0A5293"/>
                </a:solidFill>
              </a:rPr>
              <a:t>Task</a:t>
            </a:r>
            <a:r>
              <a:rPr spc="-35" dirty="0">
                <a:solidFill>
                  <a:srgbClr val="0A5293"/>
                </a:solidFill>
              </a:rPr>
              <a:t> </a:t>
            </a:r>
            <a:r>
              <a:rPr spc="70" dirty="0">
                <a:solidFill>
                  <a:srgbClr val="0A5293"/>
                </a:solidFill>
              </a:rPr>
              <a:t>3</a:t>
            </a:r>
            <a:r>
              <a:rPr spc="-25" dirty="0">
                <a:solidFill>
                  <a:srgbClr val="0A5293"/>
                </a:solidFill>
              </a:rPr>
              <a:t> </a:t>
            </a:r>
            <a:r>
              <a:rPr spc="-80" dirty="0">
                <a:solidFill>
                  <a:srgbClr val="0A5293"/>
                </a:solidFill>
              </a:rPr>
              <a:t>::</a:t>
            </a:r>
            <a:r>
              <a:rPr spc="-20" dirty="0">
                <a:solidFill>
                  <a:srgbClr val="0A5293"/>
                </a:solidFill>
              </a:rPr>
              <a:t> </a:t>
            </a:r>
            <a:r>
              <a:rPr dirty="0">
                <a:solidFill>
                  <a:srgbClr val="0A5293"/>
                </a:solidFill>
              </a:rPr>
              <a:t>Frontend</a:t>
            </a:r>
            <a:r>
              <a:rPr spc="-15" dirty="0">
                <a:solidFill>
                  <a:srgbClr val="0A5293"/>
                </a:solidFill>
              </a:rPr>
              <a:t> </a:t>
            </a:r>
            <a:r>
              <a:rPr dirty="0">
                <a:solidFill>
                  <a:srgbClr val="0A5293"/>
                </a:solidFill>
              </a:rPr>
              <a:t>Creation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4662" y="2247138"/>
            <a:ext cx="3181350" cy="2041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0A5293"/>
                </a:solidFill>
                <a:latin typeface="Verdana"/>
                <a:cs typeface="Verdana"/>
              </a:rPr>
              <a:t>Eva</a:t>
            </a:r>
            <a:r>
              <a:rPr sz="1200" b="1" spc="-25" dirty="0">
                <a:solidFill>
                  <a:srgbClr val="0A5293"/>
                </a:solidFill>
                <a:latin typeface="Verdana"/>
                <a:cs typeface="Verdana"/>
              </a:rPr>
              <a:t>l</a:t>
            </a:r>
            <a:r>
              <a:rPr sz="1200" b="1" spc="-30" dirty="0">
                <a:solidFill>
                  <a:srgbClr val="0A5293"/>
                </a:solidFill>
                <a:latin typeface="Verdana"/>
                <a:cs typeface="Verdana"/>
              </a:rPr>
              <a:t>uation</a:t>
            </a:r>
            <a:r>
              <a:rPr sz="1200" b="1" spc="-60" dirty="0">
                <a:solidFill>
                  <a:srgbClr val="0A5293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A5293"/>
                </a:solidFill>
                <a:latin typeface="Verdana"/>
                <a:cs typeface="Verdana"/>
              </a:rPr>
              <a:t>M</a:t>
            </a:r>
            <a:r>
              <a:rPr sz="1200" b="1" spc="-40" dirty="0">
                <a:solidFill>
                  <a:srgbClr val="0A5293"/>
                </a:solidFill>
                <a:latin typeface="Verdana"/>
                <a:cs typeface="Verdana"/>
              </a:rPr>
              <a:t>etr</a:t>
            </a:r>
            <a:r>
              <a:rPr sz="1200" b="1" spc="-35" dirty="0">
                <a:solidFill>
                  <a:srgbClr val="0A5293"/>
                </a:solidFill>
                <a:latin typeface="Verdana"/>
                <a:cs typeface="Verdana"/>
              </a:rPr>
              <a:t>i</a:t>
            </a:r>
            <a:r>
              <a:rPr sz="1200" b="1" spc="-65" dirty="0">
                <a:solidFill>
                  <a:srgbClr val="0A5293"/>
                </a:solidFill>
                <a:latin typeface="Verdana"/>
                <a:cs typeface="Verdana"/>
              </a:rPr>
              <a:t>c:</a:t>
            </a:r>
            <a:endParaRPr sz="1200">
              <a:latin typeface="Verdana"/>
              <a:cs typeface="Verdana"/>
            </a:endParaRPr>
          </a:p>
          <a:p>
            <a:pPr marL="55880">
              <a:lnSpc>
                <a:spcPct val="100000"/>
              </a:lnSpc>
              <a:spcBef>
                <a:spcPts val="1019"/>
              </a:spcBef>
            </a:pPr>
            <a:r>
              <a:rPr sz="1400" spc="-25" dirty="0">
                <a:latin typeface="Times New Roman"/>
                <a:cs typeface="Times New Roman"/>
              </a:rPr>
              <a:t>1</a:t>
            </a:r>
            <a:r>
              <a:rPr sz="1400" spc="-35" dirty="0">
                <a:latin typeface="Times New Roman"/>
                <a:cs typeface="Times New Roman"/>
              </a:rPr>
              <a:t>0</a:t>
            </a:r>
            <a:r>
              <a:rPr sz="1400" spc="-140" dirty="0">
                <a:latin typeface="Times New Roman"/>
                <a:cs typeface="Times New Roman"/>
              </a:rPr>
              <a:t>0%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Co</a:t>
            </a:r>
            <a:r>
              <a:rPr sz="1400" spc="20" dirty="0">
                <a:latin typeface="Times New Roman"/>
                <a:cs typeface="Times New Roman"/>
              </a:rPr>
              <a:t>m</a:t>
            </a:r>
            <a:r>
              <a:rPr sz="1400" spc="-15" dirty="0">
                <a:latin typeface="Times New Roman"/>
                <a:cs typeface="Times New Roman"/>
              </a:rPr>
              <a:t>ple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20" dirty="0">
                <a:latin typeface="Times New Roman"/>
                <a:cs typeface="Times New Roman"/>
              </a:rPr>
              <a:t>i</a:t>
            </a:r>
            <a:r>
              <a:rPr sz="1400" spc="-45" dirty="0">
                <a:latin typeface="Times New Roman"/>
                <a:cs typeface="Times New Roman"/>
              </a:rPr>
              <a:t>o</a:t>
            </a:r>
            <a:r>
              <a:rPr sz="1400" spc="40" dirty="0">
                <a:latin typeface="Times New Roman"/>
                <a:cs typeface="Times New Roman"/>
              </a:rPr>
              <a:t>n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of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a</a:t>
            </a:r>
            <a:r>
              <a:rPr sz="1400" spc="-30" dirty="0">
                <a:latin typeface="Times New Roman"/>
                <a:cs typeface="Times New Roman"/>
              </a:rPr>
              <a:t>b</a:t>
            </a:r>
            <a:r>
              <a:rPr sz="1400" spc="-55" dirty="0">
                <a:latin typeface="Times New Roman"/>
                <a:cs typeface="Times New Roman"/>
              </a:rPr>
              <a:t>ove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</a:t>
            </a:r>
            <a:r>
              <a:rPr sz="1400" spc="-75" dirty="0">
                <a:latin typeface="Times New Roman"/>
                <a:cs typeface="Times New Roman"/>
              </a:rPr>
              <a:t>sks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800" b="1" spc="-40" dirty="0">
                <a:solidFill>
                  <a:srgbClr val="C78B31"/>
                </a:solidFill>
                <a:latin typeface="Times New Roman"/>
                <a:cs typeface="Times New Roman"/>
              </a:rPr>
              <a:t>Learning</a:t>
            </a:r>
            <a:r>
              <a:rPr sz="1800" b="1" spc="-55" dirty="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C78B31"/>
                </a:solidFill>
                <a:latin typeface="Times New Roman"/>
                <a:cs typeface="Times New Roman"/>
              </a:rPr>
              <a:t>outcome</a:t>
            </a:r>
            <a:endParaRPr sz="1800">
              <a:latin typeface="Times New Roman"/>
              <a:cs typeface="Times New Roman"/>
            </a:endParaRPr>
          </a:p>
          <a:p>
            <a:pPr marL="227965" indent="-172720">
              <a:lnSpc>
                <a:spcPct val="100000"/>
              </a:lnSpc>
              <a:spcBef>
                <a:spcPts val="1015"/>
              </a:spcBef>
              <a:buChar char="▪"/>
              <a:tabLst>
                <a:tab pos="228600" algn="l"/>
              </a:tabLst>
            </a:pPr>
            <a:r>
              <a:rPr sz="1100" spc="-25" dirty="0">
                <a:latin typeface="Times New Roman"/>
                <a:cs typeface="Times New Roman"/>
              </a:rPr>
              <a:t>Developing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complicated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UI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using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35" dirty="0">
                <a:latin typeface="Times New Roman"/>
                <a:cs typeface="Times New Roman"/>
              </a:rPr>
              <a:t>HTML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components</a:t>
            </a:r>
            <a:endParaRPr sz="1100">
              <a:latin typeface="Times New Roman"/>
              <a:cs typeface="Times New Roman"/>
            </a:endParaRPr>
          </a:p>
          <a:p>
            <a:pPr marL="227965" indent="-172720">
              <a:lnSpc>
                <a:spcPct val="100000"/>
              </a:lnSpc>
              <a:buChar char="▪"/>
              <a:tabLst>
                <a:tab pos="228600" algn="l"/>
              </a:tabLst>
            </a:pPr>
            <a:r>
              <a:rPr sz="1100" spc="-30" dirty="0">
                <a:latin typeface="Times New Roman"/>
                <a:cs typeface="Times New Roman"/>
              </a:rPr>
              <a:t>Us</a:t>
            </a:r>
            <a:r>
              <a:rPr sz="1100" spc="-40" dirty="0">
                <a:latin typeface="Times New Roman"/>
                <a:cs typeface="Times New Roman"/>
              </a:rPr>
              <a:t>i</a:t>
            </a:r>
            <a:r>
              <a:rPr sz="1100" spc="30" dirty="0">
                <a:latin typeface="Times New Roman"/>
                <a:cs typeface="Times New Roman"/>
              </a:rPr>
              <a:t>n</a:t>
            </a:r>
            <a:r>
              <a:rPr sz="1100" spc="-70" dirty="0">
                <a:latin typeface="Times New Roman"/>
                <a:cs typeface="Times New Roman"/>
              </a:rPr>
              <a:t>g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pr</a:t>
            </a:r>
            <a:r>
              <a:rPr sz="1100" spc="-5" dirty="0">
                <a:latin typeface="Times New Roman"/>
                <a:cs typeface="Times New Roman"/>
              </a:rPr>
              <a:t>o</a:t>
            </a:r>
            <a:r>
              <a:rPr sz="1100" spc="-25" dirty="0">
                <a:latin typeface="Times New Roman"/>
                <a:cs typeface="Times New Roman"/>
              </a:rPr>
              <a:t>ps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40" dirty="0">
                <a:latin typeface="Times New Roman"/>
                <a:cs typeface="Times New Roman"/>
              </a:rPr>
              <a:t>lli</a:t>
            </a:r>
            <a:r>
              <a:rPr sz="1100" spc="30" dirty="0">
                <a:latin typeface="Times New Roman"/>
                <a:cs typeface="Times New Roman"/>
              </a:rPr>
              <a:t>n</a:t>
            </a:r>
            <a:r>
              <a:rPr sz="1100" spc="-70" dirty="0">
                <a:latin typeface="Times New Roman"/>
                <a:cs typeface="Times New Roman"/>
              </a:rPr>
              <a:t>g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a</a:t>
            </a:r>
            <a:r>
              <a:rPr sz="1100" spc="30" dirty="0">
                <a:latin typeface="Times New Roman"/>
                <a:cs typeface="Times New Roman"/>
              </a:rPr>
              <a:t>n</a:t>
            </a:r>
            <a:r>
              <a:rPr sz="1100" spc="5" dirty="0">
                <a:latin typeface="Times New Roman"/>
                <a:cs typeface="Times New Roman"/>
              </a:rPr>
              <a:t>d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c</a:t>
            </a:r>
            <a:r>
              <a:rPr sz="1100" spc="-5" dirty="0">
                <a:latin typeface="Times New Roman"/>
                <a:cs typeface="Times New Roman"/>
              </a:rPr>
              <a:t>o</a:t>
            </a:r>
            <a:r>
              <a:rPr sz="1100" spc="30" dirty="0">
                <a:latin typeface="Times New Roman"/>
                <a:cs typeface="Times New Roman"/>
              </a:rPr>
              <a:t>n</a:t>
            </a:r>
            <a:r>
              <a:rPr sz="1100" spc="-30" dirty="0">
                <a:latin typeface="Times New Roman"/>
                <a:cs typeface="Times New Roman"/>
              </a:rPr>
              <a:t>te</a:t>
            </a:r>
            <a:r>
              <a:rPr sz="1100" spc="-35" dirty="0">
                <a:latin typeface="Times New Roman"/>
                <a:cs typeface="Times New Roman"/>
              </a:rPr>
              <a:t>x</a:t>
            </a:r>
            <a:r>
              <a:rPr sz="1100" spc="40" dirty="0">
                <a:latin typeface="Times New Roman"/>
                <a:cs typeface="Times New Roman"/>
              </a:rPr>
              <a:t>t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to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75" dirty="0">
                <a:latin typeface="Times New Roman"/>
                <a:cs typeface="Times New Roman"/>
              </a:rPr>
              <a:t>ss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75" dirty="0">
                <a:latin typeface="Times New Roman"/>
                <a:cs typeface="Times New Roman"/>
              </a:rPr>
              <a:t>v</a:t>
            </a:r>
            <a:r>
              <a:rPr sz="1100" spc="-5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-50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b</a:t>
            </a:r>
            <a:r>
              <a:rPr sz="1100" spc="-60" dirty="0">
                <a:latin typeface="Times New Roman"/>
                <a:cs typeface="Times New Roman"/>
              </a:rPr>
              <a:t>les</a:t>
            </a:r>
            <a:endParaRPr sz="1100">
              <a:latin typeface="Times New Roman"/>
              <a:cs typeface="Times New Roman"/>
            </a:endParaRPr>
          </a:p>
          <a:p>
            <a:pPr marL="227965" indent="-172720">
              <a:lnSpc>
                <a:spcPct val="100000"/>
              </a:lnSpc>
              <a:buChar char="▪"/>
              <a:tabLst>
                <a:tab pos="228600" algn="l"/>
              </a:tabLst>
            </a:pPr>
            <a:r>
              <a:rPr sz="1100" spc="5" dirty="0">
                <a:latin typeface="Times New Roman"/>
                <a:cs typeface="Times New Roman"/>
              </a:rPr>
              <a:t>Gett</a:t>
            </a:r>
            <a:r>
              <a:rPr sz="1100" spc="-40" dirty="0">
                <a:latin typeface="Times New Roman"/>
                <a:cs typeface="Times New Roman"/>
              </a:rPr>
              <a:t>i</a:t>
            </a:r>
            <a:r>
              <a:rPr sz="1100" spc="30" dirty="0">
                <a:latin typeface="Times New Roman"/>
                <a:cs typeface="Times New Roman"/>
              </a:rPr>
              <a:t>n</a:t>
            </a:r>
            <a:r>
              <a:rPr sz="1100" spc="-70" dirty="0">
                <a:latin typeface="Times New Roman"/>
                <a:cs typeface="Times New Roman"/>
              </a:rPr>
              <a:t>g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fam</a:t>
            </a:r>
            <a:r>
              <a:rPr sz="1100" spc="-40" dirty="0">
                <a:latin typeface="Times New Roman"/>
                <a:cs typeface="Times New Roman"/>
              </a:rPr>
              <a:t>ili</a:t>
            </a:r>
            <a:r>
              <a:rPr sz="1100" spc="-5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40" dirty="0">
                <a:latin typeface="Times New Roman"/>
                <a:cs typeface="Times New Roman"/>
              </a:rPr>
              <a:t>wi</a:t>
            </a:r>
            <a:r>
              <a:rPr sz="1100" spc="25" dirty="0">
                <a:latin typeface="Times New Roman"/>
                <a:cs typeface="Times New Roman"/>
              </a:rPr>
              <a:t>th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</a:t>
            </a:r>
            <a:r>
              <a:rPr sz="1100" spc="-4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spc="-30" dirty="0">
                <a:latin typeface="Times New Roman"/>
                <a:cs typeface="Times New Roman"/>
              </a:rPr>
              <a:t>fer</a:t>
            </a:r>
            <a:r>
              <a:rPr sz="1100" spc="-15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spc="40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type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f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pi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ca</a:t>
            </a:r>
            <a:r>
              <a:rPr sz="1100" spc="-55" dirty="0">
                <a:latin typeface="Times New Roman"/>
                <a:cs typeface="Times New Roman"/>
              </a:rPr>
              <a:t>lls</a:t>
            </a:r>
            <a:endParaRPr sz="1100">
              <a:latin typeface="Times New Roman"/>
              <a:cs typeface="Times New Roman"/>
            </a:endParaRPr>
          </a:p>
          <a:p>
            <a:pPr marL="227965" indent="-172720">
              <a:lnSpc>
                <a:spcPct val="100000"/>
              </a:lnSpc>
              <a:buChar char="▪"/>
              <a:tabLst>
                <a:tab pos="228600" algn="l"/>
              </a:tabLst>
            </a:pPr>
            <a:r>
              <a:rPr sz="1100" spc="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5" dirty="0">
                <a:latin typeface="Times New Roman"/>
                <a:cs typeface="Times New Roman"/>
              </a:rPr>
              <a:t>n</a:t>
            </a:r>
            <a:r>
              <a:rPr sz="1100" spc="5" dirty="0">
                <a:latin typeface="Times New Roman"/>
                <a:cs typeface="Times New Roman"/>
              </a:rPr>
              <a:t>d</a:t>
            </a:r>
            <a:r>
              <a:rPr sz="1100" spc="-40" dirty="0">
                <a:latin typeface="Times New Roman"/>
                <a:cs typeface="Times New Roman"/>
              </a:rPr>
              <a:t>li</a:t>
            </a:r>
            <a:r>
              <a:rPr sz="1100" spc="20" dirty="0">
                <a:latin typeface="Times New Roman"/>
                <a:cs typeface="Times New Roman"/>
              </a:rPr>
              <a:t>n</a:t>
            </a:r>
            <a:r>
              <a:rPr sz="1100" spc="-70" dirty="0">
                <a:latin typeface="Times New Roman"/>
                <a:cs typeface="Times New Roman"/>
              </a:rPr>
              <a:t>g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</a:t>
            </a:r>
            <a:r>
              <a:rPr sz="1100" spc="-35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ff</a:t>
            </a:r>
            <a:r>
              <a:rPr sz="1100" spc="-40" dirty="0">
                <a:latin typeface="Times New Roman"/>
                <a:cs typeface="Times New Roman"/>
              </a:rPr>
              <a:t>er</a:t>
            </a:r>
            <a:r>
              <a:rPr sz="1100" spc="-55" dirty="0">
                <a:latin typeface="Times New Roman"/>
                <a:cs typeface="Times New Roman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n</a:t>
            </a:r>
            <a:r>
              <a:rPr sz="1100" spc="40" dirty="0">
                <a:latin typeface="Times New Roman"/>
                <a:cs typeface="Times New Roman"/>
              </a:rPr>
              <a:t>t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35" dirty="0">
                <a:latin typeface="Times New Roman"/>
                <a:cs typeface="Times New Roman"/>
              </a:rPr>
              <a:t>i</a:t>
            </a:r>
            <a:r>
              <a:rPr sz="1100" spc="30" dirty="0">
                <a:latin typeface="Times New Roman"/>
                <a:cs typeface="Times New Roman"/>
              </a:rPr>
              <a:t>n</a:t>
            </a:r>
            <a:r>
              <a:rPr sz="1100" spc="25" dirty="0">
                <a:latin typeface="Times New Roman"/>
                <a:cs typeface="Times New Roman"/>
              </a:rPr>
              <a:t>p</a:t>
            </a:r>
            <a:r>
              <a:rPr sz="1100" spc="15" dirty="0">
                <a:latin typeface="Times New Roman"/>
                <a:cs typeface="Times New Roman"/>
              </a:rPr>
              <a:t>u</a:t>
            </a:r>
            <a:r>
              <a:rPr sz="1100" spc="40" dirty="0">
                <a:latin typeface="Times New Roman"/>
                <a:cs typeface="Times New Roman"/>
              </a:rPr>
              <a:t>t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</a:t>
            </a:r>
            <a:r>
              <a:rPr sz="1100" spc="-20" dirty="0">
                <a:latin typeface="Times New Roman"/>
                <a:cs typeface="Times New Roman"/>
              </a:rPr>
              <a:t>ata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Ste</a:t>
            </a:r>
            <a:r>
              <a:rPr spc="-30" dirty="0"/>
              <a:t>p</a:t>
            </a:r>
            <a:r>
              <a:rPr spc="-40" dirty="0"/>
              <a:t>-</a:t>
            </a:r>
            <a:r>
              <a:rPr spc="50" dirty="0"/>
              <a:t>W</a:t>
            </a:r>
            <a:r>
              <a:rPr spc="5" dirty="0"/>
              <a:t>i</a:t>
            </a:r>
            <a:r>
              <a:rPr spc="-50" dirty="0"/>
              <a:t>se</a:t>
            </a:r>
            <a:r>
              <a:rPr spc="-25" dirty="0"/>
              <a:t> </a:t>
            </a:r>
            <a:r>
              <a:rPr dirty="0"/>
              <a:t>Descript</a:t>
            </a:r>
            <a:r>
              <a:rPr spc="-10" dirty="0"/>
              <a:t>i</a:t>
            </a:r>
            <a:r>
              <a:rPr spc="-5" dirty="0"/>
              <a:t>o</a:t>
            </a:r>
            <a:r>
              <a:rPr spc="15" dirty="0"/>
              <a:t>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2777" y="50"/>
            <a:ext cx="3181222" cy="497268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9600" y="545924"/>
            <a:ext cx="6304280" cy="354647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35"/>
              </a:spcBef>
              <a:tabLst>
                <a:tab pos="342265" algn="l"/>
              </a:tabLst>
            </a:pPr>
            <a:r>
              <a:rPr sz="1400" dirty="0">
                <a:latin typeface="Times New Roman"/>
                <a:cs typeface="Times New Roman"/>
              </a:rPr>
              <a:t>1.	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following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components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were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created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React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source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folder:</a:t>
            </a:r>
            <a:endParaRPr sz="1400">
              <a:latin typeface="Times New Roman"/>
              <a:cs typeface="Times New Roman"/>
            </a:endParaRPr>
          </a:p>
          <a:p>
            <a:pPr marL="342265" indent="-342265">
              <a:lnSpc>
                <a:spcPct val="100000"/>
              </a:lnSpc>
              <a:spcBef>
                <a:spcPts val="840"/>
              </a:spcBef>
              <a:buFont typeface="Wingdings"/>
              <a:buChar char=""/>
              <a:tabLst>
                <a:tab pos="342265" algn="l"/>
                <a:tab pos="342900" algn="l"/>
              </a:tabLst>
            </a:pPr>
            <a:r>
              <a:rPr sz="1400" dirty="0">
                <a:latin typeface="Times New Roman"/>
                <a:cs typeface="Times New Roman"/>
              </a:rPr>
              <a:t>Header</a:t>
            </a:r>
            <a:endParaRPr sz="1400">
              <a:latin typeface="Times New Roman"/>
              <a:cs typeface="Times New Roman"/>
            </a:endParaRPr>
          </a:p>
          <a:p>
            <a:pPr marL="342265" indent="-342265">
              <a:lnSpc>
                <a:spcPct val="100000"/>
              </a:lnSpc>
              <a:spcBef>
                <a:spcPts val="840"/>
              </a:spcBef>
              <a:buFont typeface="Wingdings"/>
              <a:buChar char=""/>
              <a:tabLst>
                <a:tab pos="342265" algn="l"/>
                <a:tab pos="342900" algn="l"/>
              </a:tabLst>
            </a:pPr>
            <a:r>
              <a:rPr sz="1400" dirty="0">
                <a:latin typeface="Times New Roman"/>
                <a:cs typeface="Times New Roman"/>
              </a:rPr>
              <a:t>Post</a:t>
            </a:r>
            <a:endParaRPr sz="1400">
              <a:latin typeface="Times New Roman"/>
              <a:cs typeface="Times New Roman"/>
            </a:endParaRPr>
          </a:p>
          <a:p>
            <a:pPr marL="342265" indent="-342265">
              <a:lnSpc>
                <a:spcPct val="100000"/>
              </a:lnSpc>
              <a:spcBef>
                <a:spcPts val="840"/>
              </a:spcBef>
              <a:buFont typeface="Wingdings"/>
              <a:buChar char=""/>
              <a:tabLst>
                <a:tab pos="342265" algn="l"/>
                <a:tab pos="342900" algn="l"/>
              </a:tabLst>
            </a:pPr>
            <a:r>
              <a:rPr sz="1400" spc="-5" dirty="0">
                <a:latin typeface="Times New Roman"/>
                <a:cs typeface="Times New Roman"/>
              </a:rPr>
              <a:t>Edit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Post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page</a:t>
            </a:r>
            <a:endParaRPr sz="1400">
              <a:latin typeface="Times New Roman"/>
              <a:cs typeface="Times New Roman"/>
            </a:endParaRPr>
          </a:p>
          <a:p>
            <a:pPr marL="342265" indent="-342265">
              <a:lnSpc>
                <a:spcPct val="100000"/>
              </a:lnSpc>
              <a:spcBef>
                <a:spcPts val="840"/>
              </a:spcBef>
              <a:buFont typeface="Wingdings"/>
              <a:buChar char=""/>
              <a:tabLst>
                <a:tab pos="342265" algn="l"/>
                <a:tab pos="342900" algn="l"/>
              </a:tabLst>
            </a:pPr>
            <a:r>
              <a:rPr sz="1400" dirty="0">
                <a:latin typeface="Times New Roman"/>
                <a:cs typeface="Times New Roman"/>
              </a:rPr>
              <a:t>Create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Post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page</a:t>
            </a:r>
            <a:endParaRPr sz="1400">
              <a:latin typeface="Times New Roman"/>
              <a:cs typeface="Times New Roman"/>
            </a:endParaRPr>
          </a:p>
          <a:p>
            <a:pPr marL="342265" indent="-342265">
              <a:lnSpc>
                <a:spcPct val="100000"/>
              </a:lnSpc>
              <a:spcBef>
                <a:spcPts val="845"/>
              </a:spcBef>
              <a:buFont typeface="Wingdings"/>
              <a:buChar char=""/>
              <a:tabLst>
                <a:tab pos="342265" algn="l"/>
                <a:tab pos="342900" algn="l"/>
              </a:tabLst>
            </a:pPr>
            <a:r>
              <a:rPr sz="1400" spc="-5" dirty="0">
                <a:latin typeface="Times New Roman"/>
                <a:cs typeface="Times New Roman"/>
              </a:rPr>
              <a:t>Login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page</a:t>
            </a:r>
            <a:endParaRPr sz="1400">
              <a:latin typeface="Times New Roman"/>
              <a:cs typeface="Times New Roman"/>
            </a:endParaRPr>
          </a:p>
          <a:p>
            <a:pPr marL="342265" indent="-342265">
              <a:lnSpc>
                <a:spcPct val="100000"/>
              </a:lnSpc>
              <a:spcBef>
                <a:spcPts val="840"/>
              </a:spcBef>
              <a:buFont typeface="Wingdings"/>
              <a:buChar char=""/>
              <a:tabLst>
                <a:tab pos="342265" algn="l"/>
                <a:tab pos="342900" algn="l"/>
              </a:tabLst>
            </a:pPr>
            <a:r>
              <a:rPr sz="1400" dirty="0">
                <a:latin typeface="Times New Roman"/>
                <a:cs typeface="Times New Roman"/>
              </a:rPr>
              <a:t>Register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page</a:t>
            </a:r>
            <a:endParaRPr sz="1400">
              <a:latin typeface="Times New Roman"/>
              <a:cs typeface="Times New Roman"/>
            </a:endParaRPr>
          </a:p>
          <a:p>
            <a:pPr marL="342265" indent="-342265">
              <a:lnSpc>
                <a:spcPct val="100000"/>
              </a:lnSpc>
              <a:spcBef>
                <a:spcPts val="840"/>
              </a:spcBef>
              <a:buFont typeface="Wingdings"/>
              <a:buChar char=""/>
              <a:tabLst>
                <a:tab pos="342265" algn="l"/>
                <a:tab pos="342900" algn="l"/>
              </a:tabLst>
            </a:pPr>
            <a:r>
              <a:rPr sz="1400" dirty="0">
                <a:latin typeface="Times New Roman"/>
                <a:cs typeface="Times New Roman"/>
              </a:rPr>
              <a:t>Index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page</a:t>
            </a:r>
            <a:endParaRPr sz="1400">
              <a:latin typeface="Times New Roman"/>
              <a:cs typeface="Times New Roman"/>
            </a:endParaRPr>
          </a:p>
          <a:p>
            <a:pPr marL="310515" indent="-311150">
              <a:lnSpc>
                <a:spcPct val="100000"/>
              </a:lnSpc>
              <a:spcBef>
                <a:spcPts val="840"/>
              </a:spcBef>
              <a:buAutoNum type="arabicPeriod" startAt="2"/>
              <a:tabLst>
                <a:tab pos="310515" algn="l"/>
                <a:tab pos="311150" algn="l"/>
              </a:tabLst>
            </a:pP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button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component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was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created with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onClick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handler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Login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Register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page.</a:t>
            </a:r>
            <a:endParaRPr sz="1400">
              <a:latin typeface="Times New Roman"/>
              <a:cs typeface="Times New Roman"/>
            </a:endParaRPr>
          </a:p>
          <a:p>
            <a:pPr marL="310515" indent="-311150">
              <a:lnSpc>
                <a:spcPct val="100000"/>
              </a:lnSpc>
              <a:spcBef>
                <a:spcPts val="840"/>
              </a:spcBef>
              <a:buAutoNum type="arabicPeriod" startAt="2"/>
              <a:tabLst>
                <a:tab pos="310515" algn="l"/>
                <a:tab pos="311150" algn="l"/>
              </a:tabLst>
            </a:pPr>
            <a:r>
              <a:rPr sz="1400" spc="-5" dirty="0">
                <a:latin typeface="Times New Roman"/>
                <a:cs typeface="Times New Roman"/>
              </a:rPr>
              <a:t>Here,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Index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page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acts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main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component.</a:t>
            </a:r>
            <a:endParaRPr sz="1400">
              <a:latin typeface="Times New Roman"/>
              <a:cs typeface="Times New Roman"/>
            </a:endParaRPr>
          </a:p>
          <a:p>
            <a:pPr marL="310515" indent="-311150">
              <a:lnSpc>
                <a:spcPct val="100000"/>
              </a:lnSpc>
              <a:spcBef>
                <a:spcPts val="840"/>
              </a:spcBef>
              <a:buAutoNum type="arabicPeriod" startAt="2"/>
              <a:tabLst>
                <a:tab pos="310515" algn="l"/>
                <a:tab pos="311150" algn="l"/>
              </a:tabLst>
            </a:pP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posts,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blogs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 stored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json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file.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375" y="229057"/>
            <a:ext cx="105791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30" dirty="0">
                <a:solidFill>
                  <a:srgbClr val="21366A"/>
                </a:solidFill>
                <a:latin typeface="Trebuchet MS"/>
                <a:cs typeface="Trebuchet MS"/>
              </a:rPr>
              <a:t>I</a:t>
            </a:r>
            <a:r>
              <a:rPr sz="1500" b="1" spc="65" dirty="0">
                <a:solidFill>
                  <a:srgbClr val="21366A"/>
                </a:solidFill>
                <a:latin typeface="Trebuchet MS"/>
                <a:cs typeface="Trebuchet MS"/>
              </a:rPr>
              <a:t>n</a:t>
            </a:r>
            <a:r>
              <a:rPr sz="1500" b="1" spc="45" dirty="0">
                <a:solidFill>
                  <a:srgbClr val="21366A"/>
                </a:solidFill>
                <a:latin typeface="Trebuchet MS"/>
                <a:cs typeface="Trebuchet MS"/>
              </a:rPr>
              <a:t>d</a:t>
            </a:r>
            <a:r>
              <a:rPr sz="1500" b="1" spc="50" dirty="0">
                <a:solidFill>
                  <a:srgbClr val="21366A"/>
                </a:solidFill>
                <a:latin typeface="Trebuchet MS"/>
                <a:cs typeface="Trebuchet MS"/>
              </a:rPr>
              <a:t>ex</a:t>
            </a:r>
            <a:r>
              <a:rPr sz="1500" b="1" spc="-135" dirty="0">
                <a:solidFill>
                  <a:srgbClr val="21366A"/>
                </a:solidFill>
                <a:latin typeface="Trebuchet MS"/>
                <a:cs typeface="Trebuchet MS"/>
              </a:rPr>
              <a:t> </a:t>
            </a:r>
            <a:r>
              <a:rPr sz="1500" b="1" spc="110" dirty="0">
                <a:solidFill>
                  <a:srgbClr val="21366A"/>
                </a:solidFill>
                <a:latin typeface="Trebuchet MS"/>
                <a:cs typeface="Trebuchet MS"/>
              </a:rPr>
              <a:t>P</a:t>
            </a:r>
            <a:r>
              <a:rPr sz="1500" b="1" spc="60" dirty="0">
                <a:solidFill>
                  <a:srgbClr val="21366A"/>
                </a:solidFill>
                <a:latin typeface="Trebuchet MS"/>
                <a:cs typeface="Trebuchet MS"/>
              </a:rPr>
              <a:t>a</a:t>
            </a:r>
            <a:r>
              <a:rPr sz="1500" b="1" spc="190" dirty="0">
                <a:solidFill>
                  <a:srgbClr val="21366A"/>
                </a:solidFill>
                <a:latin typeface="Trebuchet MS"/>
                <a:cs typeface="Trebuchet MS"/>
              </a:rPr>
              <a:t>g</a:t>
            </a:r>
            <a:r>
              <a:rPr sz="1500" b="1" spc="15" dirty="0">
                <a:solidFill>
                  <a:srgbClr val="21366A"/>
                </a:solidFill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204" y="493774"/>
            <a:ext cx="7886700" cy="45948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375" y="229057"/>
            <a:ext cx="104394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30" dirty="0">
                <a:solidFill>
                  <a:srgbClr val="21366A"/>
                </a:solidFill>
                <a:latin typeface="Trebuchet MS"/>
                <a:cs typeface="Trebuchet MS"/>
              </a:rPr>
              <a:t>L</a:t>
            </a:r>
            <a:r>
              <a:rPr sz="1500" b="1" spc="25" dirty="0">
                <a:solidFill>
                  <a:srgbClr val="21366A"/>
                </a:solidFill>
                <a:latin typeface="Trebuchet MS"/>
                <a:cs typeface="Trebuchet MS"/>
              </a:rPr>
              <a:t>o</a:t>
            </a:r>
            <a:r>
              <a:rPr sz="1500" b="1" spc="190" dirty="0">
                <a:solidFill>
                  <a:srgbClr val="21366A"/>
                </a:solidFill>
                <a:latin typeface="Trebuchet MS"/>
                <a:cs typeface="Trebuchet MS"/>
              </a:rPr>
              <a:t>g</a:t>
            </a:r>
            <a:r>
              <a:rPr sz="1500" b="1" dirty="0">
                <a:solidFill>
                  <a:srgbClr val="21366A"/>
                </a:solidFill>
                <a:latin typeface="Trebuchet MS"/>
                <a:cs typeface="Trebuchet MS"/>
              </a:rPr>
              <a:t>in</a:t>
            </a:r>
            <a:r>
              <a:rPr sz="1500" b="1" spc="-150" dirty="0">
                <a:solidFill>
                  <a:srgbClr val="21366A"/>
                </a:solidFill>
                <a:latin typeface="Trebuchet MS"/>
                <a:cs typeface="Trebuchet MS"/>
              </a:rPr>
              <a:t> </a:t>
            </a:r>
            <a:r>
              <a:rPr sz="1500" b="1" spc="110" dirty="0">
                <a:solidFill>
                  <a:srgbClr val="21366A"/>
                </a:solidFill>
                <a:latin typeface="Trebuchet MS"/>
                <a:cs typeface="Trebuchet MS"/>
              </a:rPr>
              <a:t>P</a:t>
            </a:r>
            <a:r>
              <a:rPr sz="1500" b="1" spc="60" dirty="0">
                <a:solidFill>
                  <a:srgbClr val="21366A"/>
                </a:solidFill>
                <a:latin typeface="Trebuchet MS"/>
                <a:cs typeface="Trebuchet MS"/>
              </a:rPr>
              <a:t>a</a:t>
            </a:r>
            <a:r>
              <a:rPr sz="1500" b="1" spc="190" dirty="0">
                <a:solidFill>
                  <a:srgbClr val="21366A"/>
                </a:solidFill>
                <a:latin typeface="Trebuchet MS"/>
                <a:cs typeface="Trebuchet MS"/>
              </a:rPr>
              <a:t>g</a:t>
            </a:r>
            <a:r>
              <a:rPr sz="1500" b="1" spc="15" dirty="0">
                <a:solidFill>
                  <a:srgbClr val="21366A"/>
                </a:solidFill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748" y="547116"/>
            <a:ext cx="7056120" cy="44089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375" y="229057"/>
            <a:ext cx="104394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30" dirty="0">
                <a:solidFill>
                  <a:srgbClr val="21366A"/>
                </a:solidFill>
                <a:latin typeface="Trebuchet MS"/>
                <a:cs typeface="Trebuchet MS"/>
              </a:rPr>
              <a:t>L</a:t>
            </a:r>
            <a:r>
              <a:rPr sz="1500" b="1" spc="25" dirty="0">
                <a:solidFill>
                  <a:srgbClr val="21366A"/>
                </a:solidFill>
                <a:latin typeface="Trebuchet MS"/>
                <a:cs typeface="Trebuchet MS"/>
              </a:rPr>
              <a:t>o</a:t>
            </a:r>
            <a:r>
              <a:rPr sz="1500" b="1" spc="190" dirty="0">
                <a:solidFill>
                  <a:srgbClr val="21366A"/>
                </a:solidFill>
                <a:latin typeface="Trebuchet MS"/>
                <a:cs typeface="Trebuchet MS"/>
              </a:rPr>
              <a:t>g</a:t>
            </a:r>
            <a:r>
              <a:rPr sz="1500" b="1" dirty="0">
                <a:solidFill>
                  <a:srgbClr val="21366A"/>
                </a:solidFill>
                <a:latin typeface="Trebuchet MS"/>
                <a:cs typeface="Trebuchet MS"/>
              </a:rPr>
              <a:t>in</a:t>
            </a:r>
            <a:r>
              <a:rPr sz="1500" b="1" spc="-150" dirty="0">
                <a:solidFill>
                  <a:srgbClr val="21366A"/>
                </a:solidFill>
                <a:latin typeface="Trebuchet MS"/>
                <a:cs typeface="Trebuchet MS"/>
              </a:rPr>
              <a:t> </a:t>
            </a:r>
            <a:r>
              <a:rPr sz="1500" b="1" spc="110" dirty="0">
                <a:solidFill>
                  <a:srgbClr val="21366A"/>
                </a:solidFill>
                <a:latin typeface="Trebuchet MS"/>
                <a:cs typeface="Trebuchet MS"/>
              </a:rPr>
              <a:t>P</a:t>
            </a:r>
            <a:r>
              <a:rPr sz="1500" b="1" spc="60" dirty="0">
                <a:solidFill>
                  <a:srgbClr val="21366A"/>
                </a:solidFill>
                <a:latin typeface="Trebuchet MS"/>
                <a:cs typeface="Trebuchet MS"/>
              </a:rPr>
              <a:t>a</a:t>
            </a:r>
            <a:r>
              <a:rPr sz="1500" b="1" spc="190" dirty="0">
                <a:solidFill>
                  <a:srgbClr val="21366A"/>
                </a:solidFill>
                <a:latin typeface="Trebuchet MS"/>
                <a:cs typeface="Trebuchet MS"/>
              </a:rPr>
              <a:t>g</a:t>
            </a:r>
            <a:r>
              <a:rPr sz="1500" b="1" spc="15" dirty="0">
                <a:solidFill>
                  <a:srgbClr val="21366A"/>
                </a:solidFill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887" y="705612"/>
            <a:ext cx="7888223" cy="39395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375" y="229057"/>
            <a:ext cx="133794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150" dirty="0">
                <a:solidFill>
                  <a:srgbClr val="21366A"/>
                </a:solidFill>
                <a:latin typeface="Trebuchet MS"/>
                <a:cs typeface="Trebuchet MS"/>
              </a:rPr>
              <a:t>R</a:t>
            </a:r>
            <a:r>
              <a:rPr sz="1500" b="1" spc="114" dirty="0">
                <a:solidFill>
                  <a:srgbClr val="21366A"/>
                </a:solidFill>
                <a:latin typeface="Trebuchet MS"/>
                <a:cs typeface="Trebuchet MS"/>
              </a:rPr>
              <a:t>e</a:t>
            </a:r>
            <a:r>
              <a:rPr sz="1500" b="1" spc="90" dirty="0">
                <a:solidFill>
                  <a:srgbClr val="21366A"/>
                </a:solidFill>
                <a:latin typeface="Trebuchet MS"/>
                <a:cs typeface="Trebuchet MS"/>
              </a:rPr>
              <a:t>g</a:t>
            </a:r>
            <a:r>
              <a:rPr sz="1500" b="1" spc="50" dirty="0">
                <a:solidFill>
                  <a:srgbClr val="21366A"/>
                </a:solidFill>
                <a:latin typeface="Trebuchet MS"/>
                <a:cs typeface="Trebuchet MS"/>
              </a:rPr>
              <a:t>ist</a:t>
            </a:r>
            <a:r>
              <a:rPr sz="1500" b="1" spc="70" dirty="0">
                <a:solidFill>
                  <a:srgbClr val="21366A"/>
                </a:solidFill>
                <a:latin typeface="Trebuchet MS"/>
                <a:cs typeface="Trebuchet MS"/>
              </a:rPr>
              <a:t>e</a:t>
            </a:r>
            <a:r>
              <a:rPr sz="1500" b="1" spc="5" dirty="0">
                <a:solidFill>
                  <a:srgbClr val="21366A"/>
                </a:solidFill>
                <a:latin typeface="Trebuchet MS"/>
                <a:cs typeface="Trebuchet MS"/>
              </a:rPr>
              <a:t>r</a:t>
            </a:r>
            <a:r>
              <a:rPr sz="1500" b="1" spc="-130" dirty="0">
                <a:solidFill>
                  <a:srgbClr val="21366A"/>
                </a:solidFill>
                <a:latin typeface="Trebuchet MS"/>
                <a:cs typeface="Trebuchet MS"/>
              </a:rPr>
              <a:t> </a:t>
            </a:r>
            <a:r>
              <a:rPr sz="1500" b="1" spc="110" dirty="0">
                <a:solidFill>
                  <a:srgbClr val="21366A"/>
                </a:solidFill>
                <a:latin typeface="Trebuchet MS"/>
                <a:cs typeface="Trebuchet MS"/>
              </a:rPr>
              <a:t>P</a:t>
            </a:r>
            <a:r>
              <a:rPr sz="1500" b="1" spc="60" dirty="0">
                <a:solidFill>
                  <a:srgbClr val="21366A"/>
                </a:solidFill>
                <a:latin typeface="Trebuchet MS"/>
                <a:cs typeface="Trebuchet MS"/>
              </a:rPr>
              <a:t>a</a:t>
            </a:r>
            <a:r>
              <a:rPr sz="1500" b="1" spc="190" dirty="0">
                <a:solidFill>
                  <a:srgbClr val="21366A"/>
                </a:solidFill>
                <a:latin typeface="Trebuchet MS"/>
                <a:cs typeface="Trebuchet MS"/>
              </a:rPr>
              <a:t>g</a:t>
            </a:r>
            <a:r>
              <a:rPr sz="1500" b="1" spc="15" dirty="0">
                <a:solidFill>
                  <a:srgbClr val="21366A"/>
                </a:solidFill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716" y="547116"/>
            <a:ext cx="6882383" cy="43007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02692"/>
            <a:ext cx="135890" cy="344805"/>
          </a:xfrm>
          <a:custGeom>
            <a:avLst/>
            <a:gdLst/>
            <a:ahLst/>
            <a:cxnLst/>
            <a:rect l="l" t="t" r="r" b="b"/>
            <a:pathLst>
              <a:path w="135890" h="344805">
                <a:moveTo>
                  <a:pt x="135636" y="0"/>
                </a:moveTo>
                <a:lnTo>
                  <a:pt x="0" y="0"/>
                </a:lnTo>
                <a:lnTo>
                  <a:pt x="0" y="344424"/>
                </a:lnTo>
                <a:lnTo>
                  <a:pt x="135636" y="344424"/>
                </a:lnTo>
                <a:lnTo>
                  <a:pt x="135636" y="0"/>
                </a:lnTo>
                <a:close/>
              </a:path>
            </a:pathLst>
          </a:custGeom>
          <a:solidFill>
            <a:srgbClr val="21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851" y="1060742"/>
            <a:ext cx="3884676" cy="33710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8731" y="2307335"/>
            <a:ext cx="82296" cy="822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6708" y="3560064"/>
            <a:ext cx="80771" cy="822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8300" y="4376928"/>
            <a:ext cx="82296" cy="822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43471" y="1082039"/>
            <a:ext cx="82296" cy="8229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41448" y="2307335"/>
            <a:ext cx="82295" cy="822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19755" y="3566159"/>
            <a:ext cx="82295" cy="8229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92067" y="4376928"/>
            <a:ext cx="82296" cy="822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19755" y="1089660"/>
            <a:ext cx="82295" cy="80772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538982" y="1382522"/>
            <a:ext cx="2080260" cy="2080260"/>
            <a:chOff x="3538982" y="1382522"/>
            <a:chExt cx="2080260" cy="2080260"/>
          </a:xfrm>
        </p:grpSpPr>
        <p:sp>
          <p:nvSpPr>
            <p:cNvPr id="14" name="object 14"/>
            <p:cNvSpPr/>
            <p:nvPr/>
          </p:nvSpPr>
          <p:spPr>
            <a:xfrm>
              <a:off x="3551682" y="1395222"/>
              <a:ext cx="2054860" cy="2054860"/>
            </a:xfrm>
            <a:custGeom>
              <a:avLst/>
              <a:gdLst/>
              <a:ahLst/>
              <a:cxnLst/>
              <a:rect l="l" t="t" r="r" b="b"/>
              <a:pathLst>
                <a:path w="2054860" h="2054860">
                  <a:moveTo>
                    <a:pt x="1027176" y="0"/>
                  </a:moveTo>
                  <a:lnTo>
                    <a:pt x="978820" y="1117"/>
                  </a:lnTo>
                  <a:lnTo>
                    <a:pt x="931041" y="4439"/>
                  </a:lnTo>
                  <a:lnTo>
                    <a:pt x="883886" y="9913"/>
                  </a:lnTo>
                  <a:lnTo>
                    <a:pt x="837406" y="17493"/>
                  </a:lnTo>
                  <a:lnTo>
                    <a:pt x="791649" y="27127"/>
                  </a:lnTo>
                  <a:lnTo>
                    <a:pt x="746665" y="38767"/>
                  </a:lnTo>
                  <a:lnTo>
                    <a:pt x="702503" y="52364"/>
                  </a:lnTo>
                  <a:lnTo>
                    <a:pt x="659212" y="67868"/>
                  </a:lnTo>
                  <a:lnTo>
                    <a:pt x="616842" y="85230"/>
                  </a:lnTo>
                  <a:lnTo>
                    <a:pt x="575443" y="104400"/>
                  </a:lnTo>
                  <a:lnTo>
                    <a:pt x="535063" y="125330"/>
                  </a:lnTo>
                  <a:lnTo>
                    <a:pt x="495751" y="147969"/>
                  </a:lnTo>
                  <a:lnTo>
                    <a:pt x="457558" y="172269"/>
                  </a:lnTo>
                  <a:lnTo>
                    <a:pt x="420532" y="198180"/>
                  </a:lnTo>
                  <a:lnTo>
                    <a:pt x="384723" y="225654"/>
                  </a:lnTo>
                  <a:lnTo>
                    <a:pt x="350180" y="254640"/>
                  </a:lnTo>
                  <a:lnTo>
                    <a:pt x="316952" y="285089"/>
                  </a:lnTo>
                  <a:lnTo>
                    <a:pt x="285089" y="316952"/>
                  </a:lnTo>
                  <a:lnTo>
                    <a:pt x="254640" y="350180"/>
                  </a:lnTo>
                  <a:lnTo>
                    <a:pt x="225654" y="384723"/>
                  </a:lnTo>
                  <a:lnTo>
                    <a:pt x="198180" y="420532"/>
                  </a:lnTo>
                  <a:lnTo>
                    <a:pt x="172269" y="457558"/>
                  </a:lnTo>
                  <a:lnTo>
                    <a:pt x="147969" y="495751"/>
                  </a:lnTo>
                  <a:lnTo>
                    <a:pt x="125330" y="535063"/>
                  </a:lnTo>
                  <a:lnTo>
                    <a:pt x="104400" y="575443"/>
                  </a:lnTo>
                  <a:lnTo>
                    <a:pt x="85230" y="616842"/>
                  </a:lnTo>
                  <a:lnTo>
                    <a:pt x="67868" y="659212"/>
                  </a:lnTo>
                  <a:lnTo>
                    <a:pt x="52364" y="702503"/>
                  </a:lnTo>
                  <a:lnTo>
                    <a:pt x="38767" y="746665"/>
                  </a:lnTo>
                  <a:lnTo>
                    <a:pt x="27127" y="791649"/>
                  </a:lnTo>
                  <a:lnTo>
                    <a:pt x="17493" y="837406"/>
                  </a:lnTo>
                  <a:lnTo>
                    <a:pt x="9913" y="883886"/>
                  </a:lnTo>
                  <a:lnTo>
                    <a:pt x="4439" y="931041"/>
                  </a:lnTo>
                  <a:lnTo>
                    <a:pt x="1117" y="978820"/>
                  </a:lnTo>
                  <a:lnTo>
                    <a:pt x="0" y="1027176"/>
                  </a:lnTo>
                  <a:lnTo>
                    <a:pt x="1117" y="1075531"/>
                  </a:lnTo>
                  <a:lnTo>
                    <a:pt x="4439" y="1123310"/>
                  </a:lnTo>
                  <a:lnTo>
                    <a:pt x="9913" y="1170465"/>
                  </a:lnTo>
                  <a:lnTo>
                    <a:pt x="17493" y="1216945"/>
                  </a:lnTo>
                  <a:lnTo>
                    <a:pt x="27127" y="1262702"/>
                  </a:lnTo>
                  <a:lnTo>
                    <a:pt x="38767" y="1307686"/>
                  </a:lnTo>
                  <a:lnTo>
                    <a:pt x="52364" y="1351848"/>
                  </a:lnTo>
                  <a:lnTo>
                    <a:pt x="67868" y="1395139"/>
                  </a:lnTo>
                  <a:lnTo>
                    <a:pt x="85230" y="1437509"/>
                  </a:lnTo>
                  <a:lnTo>
                    <a:pt x="104400" y="1478908"/>
                  </a:lnTo>
                  <a:lnTo>
                    <a:pt x="125330" y="1519288"/>
                  </a:lnTo>
                  <a:lnTo>
                    <a:pt x="147969" y="1558600"/>
                  </a:lnTo>
                  <a:lnTo>
                    <a:pt x="172269" y="1596793"/>
                  </a:lnTo>
                  <a:lnTo>
                    <a:pt x="198180" y="1633819"/>
                  </a:lnTo>
                  <a:lnTo>
                    <a:pt x="225654" y="1669628"/>
                  </a:lnTo>
                  <a:lnTo>
                    <a:pt x="254640" y="1704171"/>
                  </a:lnTo>
                  <a:lnTo>
                    <a:pt x="285089" y="1737399"/>
                  </a:lnTo>
                  <a:lnTo>
                    <a:pt x="316952" y="1769262"/>
                  </a:lnTo>
                  <a:lnTo>
                    <a:pt x="350180" y="1799711"/>
                  </a:lnTo>
                  <a:lnTo>
                    <a:pt x="384723" y="1828697"/>
                  </a:lnTo>
                  <a:lnTo>
                    <a:pt x="420532" y="1856171"/>
                  </a:lnTo>
                  <a:lnTo>
                    <a:pt x="457558" y="1882082"/>
                  </a:lnTo>
                  <a:lnTo>
                    <a:pt x="495751" y="1906382"/>
                  </a:lnTo>
                  <a:lnTo>
                    <a:pt x="535063" y="1929021"/>
                  </a:lnTo>
                  <a:lnTo>
                    <a:pt x="575443" y="1949951"/>
                  </a:lnTo>
                  <a:lnTo>
                    <a:pt x="616842" y="1969121"/>
                  </a:lnTo>
                  <a:lnTo>
                    <a:pt x="659212" y="1986483"/>
                  </a:lnTo>
                  <a:lnTo>
                    <a:pt x="702503" y="2001987"/>
                  </a:lnTo>
                  <a:lnTo>
                    <a:pt x="746665" y="2015584"/>
                  </a:lnTo>
                  <a:lnTo>
                    <a:pt x="791649" y="2027224"/>
                  </a:lnTo>
                  <a:lnTo>
                    <a:pt x="837406" y="2036858"/>
                  </a:lnTo>
                  <a:lnTo>
                    <a:pt x="883886" y="2044438"/>
                  </a:lnTo>
                  <a:lnTo>
                    <a:pt x="931041" y="2049912"/>
                  </a:lnTo>
                  <a:lnTo>
                    <a:pt x="978820" y="2053234"/>
                  </a:lnTo>
                  <a:lnTo>
                    <a:pt x="1027176" y="2054352"/>
                  </a:lnTo>
                  <a:lnTo>
                    <a:pt x="1075531" y="2053234"/>
                  </a:lnTo>
                  <a:lnTo>
                    <a:pt x="1123310" y="2049912"/>
                  </a:lnTo>
                  <a:lnTo>
                    <a:pt x="1170465" y="2044438"/>
                  </a:lnTo>
                  <a:lnTo>
                    <a:pt x="1216945" y="2036858"/>
                  </a:lnTo>
                  <a:lnTo>
                    <a:pt x="1262702" y="2027224"/>
                  </a:lnTo>
                  <a:lnTo>
                    <a:pt x="1307686" y="2015584"/>
                  </a:lnTo>
                  <a:lnTo>
                    <a:pt x="1351848" y="2001987"/>
                  </a:lnTo>
                  <a:lnTo>
                    <a:pt x="1395139" y="1986483"/>
                  </a:lnTo>
                  <a:lnTo>
                    <a:pt x="1437509" y="1969121"/>
                  </a:lnTo>
                  <a:lnTo>
                    <a:pt x="1478908" y="1949951"/>
                  </a:lnTo>
                  <a:lnTo>
                    <a:pt x="1519288" y="1929021"/>
                  </a:lnTo>
                  <a:lnTo>
                    <a:pt x="1558600" y="1906382"/>
                  </a:lnTo>
                  <a:lnTo>
                    <a:pt x="1596793" y="1882082"/>
                  </a:lnTo>
                  <a:lnTo>
                    <a:pt x="1633819" y="1856171"/>
                  </a:lnTo>
                  <a:lnTo>
                    <a:pt x="1669628" y="1828697"/>
                  </a:lnTo>
                  <a:lnTo>
                    <a:pt x="1704171" y="1799711"/>
                  </a:lnTo>
                  <a:lnTo>
                    <a:pt x="1737399" y="1769262"/>
                  </a:lnTo>
                  <a:lnTo>
                    <a:pt x="1769262" y="1737399"/>
                  </a:lnTo>
                  <a:lnTo>
                    <a:pt x="1799711" y="1704171"/>
                  </a:lnTo>
                  <a:lnTo>
                    <a:pt x="1828697" y="1669628"/>
                  </a:lnTo>
                  <a:lnTo>
                    <a:pt x="1856171" y="1633819"/>
                  </a:lnTo>
                  <a:lnTo>
                    <a:pt x="1882082" y="1596793"/>
                  </a:lnTo>
                  <a:lnTo>
                    <a:pt x="1906382" y="1558600"/>
                  </a:lnTo>
                  <a:lnTo>
                    <a:pt x="1929021" y="1519288"/>
                  </a:lnTo>
                  <a:lnTo>
                    <a:pt x="1949951" y="1478908"/>
                  </a:lnTo>
                  <a:lnTo>
                    <a:pt x="1969121" y="1437509"/>
                  </a:lnTo>
                  <a:lnTo>
                    <a:pt x="1986483" y="1395139"/>
                  </a:lnTo>
                  <a:lnTo>
                    <a:pt x="2001987" y="1351848"/>
                  </a:lnTo>
                  <a:lnTo>
                    <a:pt x="2015584" y="1307686"/>
                  </a:lnTo>
                  <a:lnTo>
                    <a:pt x="2027224" y="1262702"/>
                  </a:lnTo>
                  <a:lnTo>
                    <a:pt x="2036858" y="1216945"/>
                  </a:lnTo>
                  <a:lnTo>
                    <a:pt x="2044438" y="1170465"/>
                  </a:lnTo>
                  <a:lnTo>
                    <a:pt x="2049912" y="1123310"/>
                  </a:lnTo>
                  <a:lnTo>
                    <a:pt x="2053234" y="1075531"/>
                  </a:lnTo>
                  <a:lnTo>
                    <a:pt x="2054352" y="1027176"/>
                  </a:lnTo>
                  <a:lnTo>
                    <a:pt x="2053234" y="978820"/>
                  </a:lnTo>
                  <a:lnTo>
                    <a:pt x="2049912" y="931041"/>
                  </a:lnTo>
                  <a:lnTo>
                    <a:pt x="2044438" y="883886"/>
                  </a:lnTo>
                  <a:lnTo>
                    <a:pt x="2036858" y="837406"/>
                  </a:lnTo>
                  <a:lnTo>
                    <a:pt x="2027224" y="791649"/>
                  </a:lnTo>
                  <a:lnTo>
                    <a:pt x="2015584" y="746665"/>
                  </a:lnTo>
                  <a:lnTo>
                    <a:pt x="2001987" y="702503"/>
                  </a:lnTo>
                  <a:lnTo>
                    <a:pt x="1986483" y="659212"/>
                  </a:lnTo>
                  <a:lnTo>
                    <a:pt x="1969121" y="616842"/>
                  </a:lnTo>
                  <a:lnTo>
                    <a:pt x="1949951" y="575443"/>
                  </a:lnTo>
                  <a:lnTo>
                    <a:pt x="1929021" y="535063"/>
                  </a:lnTo>
                  <a:lnTo>
                    <a:pt x="1906382" y="495751"/>
                  </a:lnTo>
                  <a:lnTo>
                    <a:pt x="1882082" y="457558"/>
                  </a:lnTo>
                  <a:lnTo>
                    <a:pt x="1856171" y="420532"/>
                  </a:lnTo>
                  <a:lnTo>
                    <a:pt x="1828697" y="384723"/>
                  </a:lnTo>
                  <a:lnTo>
                    <a:pt x="1799711" y="350180"/>
                  </a:lnTo>
                  <a:lnTo>
                    <a:pt x="1769262" y="316952"/>
                  </a:lnTo>
                  <a:lnTo>
                    <a:pt x="1737399" y="285089"/>
                  </a:lnTo>
                  <a:lnTo>
                    <a:pt x="1704171" y="254640"/>
                  </a:lnTo>
                  <a:lnTo>
                    <a:pt x="1669628" y="225654"/>
                  </a:lnTo>
                  <a:lnTo>
                    <a:pt x="1633819" y="198180"/>
                  </a:lnTo>
                  <a:lnTo>
                    <a:pt x="1596793" y="172269"/>
                  </a:lnTo>
                  <a:lnTo>
                    <a:pt x="1558600" y="147969"/>
                  </a:lnTo>
                  <a:lnTo>
                    <a:pt x="1519288" y="125330"/>
                  </a:lnTo>
                  <a:lnTo>
                    <a:pt x="1478908" y="104400"/>
                  </a:lnTo>
                  <a:lnTo>
                    <a:pt x="1437509" y="85230"/>
                  </a:lnTo>
                  <a:lnTo>
                    <a:pt x="1395139" y="67868"/>
                  </a:lnTo>
                  <a:lnTo>
                    <a:pt x="1351848" y="52364"/>
                  </a:lnTo>
                  <a:lnTo>
                    <a:pt x="1307686" y="38767"/>
                  </a:lnTo>
                  <a:lnTo>
                    <a:pt x="1262702" y="27127"/>
                  </a:lnTo>
                  <a:lnTo>
                    <a:pt x="1216945" y="17493"/>
                  </a:lnTo>
                  <a:lnTo>
                    <a:pt x="1170465" y="9913"/>
                  </a:lnTo>
                  <a:lnTo>
                    <a:pt x="1123310" y="4439"/>
                  </a:lnTo>
                  <a:lnTo>
                    <a:pt x="1075531" y="1117"/>
                  </a:lnTo>
                  <a:lnTo>
                    <a:pt x="102717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1682" y="1395222"/>
              <a:ext cx="2054860" cy="2054860"/>
            </a:xfrm>
            <a:custGeom>
              <a:avLst/>
              <a:gdLst/>
              <a:ahLst/>
              <a:cxnLst/>
              <a:rect l="l" t="t" r="r" b="b"/>
              <a:pathLst>
                <a:path w="2054860" h="2054860">
                  <a:moveTo>
                    <a:pt x="0" y="1027176"/>
                  </a:moveTo>
                  <a:lnTo>
                    <a:pt x="1117" y="978820"/>
                  </a:lnTo>
                  <a:lnTo>
                    <a:pt x="4439" y="931041"/>
                  </a:lnTo>
                  <a:lnTo>
                    <a:pt x="9913" y="883886"/>
                  </a:lnTo>
                  <a:lnTo>
                    <a:pt x="17493" y="837406"/>
                  </a:lnTo>
                  <a:lnTo>
                    <a:pt x="27127" y="791649"/>
                  </a:lnTo>
                  <a:lnTo>
                    <a:pt x="38767" y="746665"/>
                  </a:lnTo>
                  <a:lnTo>
                    <a:pt x="52364" y="702503"/>
                  </a:lnTo>
                  <a:lnTo>
                    <a:pt x="67868" y="659212"/>
                  </a:lnTo>
                  <a:lnTo>
                    <a:pt x="85230" y="616842"/>
                  </a:lnTo>
                  <a:lnTo>
                    <a:pt x="104400" y="575443"/>
                  </a:lnTo>
                  <a:lnTo>
                    <a:pt x="125330" y="535063"/>
                  </a:lnTo>
                  <a:lnTo>
                    <a:pt x="147969" y="495751"/>
                  </a:lnTo>
                  <a:lnTo>
                    <a:pt x="172269" y="457558"/>
                  </a:lnTo>
                  <a:lnTo>
                    <a:pt x="198180" y="420532"/>
                  </a:lnTo>
                  <a:lnTo>
                    <a:pt x="225654" y="384723"/>
                  </a:lnTo>
                  <a:lnTo>
                    <a:pt x="254640" y="350180"/>
                  </a:lnTo>
                  <a:lnTo>
                    <a:pt x="285089" y="316952"/>
                  </a:lnTo>
                  <a:lnTo>
                    <a:pt x="316952" y="285089"/>
                  </a:lnTo>
                  <a:lnTo>
                    <a:pt x="350180" y="254640"/>
                  </a:lnTo>
                  <a:lnTo>
                    <a:pt x="384723" y="225654"/>
                  </a:lnTo>
                  <a:lnTo>
                    <a:pt x="420532" y="198180"/>
                  </a:lnTo>
                  <a:lnTo>
                    <a:pt x="457558" y="172269"/>
                  </a:lnTo>
                  <a:lnTo>
                    <a:pt x="495751" y="147969"/>
                  </a:lnTo>
                  <a:lnTo>
                    <a:pt x="535063" y="125330"/>
                  </a:lnTo>
                  <a:lnTo>
                    <a:pt x="575443" y="104400"/>
                  </a:lnTo>
                  <a:lnTo>
                    <a:pt x="616842" y="85230"/>
                  </a:lnTo>
                  <a:lnTo>
                    <a:pt x="659212" y="67868"/>
                  </a:lnTo>
                  <a:lnTo>
                    <a:pt x="702503" y="52364"/>
                  </a:lnTo>
                  <a:lnTo>
                    <a:pt x="746665" y="38767"/>
                  </a:lnTo>
                  <a:lnTo>
                    <a:pt x="791649" y="27127"/>
                  </a:lnTo>
                  <a:lnTo>
                    <a:pt x="837406" y="17493"/>
                  </a:lnTo>
                  <a:lnTo>
                    <a:pt x="883886" y="9913"/>
                  </a:lnTo>
                  <a:lnTo>
                    <a:pt x="931041" y="4439"/>
                  </a:lnTo>
                  <a:lnTo>
                    <a:pt x="978820" y="1117"/>
                  </a:lnTo>
                  <a:lnTo>
                    <a:pt x="1027176" y="0"/>
                  </a:lnTo>
                  <a:lnTo>
                    <a:pt x="1075531" y="1117"/>
                  </a:lnTo>
                  <a:lnTo>
                    <a:pt x="1123310" y="4439"/>
                  </a:lnTo>
                  <a:lnTo>
                    <a:pt x="1170465" y="9913"/>
                  </a:lnTo>
                  <a:lnTo>
                    <a:pt x="1216945" y="17493"/>
                  </a:lnTo>
                  <a:lnTo>
                    <a:pt x="1262702" y="27127"/>
                  </a:lnTo>
                  <a:lnTo>
                    <a:pt x="1307686" y="38767"/>
                  </a:lnTo>
                  <a:lnTo>
                    <a:pt x="1351848" y="52364"/>
                  </a:lnTo>
                  <a:lnTo>
                    <a:pt x="1395139" y="67868"/>
                  </a:lnTo>
                  <a:lnTo>
                    <a:pt x="1437509" y="85230"/>
                  </a:lnTo>
                  <a:lnTo>
                    <a:pt x="1478908" y="104400"/>
                  </a:lnTo>
                  <a:lnTo>
                    <a:pt x="1519288" y="125330"/>
                  </a:lnTo>
                  <a:lnTo>
                    <a:pt x="1558600" y="147969"/>
                  </a:lnTo>
                  <a:lnTo>
                    <a:pt x="1596793" y="172269"/>
                  </a:lnTo>
                  <a:lnTo>
                    <a:pt x="1633819" y="198180"/>
                  </a:lnTo>
                  <a:lnTo>
                    <a:pt x="1669628" y="225654"/>
                  </a:lnTo>
                  <a:lnTo>
                    <a:pt x="1704171" y="254640"/>
                  </a:lnTo>
                  <a:lnTo>
                    <a:pt x="1737399" y="285089"/>
                  </a:lnTo>
                  <a:lnTo>
                    <a:pt x="1769262" y="316952"/>
                  </a:lnTo>
                  <a:lnTo>
                    <a:pt x="1799711" y="350180"/>
                  </a:lnTo>
                  <a:lnTo>
                    <a:pt x="1828697" y="384723"/>
                  </a:lnTo>
                  <a:lnTo>
                    <a:pt x="1856171" y="420532"/>
                  </a:lnTo>
                  <a:lnTo>
                    <a:pt x="1882082" y="457558"/>
                  </a:lnTo>
                  <a:lnTo>
                    <a:pt x="1906382" y="495751"/>
                  </a:lnTo>
                  <a:lnTo>
                    <a:pt x="1929021" y="535063"/>
                  </a:lnTo>
                  <a:lnTo>
                    <a:pt x="1949951" y="575443"/>
                  </a:lnTo>
                  <a:lnTo>
                    <a:pt x="1969121" y="616842"/>
                  </a:lnTo>
                  <a:lnTo>
                    <a:pt x="1986483" y="659212"/>
                  </a:lnTo>
                  <a:lnTo>
                    <a:pt x="2001987" y="702503"/>
                  </a:lnTo>
                  <a:lnTo>
                    <a:pt x="2015584" y="746665"/>
                  </a:lnTo>
                  <a:lnTo>
                    <a:pt x="2027224" y="791649"/>
                  </a:lnTo>
                  <a:lnTo>
                    <a:pt x="2036858" y="837406"/>
                  </a:lnTo>
                  <a:lnTo>
                    <a:pt x="2044438" y="883886"/>
                  </a:lnTo>
                  <a:lnTo>
                    <a:pt x="2049912" y="931041"/>
                  </a:lnTo>
                  <a:lnTo>
                    <a:pt x="2053234" y="978820"/>
                  </a:lnTo>
                  <a:lnTo>
                    <a:pt x="2054352" y="1027176"/>
                  </a:lnTo>
                  <a:lnTo>
                    <a:pt x="2053234" y="1075531"/>
                  </a:lnTo>
                  <a:lnTo>
                    <a:pt x="2049912" y="1123310"/>
                  </a:lnTo>
                  <a:lnTo>
                    <a:pt x="2044438" y="1170465"/>
                  </a:lnTo>
                  <a:lnTo>
                    <a:pt x="2036858" y="1216945"/>
                  </a:lnTo>
                  <a:lnTo>
                    <a:pt x="2027224" y="1262702"/>
                  </a:lnTo>
                  <a:lnTo>
                    <a:pt x="2015584" y="1307686"/>
                  </a:lnTo>
                  <a:lnTo>
                    <a:pt x="2001987" y="1351848"/>
                  </a:lnTo>
                  <a:lnTo>
                    <a:pt x="1986483" y="1395139"/>
                  </a:lnTo>
                  <a:lnTo>
                    <a:pt x="1969121" y="1437509"/>
                  </a:lnTo>
                  <a:lnTo>
                    <a:pt x="1949951" y="1478908"/>
                  </a:lnTo>
                  <a:lnTo>
                    <a:pt x="1929021" y="1519288"/>
                  </a:lnTo>
                  <a:lnTo>
                    <a:pt x="1906382" y="1558600"/>
                  </a:lnTo>
                  <a:lnTo>
                    <a:pt x="1882082" y="1596793"/>
                  </a:lnTo>
                  <a:lnTo>
                    <a:pt x="1856171" y="1633819"/>
                  </a:lnTo>
                  <a:lnTo>
                    <a:pt x="1828697" y="1669628"/>
                  </a:lnTo>
                  <a:lnTo>
                    <a:pt x="1799711" y="1704171"/>
                  </a:lnTo>
                  <a:lnTo>
                    <a:pt x="1769262" y="1737399"/>
                  </a:lnTo>
                  <a:lnTo>
                    <a:pt x="1737399" y="1769262"/>
                  </a:lnTo>
                  <a:lnTo>
                    <a:pt x="1704171" y="1799711"/>
                  </a:lnTo>
                  <a:lnTo>
                    <a:pt x="1669628" y="1828697"/>
                  </a:lnTo>
                  <a:lnTo>
                    <a:pt x="1633819" y="1856171"/>
                  </a:lnTo>
                  <a:lnTo>
                    <a:pt x="1596793" y="1882082"/>
                  </a:lnTo>
                  <a:lnTo>
                    <a:pt x="1558600" y="1906382"/>
                  </a:lnTo>
                  <a:lnTo>
                    <a:pt x="1519288" y="1929021"/>
                  </a:lnTo>
                  <a:lnTo>
                    <a:pt x="1478908" y="1949951"/>
                  </a:lnTo>
                  <a:lnTo>
                    <a:pt x="1437509" y="1969121"/>
                  </a:lnTo>
                  <a:lnTo>
                    <a:pt x="1395139" y="1986483"/>
                  </a:lnTo>
                  <a:lnTo>
                    <a:pt x="1351848" y="2001987"/>
                  </a:lnTo>
                  <a:lnTo>
                    <a:pt x="1307686" y="2015584"/>
                  </a:lnTo>
                  <a:lnTo>
                    <a:pt x="1262702" y="2027224"/>
                  </a:lnTo>
                  <a:lnTo>
                    <a:pt x="1216945" y="2036858"/>
                  </a:lnTo>
                  <a:lnTo>
                    <a:pt x="1170465" y="2044438"/>
                  </a:lnTo>
                  <a:lnTo>
                    <a:pt x="1123310" y="2049912"/>
                  </a:lnTo>
                  <a:lnTo>
                    <a:pt x="1075531" y="2053234"/>
                  </a:lnTo>
                  <a:lnTo>
                    <a:pt x="1027176" y="2054352"/>
                  </a:lnTo>
                  <a:lnTo>
                    <a:pt x="978820" y="2053234"/>
                  </a:lnTo>
                  <a:lnTo>
                    <a:pt x="931041" y="2049912"/>
                  </a:lnTo>
                  <a:lnTo>
                    <a:pt x="883886" y="2044438"/>
                  </a:lnTo>
                  <a:lnTo>
                    <a:pt x="837406" y="2036858"/>
                  </a:lnTo>
                  <a:lnTo>
                    <a:pt x="791649" y="2027224"/>
                  </a:lnTo>
                  <a:lnTo>
                    <a:pt x="746665" y="2015584"/>
                  </a:lnTo>
                  <a:lnTo>
                    <a:pt x="702503" y="2001987"/>
                  </a:lnTo>
                  <a:lnTo>
                    <a:pt x="659212" y="1986483"/>
                  </a:lnTo>
                  <a:lnTo>
                    <a:pt x="616842" y="1969121"/>
                  </a:lnTo>
                  <a:lnTo>
                    <a:pt x="575443" y="1949951"/>
                  </a:lnTo>
                  <a:lnTo>
                    <a:pt x="535063" y="1929021"/>
                  </a:lnTo>
                  <a:lnTo>
                    <a:pt x="495751" y="1906382"/>
                  </a:lnTo>
                  <a:lnTo>
                    <a:pt x="457558" y="1882082"/>
                  </a:lnTo>
                  <a:lnTo>
                    <a:pt x="420532" y="1856171"/>
                  </a:lnTo>
                  <a:lnTo>
                    <a:pt x="384723" y="1828697"/>
                  </a:lnTo>
                  <a:lnTo>
                    <a:pt x="350180" y="1799711"/>
                  </a:lnTo>
                  <a:lnTo>
                    <a:pt x="316952" y="1769262"/>
                  </a:lnTo>
                  <a:lnTo>
                    <a:pt x="285089" y="1737399"/>
                  </a:lnTo>
                  <a:lnTo>
                    <a:pt x="254640" y="1704171"/>
                  </a:lnTo>
                  <a:lnTo>
                    <a:pt x="225654" y="1669628"/>
                  </a:lnTo>
                  <a:lnTo>
                    <a:pt x="198180" y="1633819"/>
                  </a:lnTo>
                  <a:lnTo>
                    <a:pt x="172269" y="1596793"/>
                  </a:lnTo>
                  <a:lnTo>
                    <a:pt x="147969" y="1558600"/>
                  </a:lnTo>
                  <a:lnTo>
                    <a:pt x="125330" y="1519288"/>
                  </a:lnTo>
                  <a:lnTo>
                    <a:pt x="104400" y="1478908"/>
                  </a:lnTo>
                  <a:lnTo>
                    <a:pt x="85230" y="1437509"/>
                  </a:lnTo>
                  <a:lnTo>
                    <a:pt x="67868" y="1395139"/>
                  </a:lnTo>
                  <a:lnTo>
                    <a:pt x="52364" y="1351848"/>
                  </a:lnTo>
                  <a:lnTo>
                    <a:pt x="38767" y="1307686"/>
                  </a:lnTo>
                  <a:lnTo>
                    <a:pt x="27127" y="1262702"/>
                  </a:lnTo>
                  <a:lnTo>
                    <a:pt x="17493" y="1216945"/>
                  </a:lnTo>
                  <a:lnTo>
                    <a:pt x="9913" y="1170465"/>
                  </a:lnTo>
                  <a:lnTo>
                    <a:pt x="4439" y="1123310"/>
                  </a:lnTo>
                  <a:lnTo>
                    <a:pt x="1117" y="1075531"/>
                  </a:lnTo>
                  <a:lnTo>
                    <a:pt x="0" y="1027176"/>
                  </a:lnTo>
                  <a:close/>
                </a:path>
              </a:pathLst>
            </a:custGeom>
            <a:ln w="254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05784" y="1449324"/>
              <a:ext cx="1946275" cy="1945005"/>
            </a:xfrm>
            <a:custGeom>
              <a:avLst/>
              <a:gdLst/>
              <a:ahLst/>
              <a:cxnLst/>
              <a:rect l="l" t="t" r="r" b="b"/>
              <a:pathLst>
                <a:path w="1946275" h="1945004">
                  <a:moveTo>
                    <a:pt x="973074" y="0"/>
                  </a:moveTo>
                  <a:lnTo>
                    <a:pt x="924503" y="1190"/>
                  </a:lnTo>
                  <a:lnTo>
                    <a:pt x="876549" y="4723"/>
                  </a:lnTo>
                  <a:lnTo>
                    <a:pt x="829268" y="10543"/>
                  </a:lnTo>
                  <a:lnTo>
                    <a:pt x="782716" y="18594"/>
                  </a:lnTo>
                  <a:lnTo>
                    <a:pt x="736947" y="28822"/>
                  </a:lnTo>
                  <a:lnTo>
                    <a:pt x="692019" y="41169"/>
                  </a:lnTo>
                  <a:lnTo>
                    <a:pt x="647985" y="55581"/>
                  </a:lnTo>
                  <a:lnTo>
                    <a:pt x="604903" y="72001"/>
                  </a:lnTo>
                  <a:lnTo>
                    <a:pt x="562828" y="90375"/>
                  </a:lnTo>
                  <a:lnTo>
                    <a:pt x="521816" y="110645"/>
                  </a:lnTo>
                  <a:lnTo>
                    <a:pt x="481922" y="132757"/>
                  </a:lnTo>
                  <a:lnTo>
                    <a:pt x="443202" y="156654"/>
                  </a:lnTo>
                  <a:lnTo>
                    <a:pt x="405712" y="182282"/>
                  </a:lnTo>
                  <a:lnTo>
                    <a:pt x="369508" y="209584"/>
                  </a:lnTo>
                  <a:lnTo>
                    <a:pt x="334645" y="238504"/>
                  </a:lnTo>
                  <a:lnTo>
                    <a:pt x="301179" y="268987"/>
                  </a:lnTo>
                  <a:lnTo>
                    <a:pt x="269166" y="300977"/>
                  </a:lnTo>
                  <a:lnTo>
                    <a:pt x="238661" y="334418"/>
                  </a:lnTo>
                  <a:lnTo>
                    <a:pt x="209721" y="369256"/>
                  </a:lnTo>
                  <a:lnTo>
                    <a:pt x="182400" y="405433"/>
                  </a:lnTo>
                  <a:lnTo>
                    <a:pt x="156755" y="442894"/>
                  </a:lnTo>
                  <a:lnTo>
                    <a:pt x="132841" y="481584"/>
                  </a:lnTo>
                  <a:lnTo>
                    <a:pt x="110715" y="521446"/>
                  </a:lnTo>
                  <a:lnTo>
                    <a:pt x="90431" y="562425"/>
                  </a:lnTo>
                  <a:lnTo>
                    <a:pt x="72046" y="604466"/>
                  </a:lnTo>
                  <a:lnTo>
                    <a:pt x="55615" y="647512"/>
                  </a:lnTo>
                  <a:lnTo>
                    <a:pt x="41194" y="691508"/>
                  </a:lnTo>
                  <a:lnTo>
                    <a:pt x="28839" y="736399"/>
                  </a:lnTo>
                  <a:lnTo>
                    <a:pt x="18606" y="782127"/>
                  </a:lnTo>
                  <a:lnTo>
                    <a:pt x="10549" y="828639"/>
                  </a:lnTo>
                  <a:lnTo>
                    <a:pt x="4725" y="875877"/>
                  </a:lnTo>
                  <a:lnTo>
                    <a:pt x="1190" y="923786"/>
                  </a:lnTo>
                  <a:lnTo>
                    <a:pt x="0" y="972312"/>
                  </a:lnTo>
                  <a:lnTo>
                    <a:pt x="1190" y="1020837"/>
                  </a:lnTo>
                  <a:lnTo>
                    <a:pt x="4725" y="1068746"/>
                  </a:lnTo>
                  <a:lnTo>
                    <a:pt x="10549" y="1115984"/>
                  </a:lnTo>
                  <a:lnTo>
                    <a:pt x="18606" y="1162496"/>
                  </a:lnTo>
                  <a:lnTo>
                    <a:pt x="28839" y="1208224"/>
                  </a:lnTo>
                  <a:lnTo>
                    <a:pt x="41194" y="1253115"/>
                  </a:lnTo>
                  <a:lnTo>
                    <a:pt x="55615" y="1297111"/>
                  </a:lnTo>
                  <a:lnTo>
                    <a:pt x="72046" y="1340157"/>
                  </a:lnTo>
                  <a:lnTo>
                    <a:pt x="90431" y="1382198"/>
                  </a:lnTo>
                  <a:lnTo>
                    <a:pt x="110715" y="1423177"/>
                  </a:lnTo>
                  <a:lnTo>
                    <a:pt x="132841" y="1463039"/>
                  </a:lnTo>
                  <a:lnTo>
                    <a:pt x="156755" y="1501729"/>
                  </a:lnTo>
                  <a:lnTo>
                    <a:pt x="182400" y="1539190"/>
                  </a:lnTo>
                  <a:lnTo>
                    <a:pt x="209721" y="1575367"/>
                  </a:lnTo>
                  <a:lnTo>
                    <a:pt x="238661" y="1610205"/>
                  </a:lnTo>
                  <a:lnTo>
                    <a:pt x="269166" y="1643646"/>
                  </a:lnTo>
                  <a:lnTo>
                    <a:pt x="301179" y="1675636"/>
                  </a:lnTo>
                  <a:lnTo>
                    <a:pt x="334645" y="1706119"/>
                  </a:lnTo>
                  <a:lnTo>
                    <a:pt x="369508" y="1735039"/>
                  </a:lnTo>
                  <a:lnTo>
                    <a:pt x="405712" y="1762341"/>
                  </a:lnTo>
                  <a:lnTo>
                    <a:pt x="443202" y="1787969"/>
                  </a:lnTo>
                  <a:lnTo>
                    <a:pt x="481922" y="1811866"/>
                  </a:lnTo>
                  <a:lnTo>
                    <a:pt x="521816" y="1833978"/>
                  </a:lnTo>
                  <a:lnTo>
                    <a:pt x="562828" y="1854248"/>
                  </a:lnTo>
                  <a:lnTo>
                    <a:pt x="604903" y="1872622"/>
                  </a:lnTo>
                  <a:lnTo>
                    <a:pt x="647985" y="1889042"/>
                  </a:lnTo>
                  <a:lnTo>
                    <a:pt x="692019" y="1903454"/>
                  </a:lnTo>
                  <a:lnTo>
                    <a:pt x="736947" y="1915801"/>
                  </a:lnTo>
                  <a:lnTo>
                    <a:pt x="782716" y="1926029"/>
                  </a:lnTo>
                  <a:lnTo>
                    <a:pt x="829268" y="1934080"/>
                  </a:lnTo>
                  <a:lnTo>
                    <a:pt x="876549" y="1939900"/>
                  </a:lnTo>
                  <a:lnTo>
                    <a:pt x="924503" y="1943433"/>
                  </a:lnTo>
                  <a:lnTo>
                    <a:pt x="973074" y="1944624"/>
                  </a:lnTo>
                  <a:lnTo>
                    <a:pt x="1021644" y="1943433"/>
                  </a:lnTo>
                  <a:lnTo>
                    <a:pt x="1069598" y="1939900"/>
                  </a:lnTo>
                  <a:lnTo>
                    <a:pt x="1116879" y="1934080"/>
                  </a:lnTo>
                  <a:lnTo>
                    <a:pt x="1163431" y="1926029"/>
                  </a:lnTo>
                  <a:lnTo>
                    <a:pt x="1209200" y="1915801"/>
                  </a:lnTo>
                  <a:lnTo>
                    <a:pt x="1254128" y="1903454"/>
                  </a:lnTo>
                  <a:lnTo>
                    <a:pt x="1298162" y="1889042"/>
                  </a:lnTo>
                  <a:lnTo>
                    <a:pt x="1341244" y="1872622"/>
                  </a:lnTo>
                  <a:lnTo>
                    <a:pt x="1383319" y="1854248"/>
                  </a:lnTo>
                  <a:lnTo>
                    <a:pt x="1424331" y="1833978"/>
                  </a:lnTo>
                  <a:lnTo>
                    <a:pt x="1464225" y="1811866"/>
                  </a:lnTo>
                  <a:lnTo>
                    <a:pt x="1502945" y="1787969"/>
                  </a:lnTo>
                  <a:lnTo>
                    <a:pt x="1540435" y="1762341"/>
                  </a:lnTo>
                  <a:lnTo>
                    <a:pt x="1576639" y="1735039"/>
                  </a:lnTo>
                  <a:lnTo>
                    <a:pt x="1611502" y="1706119"/>
                  </a:lnTo>
                  <a:lnTo>
                    <a:pt x="1644968" y="1675636"/>
                  </a:lnTo>
                  <a:lnTo>
                    <a:pt x="1676981" y="1643646"/>
                  </a:lnTo>
                  <a:lnTo>
                    <a:pt x="1707486" y="1610205"/>
                  </a:lnTo>
                  <a:lnTo>
                    <a:pt x="1736426" y="1575367"/>
                  </a:lnTo>
                  <a:lnTo>
                    <a:pt x="1763747" y="1539190"/>
                  </a:lnTo>
                  <a:lnTo>
                    <a:pt x="1789392" y="1501729"/>
                  </a:lnTo>
                  <a:lnTo>
                    <a:pt x="1813306" y="1463039"/>
                  </a:lnTo>
                  <a:lnTo>
                    <a:pt x="1835432" y="1423177"/>
                  </a:lnTo>
                  <a:lnTo>
                    <a:pt x="1855716" y="1382198"/>
                  </a:lnTo>
                  <a:lnTo>
                    <a:pt x="1874101" y="1340157"/>
                  </a:lnTo>
                  <a:lnTo>
                    <a:pt x="1890532" y="1297111"/>
                  </a:lnTo>
                  <a:lnTo>
                    <a:pt x="1904953" y="1253115"/>
                  </a:lnTo>
                  <a:lnTo>
                    <a:pt x="1917308" y="1208224"/>
                  </a:lnTo>
                  <a:lnTo>
                    <a:pt x="1927541" y="1162496"/>
                  </a:lnTo>
                  <a:lnTo>
                    <a:pt x="1935598" y="1115984"/>
                  </a:lnTo>
                  <a:lnTo>
                    <a:pt x="1941422" y="1068746"/>
                  </a:lnTo>
                  <a:lnTo>
                    <a:pt x="1944957" y="1020837"/>
                  </a:lnTo>
                  <a:lnTo>
                    <a:pt x="1946148" y="972312"/>
                  </a:lnTo>
                  <a:lnTo>
                    <a:pt x="1944957" y="923786"/>
                  </a:lnTo>
                  <a:lnTo>
                    <a:pt x="1941422" y="875877"/>
                  </a:lnTo>
                  <a:lnTo>
                    <a:pt x="1935598" y="828639"/>
                  </a:lnTo>
                  <a:lnTo>
                    <a:pt x="1927541" y="782127"/>
                  </a:lnTo>
                  <a:lnTo>
                    <a:pt x="1917308" y="736399"/>
                  </a:lnTo>
                  <a:lnTo>
                    <a:pt x="1904953" y="691508"/>
                  </a:lnTo>
                  <a:lnTo>
                    <a:pt x="1890532" y="647512"/>
                  </a:lnTo>
                  <a:lnTo>
                    <a:pt x="1874101" y="604466"/>
                  </a:lnTo>
                  <a:lnTo>
                    <a:pt x="1855716" y="562425"/>
                  </a:lnTo>
                  <a:lnTo>
                    <a:pt x="1835432" y="521446"/>
                  </a:lnTo>
                  <a:lnTo>
                    <a:pt x="1813306" y="481583"/>
                  </a:lnTo>
                  <a:lnTo>
                    <a:pt x="1789392" y="442894"/>
                  </a:lnTo>
                  <a:lnTo>
                    <a:pt x="1763747" y="405433"/>
                  </a:lnTo>
                  <a:lnTo>
                    <a:pt x="1736426" y="369256"/>
                  </a:lnTo>
                  <a:lnTo>
                    <a:pt x="1707486" y="334418"/>
                  </a:lnTo>
                  <a:lnTo>
                    <a:pt x="1676981" y="300977"/>
                  </a:lnTo>
                  <a:lnTo>
                    <a:pt x="1644968" y="268987"/>
                  </a:lnTo>
                  <a:lnTo>
                    <a:pt x="1611502" y="238504"/>
                  </a:lnTo>
                  <a:lnTo>
                    <a:pt x="1576639" y="209584"/>
                  </a:lnTo>
                  <a:lnTo>
                    <a:pt x="1540435" y="182282"/>
                  </a:lnTo>
                  <a:lnTo>
                    <a:pt x="1502945" y="156654"/>
                  </a:lnTo>
                  <a:lnTo>
                    <a:pt x="1464225" y="132757"/>
                  </a:lnTo>
                  <a:lnTo>
                    <a:pt x="1424331" y="110645"/>
                  </a:lnTo>
                  <a:lnTo>
                    <a:pt x="1383319" y="90375"/>
                  </a:lnTo>
                  <a:lnTo>
                    <a:pt x="1341244" y="72001"/>
                  </a:lnTo>
                  <a:lnTo>
                    <a:pt x="1298162" y="55581"/>
                  </a:lnTo>
                  <a:lnTo>
                    <a:pt x="1254128" y="41169"/>
                  </a:lnTo>
                  <a:lnTo>
                    <a:pt x="1209200" y="28822"/>
                  </a:lnTo>
                  <a:lnTo>
                    <a:pt x="1163431" y="18594"/>
                  </a:lnTo>
                  <a:lnTo>
                    <a:pt x="1116879" y="10543"/>
                  </a:lnTo>
                  <a:lnTo>
                    <a:pt x="1069598" y="4723"/>
                  </a:lnTo>
                  <a:lnTo>
                    <a:pt x="1021644" y="1190"/>
                  </a:lnTo>
                  <a:lnTo>
                    <a:pt x="9730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40885" y="2258695"/>
            <a:ext cx="1071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Check-List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53464" y="946861"/>
            <a:ext cx="12998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spc="20" dirty="0">
                <a:latin typeface="Times New Roman"/>
                <a:cs typeface="Times New Roman"/>
              </a:rPr>
              <a:t>Cr</a:t>
            </a:r>
            <a:r>
              <a:rPr sz="1000" spc="-60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at</a:t>
            </a:r>
            <a:r>
              <a:rPr sz="1000" spc="-55" dirty="0">
                <a:latin typeface="Times New Roman"/>
                <a:cs typeface="Times New Roman"/>
              </a:rPr>
              <a:t>e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ol</a:t>
            </a:r>
            <a:r>
              <a:rPr sz="1000" spc="-25" dirty="0">
                <a:latin typeface="Times New Roman"/>
                <a:cs typeface="Times New Roman"/>
              </a:rPr>
              <a:t>d</a:t>
            </a:r>
            <a:r>
              <a:rPr sz="1000" spc="-6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str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5" dirty="0">
                <a:latin typeface="Times New Roman"/>
                <a:cs typeface="Times New Roman"/>
              </a:rPr>
              <a:t>ctu</a:t>
            </a:r>
            <a:r>
              <a:rPr sz="1000" spc="-30" dirty="0">
                <a:latin typeface="Times New Roman"/>
                <a:cs typeface="Times New Roman"/>
              </a:rPr>
              <a:t>re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or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000" spc="-15" dirty="0">
                <a:latin typeface="Times New Roman"/>
                <a:cs typeface="Times New Roman"/>
              </a:rPr>
              <a:t>React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application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1672" y="2251328"/>
            <a:ext cx="173608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Times New Roman"/>
                <a:cs typeface="Times New Roman"/>
              </a:rPr>
              <a:t>Wr</a:t>
            </a:r>
            <a:r>
              <a:rPr sz="1000" spc="-40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te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45" dirty="0">
                <a:latin typeface="Times New Roman"/>
                <a:cs typeface="Times New Roman"/>
              </a:rPr>
              <a:t>F</a:t>
            </a:r>
            <a:r>
              <a:rPr sz="1000" spc="20" dirty="0">
                <a:latin typeface="Times New Roman"/>
                <a:cs typeface="Times New Roman"/>
              </a:rPr>
              <a:t>u</a:t>
            </a:r>
            <a:r>
              <a:rPr sz="1000" spc="-10" dirty="0">
                <a:latin typeface="Times New Roman"/>
                <a:cs typeface="Times New Roman"/>
              </a:rPr>
              <a:t>nc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20" dirty="0">
                <a:latin typeface="Times New Roman"/>
                <a:cs typeface="Times New Roman"/>
              </a:rPr>
              <a:t>ons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or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v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30" dirty="0">
                <a:latin typeface="Times New Roman"/>
                <a:cs typeface="Times New Roman"/>
              </a:rPr>
              <a:t>nt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h</a:t>
            </a:r>
            <a:r>
              <a:rPr sz="1000" spc="-20" dirty="0">
                <a:latin typeface="Times New Roman"/>
                <a:cs typeface="Times New Roman"/>
              </a:rPr>
              <a:t>andling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95313" y="946861"/>
            <a:ext cx="10071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5" dirty="0">
                <a:latin typeface="Times New Roman"/>
                <a:cs typeface="Times New Roman"/>
              </a:rPr>
              <a:t>R</a:t>
            </a:r>
            <a:r>
              <a:rPr sz="1000" spc="-60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nd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C</a:t>
            </a:r>
            <a:r>
              <a:rPr sz="1000" spc="1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nd</a:t>
            </a:r>
            <a:r>
              <a:rPr sz="1000" spc="-1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10" dirty="0">
                <a:latin typeface="Times New Roman"/>
                <a:cs typeface="Times New Roman"/>
              </a:rPr>
              <a:t>ion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-40" dirty="0">
                <a:latin typeface="Times New Roman"/>
                <a:cs typeface="Times New Roman"/>
              </a:rPr>
              <a:t>l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Times New Roman"/>
                <a:cs typeface="Times New Roman"/>
              </a:rPr>
              <a:t>components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66890" y="2251328"/>
            <a:ext cx="12153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0" dirty="0">
                <a:latin typeface="Times New Roman"/>
                <a:cs typeface="Times New Roman"/>
              </a:rPr>
              <a:t>O</a:t>
            </a:r>
            <a:r>
              <a:rPr sz="1000" spc="-70" dirty="0">
                <a:latin typeface="Times New Roman"/>
                <a:cs typeface="Times New Roman"/>
              </a:rPr>
              <a:t>v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45" dirty="0">
                <a:latin typeface="Times New Roman"/>
                <a:cs typeface="Times New Roman"/>
              </a:rPr>
              <a:t>all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UI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of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proj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81978" y="3512058"/>
            <a:ext cx="11201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Times New Roman"/>
                <a:cs typeface="Times New Roman"/>
              </a:rPr>
              <a:t>Handling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broken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links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64453" y="4321860"/>
            <a:ext cx="11944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0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pt</a:t>
            </a:r>
            <a:r>
              <a:rPr sz="1000" spc="-10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m</a:t>
            </a:r>
            <a:r>
              <a:rPr sz="1000" spc="-40" dirty="0">
                <a:latin typeface="Times New Roman"/>
                <a:cs typeface="Times New Roman"/>
              </a:rPr>
              <a:t>i</a:t>
            </a:r>
            <a:r>
              <a:rPr sz="1000" spc="-75" dirty="0">
                <a:latin typeface="Times New Roman"/>
                <a:cs typeface="Times New Roman"/>
              </a:rPr>
              <a:t>z</a:t>
            </a:r>
            <a:r>
              <a:rPr sz="1000" spc="-40" dirty="0">
                <a:latin typeface="Times New Roman"/>
                <a:cs typeface="Times New Roman"/>
              </a:rPr>
              <a:t>i</a:t>
            </a:r>
            <a:r>
              <a:rPr sz="1000" spc="-25" dirty="0">
                <a:latin typeface="Times New Roman"/>
                <a:cs typeface="Times New Roman"/>
              </a:rPr>
              <a:t>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nder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cycle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71983" y="181102"/>
            <a:ext cx="2861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solidFill>
                  <a:srgbClr val="C78B31"/>
                </a:solidFill>
              </a:rPr>
              <a:t>Assessment</a:t>
            </a:r>
            <a:r>
              <a:rPr sz="2400" spc="-50" dirty="0">
                <a:solidFill>
                  <a:srgbClr val="C78B31"/>
                </a:solidFill>
              </a:rPr>
              <a:t> </a:t>
            </a:r>
            <a:r>
              <a:rPr sz="2400" spc="-65" dirty="0">
                <a:solidFill>
                  <a:srgbClr val="C78B31"/>
                </a:solidFill>
              </a:rPr>
              <a:t>Parameter</a:t>
            </a:r>
            <a:endParaRPr sz="2400"/>
          </a:p>
        </p:txBody>
      </p:sp>
      <p:sp>
        <p:nvSpPr>
          <p:cNvPr id="25" name="object 25"/>
          <p:cNvSpPr txBox="1"/>
          <p:nvPr/>
        </p:nvSpPr>
        <p:spPr>
          <a:xfrm>
            <a:off x="1006855" y="3519677"/>
            <a:ext cx="1309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Times New Roman"/>
                <a:cs typeface="Times New Roman"/>
              </a:rPr>
              <a:t>U</a:t>
            </a:r>
            <a:r>
              <a:rPr sz="1000" spc="-65" dirty="0">
                <a:latin typeface="Times New Roman"/>
                <a:cs typeface="Times New Roman"/>
              </a:rPr>
              <a:t>se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pr</a:t>
            </a:r>
            <a:r>
              <a:rPr sz="1000" spc="-20" dirty="0">
                <a:latin typeface="Times New Roman"/>
                <a:cs typeface="Times New Roman"/>
              </a:rPr>
              <a:t>ops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to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45" dirty="0">
                <a:latin typeface="Times New Roman"/>
                <a:cs typeface="Times New Roman"/>
              </a:rPr>
              <a:t>pass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70" dirty="0">
                <a:latin typeface="Times New Roman"/>
                <a:cs typeface="Times New Roman"/>
              </a:rPr>
              <a:t>v</a:t>
            </a:r>
            <a:r>
              <a:rPr sz="1000" spc="-30" dirty="0">
                <a:latin typeface="Times New Roman"/>
                <a:cs typeface="Times New Roman"/>
              </a:rPr>
              <a:t>ari</a:t>
            </a:r>
            <a:r>
              <a:rPr sz="1000" spc="-45" dirty="0">
                <a:latin typeface="Times New Roman"/>
                <a:cs typeface="Times New Roman"/>
              </a:rPr>
              <a:t>a</a:t>
            </a:r>
            <a:r>
              <a:rPr sz="1000" spc="10" dirty="0">
                <a:latin typeface="Times New Roman"/>
                <a:cs typeface="Times New Roman"/>
              </a:rPr>
              <a:t>b</a:t>
            </a:r>
            <a:r>
              <a:rPr sz="1000" spc="-40" dirty="0">
                <a:latin typeface="Times New Roman"/>
                <a:cs typeface="Times New Roman"/>
              </a:rPr>
              <a:t>l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38298" y="4380077"/>
            <a:ext cx="10636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Times New Roman"/>
                <a:cs typeface="Times New Roman"/>
              </a:rPr>
              <a:t>U</a:t>
            </a:r>
            <a:r>
              <a:rPr sz="1000" spc="-65" dirty="0">
                <a:latin typeface="Times New Roman"/>
                <a:cs typeface="Times New Roman"/>
              </a:rPr>
              <a:t>se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45" dirty="0">
                <a:latin typeface="Times New Roman"/>
                <a:cs typeface="Times New Roman"/>
              </a:rPr>
              <a:t>A</a:t>
            </a:r>
            <a:r>
              <a:rPr sz="1000" spc="10" dirty="0">
                <a:latin typeface="Times New Roman"/>
                <a:cs typeface="Times New Roman"/>
              </a:rPr>
              <a:t>pI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calls 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or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da</a:t>
            </a:r>
            <a:r>
              <a:rPr sz="1000" spc="-5" dirty="0">
                <a:latin typeface="Times New Roman"/>
                <a:cs typeface="Times New Roman"/>
              </a:rPr>
              <a:t>ta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275</Words>
  <Application>Microsoft Office PowerPoint</Application>
  <PresentationFormat>On-screen Show (16:9)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EB Garamond SemiBold</vt:lpstr>
      <vt:lpstr>Tahoma</vt:lpstr>
      <vt:lpstr>Times New Roman</vt:lpstr>
      <vt:lpstr>Trebuchet MS</vt:lpstr>
      <vt:lpstr>Verdana</vt:lpstr>
      <vt:lpstr>Wingdings</vt:lpstr>
      <vt:lpstr>Office Theme</vt:lpstr>
      <vt:lpstr>Food Blog</vt:lpstr>
      <vt:lpstr>Food Blog</vt:lpstr>
      <vt:lpstr>Task 3 :: Frontend Creation</vt:lpstr>
      <vt:lpstr>Step-Wise Description</vt:lpstr>
      <vt:lpstr>PowerPoint Presentation</vt:lpstr>
      <vt:lpstr>PowerPoint Presentation</vt:lpstr>
      <vt:lpstr>PowerPoint Presentation</vt:lpstr>
      <vt:lpstr>PowerPoint Presentation</vt:lpstr>
      <vt:lpstr>Assessment Parameter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Sharma;Akshitha</dc:creator>
  <cp:lastModifiedBy>Siva JK</cp:lastModifiedBy>
  <cp:revision>1</cp:revision>
  <dcterms:created xsi:type="dcterms:W3CDTF">2023-11-23T04:09:40Z</dcterms:created>
  <dcterms:modified xsi:type="dcterms:W3CDTF">2023-11-23T04:17:07Z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2023-11-22T00:00:00Z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2023-11-23T00:00:00Z</vt:filetime>
  </property>
</Properties>
</file>