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033" autoAdjust="0"/>
  </p:normalViewPr>
  <p:slideViewPr>
    <p:cSldViewPr>
      <p:cViewPr>
        <p:scale>
          <a:sx n="99" d="100"/>
          <a:sy n="99" d="100"/>
        </p:scale>
        <p:origin x="-1546" y="-1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62599" cy="102615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480989" y="2815770"/>
            <a:ext cx="9623425" cy="153670"/>
          </a:xfrm>
          <a:custGeom>
            <a:avLst/>
            <a:gdLst/>
            <a:ahLst/>
            <a:cxnLst/>
            <a:rect l="l" t="t" r="r" b="b"/>
            <a:pathLst>
              <a:path w="9623425" h="153669">
                <a:moveTo>
                  <a:pt x="9623142" y="153339"/>
                </a:moveTo>
                <a:lnTo>
                  <a:pt x="0" y="153339"/>
                </a:lnTo>
                <a:lnTo>
                  <a:pt x="0" y="0"/>
                </a:lnTo>
                <a:lnTo>
                  <a:pt x="9623142" y="0"/>
                </a:lnTo>
                <a:lnTo>
                  <a:pt x="9623142" y="153339"/>
                </a:lnTo>
                <a:close/>
              </a:path>
            </a:pathLst>
          </a:custGeom>
          <a:solidFill>
            <a:srgbClr val="F0C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5669" y="3570513"/>
            <a:ext cx="2362199" cy="23621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466645" y="1226915"/>
            <a:ext cx="9638030" cy="1589405"/>
          </a:xfrm>
          <a:custGeom>
            <a:avLst/>
            <a:gdLst/>
            <a:ahLst/>
            <a:cxnLst/>
            <a:rect l="l" t="t" r="r" b="b"/>
            <a:pathLst>
              <a:path w="9638030" h="1589405">
                <a:moveTo>
                  <a:pt x="9637485" y="1588854"/>
                </a:moveTo>
                <a:lnTo>
                  <a:pt x="0" y="1588854"/>
                </a:lnTo>
                <a:lnTo>
                  <a:pt x="0" y="0"/>
                </a:lnTo>
                <a:lnTo>
                  <a:pt x="9637485" y="0"/>
                </a:lnTo>
                <a:lnTo>
                  <a:pt x="9637485" y="1588854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83585" y="1226916"/>
            <a:ext cx="9920829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78B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78B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78B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324" y="281449"/>
            <a:ext cx="17357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C78B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699" y="4400950"/>
            <a:ext cx="8509000" cy="266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ankit10/Food_Blog_Websit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282"/>
            <a:ext cx="18288000" cy="10267950"/>
            <a:chOff x="0" y="8282"/>
            <a:chExt cx="18288000" cy="10267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282"/>
              <a:ext cx="18287999" cy="102679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8565" y="6486726"/>
              <a:ext cx="1092835" cy="56515"/>
            </a:xfrm>
            <a:custGeom>
              <a:avLst/>
              <a:gdLst/>
              <a:ahLst/>
              <a:cxnLst/>
              <a:rect l="l" t="t" r="r" b="b"/>
              <a:pathLst>
                <a:path w="1092835" h="56515">
                  <a:moveTo>
                    <a:pt x="0" y="0"/>
                  </a:moveTo>
                  <a:lnTo>
                    <a:pt x="1092211" y="56171"/>
                  </a:lnTo>
                </a:path>
              </a:pathLst>
            </a:custGeom>
            <a:ln w="19049">
              <a:solidFill>
                <a:srgbClr val="2136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1234" y="5276801"/>
            <a:ext cx="2936240" cy="219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40" dirty="0">
                <a:solidFill>
                  <a:srgbClr val="213669"/>
                </a:solidFill>
                <a:latin typeface="Trebuchet MS"/>
                <a:cs typeface="Trebuchet MS"/>
              </a:rPr>
              <a:t>F</a:t>
            </a:r>
            <a:r>
              <a:rPr sz="4800" b="1" spc="10" dirty="0">
                <a:solidFill>
                  <a:srgbClr val="213669"/>
                </a:solidFill>
                <a:latin typeface="Trebuchet MS"/>
                <a:cs typeface="Trebuchet MS"/>
              </a:rPr>
              <a:t>oo</a:t>
            </a:r>
            <a:r>
              <a:rPr sz="4800" b="1" spc="114" dirty="0">
                <a:solidFill>
                  <a:srgbClr val="213669"/>
                </a:solidFill>
                <a:latin typeface="Trebuchet MS"/>
                <a:cs typeface="Trebuchet MS"/>
              </a:rPr>
              <a:t>d</a:t>
            </a:r>
            <a:r>
              <a:rPr sz="4800" b="1" spc="-43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4800" b="1" spc="425" dirty="0">
                <a:solidFill>
                  <a:srgbClr val="213669"/>
                </a:solidFill>
                <a:latin typeface="Trebuchet MS"/>
                <a:cs typeface="Trebuchet MS"/>
              </a:rPr>
              <a:t>B</a:t>
            </a:r>
            <a:r>
              <a:rPr sz="4800" b="1" spc="140" dirty="0">
                <a:solidFill>
                  <a:srgbClr val="213669"/>
                </a:solidFill>
                <a:latin typeface="Trebuchet MS"/>
                <a:cs typeface="Trebuchet MS"/>
              </a:rPr>
              <a:t>l</a:t>
            </a:r>
            <a:r>
              <a:rPr sz="4800" b="1" spc="10" dirty="0">
                <a:solidFill>
                  <a:srgbClr val="213669"/>
                </a:solidFill>
                <a:latin typeface="Trebuchet MS"/>
                <a:cs typeface="Trebuchet MS"/>
              </a:rPr>
              <a:t>o</a:t>
            </a:r>
            <a:r>
              <a:rPr sz="4800" b="1" spc="605" dirty="0">
                <a:solidFill>
                  <a:srgbClr val="213669"/>
                </a:solidFill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800" b="1" spc="20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z="4800" b="1" spc="195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z="4800" b="1" spc="445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4800" b="1" spc="155" dirty="0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sz="4800" b="1" spc="-43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4800" b="1" spc="12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4800" b="1" spc="-43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4800" b="1" spc="335" dirty="0">
                <a:solidFill>
                  <a:srgbClr val="213669"/>
                </a:solidFill>
                <a:latin typeface="Trebuchet MS"/>
                <a:cs typeface="Trebuchet MS"/>
              </a:rPr>
              <a:t>4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9340" y="4114800"/>
            <a:ext cx="5898659" cy="6172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76341"/>
              <a:ext cx="9468485" cy="8061959"/>
            </a:xfrm>
            <a:custGeom>
              <a:avLst/>
              <a:gdLst/>
              <a:ahLst/>
              <a:cxnLst/>
              <a:rect l="l" t="t" r="r" b="b"/>
              <a:pathLst>
                <a:path w="9468485" h="8061959">
                  <a:moveTo>
                    <a:pt x="9468091" y="8061663"/>
                  </a:moveTo>
                  <a:lnTo>
                    <a:pt x="0" y="8061663"/>
                  </a:lnTo>
                  <a:lnTo>
                    <a:pt x="0" y="0"/>
                  </a:lnTo>
                  <a:lnTo>
                    <a:pt x="9468091" y="0"/>
                  </a:lnTo>
                  <a:lnTo>
                    <a:pt x="9468091" y="8061663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39883"/>
              <a:ext cx="289560" cy="647065"/>
            </a:xfrm>
            <a:custGeom>
              <a:avLst/>
              <a:gdLst/>
              <a:ahLst/>
              <a:cxnLst/>
              <a:rect l="l" t="t" r="r" b="b"/>
              <a:pathLst>
                <a:path w="289560" h="647064">
                  <a:moveTo>
                    <a:pt x="289421" y="647059"/>
                  </a:moveTo>
                  <a:lnTo>
                    <a:pt x="0" y="647059"/>
                  </a:lnTo>
                  <a:lnTo>
                    <a:pt x="0" y="0"/>
                  </a:lnTo>
                  <a:lnTo>
                    <a:pt x="289421" y="0"/>
                  </a:lnTo>
                  <a:lnTo>
                    <a:pt x="289421" y="647059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6721" y="1650402"/>
            <a:ext cx="1957070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50" spc="-280" dirty="0"/>
              <a:t>F</a:t>
            </a:r>
            <a:r>
              <a:rPr sz="3650" spc="-5" dirty="0"/>
              <a:t>oo</a:t>
            </a:r>
            <a:r>
              <a:rPr sz="3650" spc="-70" dirty="0"/>
              <a:t>d</a:t>
            </a:r>
            <a:r>
              <a:rPr sz="3650" spc="-90" dirty="0"/>
              <a:t> </a:t>
            </a:r>
            <a:r>
              <a:rPr sz="3650" spc="-200" dirty="0"/>
              <a:t>B</a:t>
            </a:r>
            <a:r>
              <a:rPr sz="3650" spc="-35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endParaRPr sz="3650"/>
          </a:p>
        </p:txBody>
      </p:sp>
      <p:sp>
        <p:nvSpPr>
          <p:cNvPr id="7" name="object 7"/>
          <p:cNvSpPr txBox="1"/>
          <p:nvPr/>
        </p:nvSpPr>
        <p:spPr>
          <a:xfrm>
            <a:off x="368144" y="2466547"/>
            <a:ext cx="88696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2500" spc="-8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500" spc="-65" dirty="0">
                <a:solidFill>
                  <a:srgbClr val="FFFFFF"/>
                </a:solidFill>
                <a:latin typeface="Times New Roman"/>
                <a:cs typeface="Times New Roman"/>
              </a:rPr>
              <a:t>journal-like </a:t>
            </a:r>
            <a:r>
              <a:rPr sz="2500" spc="-75" dirty="0">
                <a:solidFill>
                  <a:srgbClr val="FFFFFF"/>
                </a:solidFill>
                <a:latin typeface="Times New Roman"/>
                <a:cs typeface="Times New Roman"/>
              </a:rPr>
              <a:t>blogging website </a:t>
            </a:r>
            <a:r>
              <a:rPr sz="2500" spc="3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document </a:t>
            </a:r>
            <a:r>
              <a:rPr sz="2500" spc="-114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500" spc="-75" dirty="0">
                <a:solidFill>
                  <a:srgbClr val="FFFFFF"/>
                </a:solidFill>
                <a:latin typeface="Times New Roman"/>
                <a:cs typeface="Times New Roman"/>
              </a:rPr>
              <a:t>range </a:t>
            </a:r>
            <a:r>
              <a:rPr sz="2500" spc="-3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500" spc="-50" dirty="0">
                <a:solidFill>
                  <a:srgbClr val="FFFFFF"/>
                </a:solidFill>
                <a:latin typeface="Times New Roman"/>
                <a:cs typeface="Times New Roman"/>
              </a:rPr>
              <a:t>food-related </a:t>
            </a:r>
            <a:r>
              <a:rPr sz="2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content,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5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Times New Roman"/>
                <a:cs typeface="Times New Roman"/>
              </a:rPr>
              <a:t>restaurant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105" dirty="0">
                <a:solidFill>
                  <a:srgbClr val="FFFFFF"/>
                </a:solidFill>
                <a:latin typeface="Times New Roman"/>
                <a:cs typeface="Times New Roman"/>
              </a:rPr>
              <a:t>reviews,</a:t>
            </a:r>
            <a:r>
              <a:rPr sz="25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Times New Roman"/>
                <a:cs typeface="Times New Roman"/>
              </a:rPr>
              <a:t>recipes,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Times New Roman"/>
                <a:cs typeface="Times New Roman"/>
              </a:rPr>
              <a:t>memories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5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Times New Roman"/>
                <a:cs typeface="Times New Roman"/>
              </a:rPr>
              <a:t>history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5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Times New Roman"/>
                <a:cs typeface="Times New Roman"/>
              </a:rPr>
              <a:t>local </a:t>
            </a:r>
            <a:r>
              <a:rPr sz="2500" spc="-6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Times New Roman"/>
                <a:cs typeface="Times New Roman"/>
              </a:rPr>
              <a:t>food. </a:t>
            </a:r>
            <a:r>
              <a:rPr sz="2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500" spc="-35" dirty="0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2500" spc="-55" dirty="0">
                <a:solidFill>
                  <a:srgbClr val="FFFFFF"/>
                </a:solidFill>
                <a:latin typeface="Times New Roman"/>
                <a:cs typeface="Times New Roman"/>
              </a:rPr>
              <a:t>presents </a:t>
            </a:r>
            <a:r>
              <a:rPr sz="2500" spc="-85" dirty="0">
                <a:solidFill>
                  <a:srgbClr val="FFFFFF"/>
                </a:solidFill>
                <a:latin typeface="Times New Roman"/>
                <a:cs typeface="Times New Roman"/>
              </a:rPr>
              <a:t>blogs </a:t>
            </a: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500" spc="-114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500" spc="-55" dirty="0">
                <a:solidFill>
                  <a:srgbClr val="FFFFFF"/>
                </a:solidFill>
                <a:latin typeface="Times New Roman"/>
                <a:cs typeface="Times New Roman"/>
              </a:rPr>
              <a:t>chronological </a:t>
            </a:r>
            <a:r>
              <a:rPr sz="2500" spc="-30" dirty="0">
                <a:solidFill>
                  <a:srgbClr val="FFFFFF"/>
                </a:solidFill>
                <a:latin typeface="Times New Roman"/>
                <a:cs typeface="Times New Roman"/>
              </a:rPr>
              <a:t>order </a:t>
            </a:r>
            <a:r>
              <a:rPr sz="2500" spc="-1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Times New Roman"/>
                <a:cs typeface="Times New Roman"/>
              </a:rPr>
              <a:t>includes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Times New Roman"/>
                <a:cs typeface="Times New Roman"/>
              </a:rPr>
              <a:t>relatively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Times New Roman"/>
                <a:cs typeface="Times New Roman"/>
              </a:rPr>
              <a:t>effective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Times New Roman"/>
                <a:cs typeface="Times New Roman"/>
              </a:rPr>
              <a:t>filtering</a:t>
            </a:r>
            <a:r>
              <a:rPr sz="2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4550" y="484226"/>
            <a:ext cx="9753449" cy="9802773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1699" y="4400950"/>
          <a:ext cx="8509000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3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355">
                <a:tc>
                  <a:txBody>
                    <a:bodyPr/>
                    <a:lstStyle/>
                    <a:p>
                      <a:pPr marL="17716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800" b="1" spc="-5" dirty="0">
                          <a:solidFill>
                            <a:srgbClr val="C78B32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2800" b="1" spc="-45" dirty="0">
                          <a:solidFill>
                            <a:srgbClr val="C78B3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78B32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6929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800" b="1" spc="-5" dirty="0">
                          <a:solidFill>
                            <a:srgbClr val="C78B32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800" b="1" spc="-5" dirty="0">
                          <a:solidFill>
                            <a:srgbClr val="C78B32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69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2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au910020104005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06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Akshitha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06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CC2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0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au910020104016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Jhankit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CC2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49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au910020104018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Karthick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Kumar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CC2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718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au910020104037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Ramana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CC2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381699" y="4400950"/>
            <a:ext cx="8509000" cy="2667000"/>
            <a:chOff x="381699" y="4400950"/>
            <a:chExt cx="8509000" cy="2667000"/>
          </a:xfrm>
        </p:grpSpPr>
        <p:sp>
          <p:nvSpPr>
            <p:cNvPr id="11" name="object 11"/>
            <p:cNvSpPr/>
            <p:nvPr/>
          </p:nvSpPr>
          <p:spPr>
            <a:xfrm>
              <a:off x="7270098" y="4405712"/>
              <a:ext cx="1618615" cy="2657475"/>
            </a:xfrm>
            <a:custGeom>
              <a:avLst/>
              <a:gdLst/>
              <a:ahLst/>
              <a:cxnLst/>
              <a:rect l="l" t="t" r="r" b="b"/>
              <a:pathLst>
                <a:path w="1618615" h="2657475">
                  <a:moveTo>
                    <a:pt x="1618219" y="2657473"/>
                  </a:moveTo>
                  <a:lnTo>
                    <a:pt x="0" y="2657473"/>
                  </a:lnTo>
                  <a:lnTo>
                    <a:pt x="0" y="0"/>
                  </a:lnTo>
                  <a:lnTo>
                    <a:pt x="1618219" y="0"/>
                  </a:lnTo>
                  <a:lnTo>
                    <a:pt x="1618219" y="26574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699" y="4403331"/>
              <a:ext cx="8509000" cy="2662555"/>
            </a:xfrm>
            <a:custGeom>
              <a:avLst/>
              <a:gdLst/>
              <a:ahLst/>
              <a:cxnLst/>
              <a:rect l="l" t="t" r="r" b="b"/>
              <a:pathLst>
                <a:path w="8509000" h="2662554">
                  <a:moveTo>
                    <a:pt x="8506617" y="2381"/>
                  </a:moveTo>
                  <a:lnTo>
                    <a:pt x="8506617" y="2659854"/>
                  </a:lnTo>
                </a:path>
                <a:path w="8509000" h="2662554">
                  <a:moveTo>
                    <a:pt x="0" y="0"/>
                  </a:moveTo>
                  <a:lnTo>
                    <a:pt x="8508999" y="0"/>
                  </a:lnTo>
                </a:path>
                <a:path w="8509000" h="2662554">
                  <a:moveTo>
                    <a:pt x="0" y="757235"/>
                  </a:moveTo>
                  <a:lnTo>
                    <a:pt x="8508999" y="757235"/>
                  </a:lnTo>
                </a:path>
                <a:path w="8509000" h="2662554">
                  <a:moveTo>
                    <a:pt x="0" y="1233485"/>
                  </a:moveTo>
                  <a:lnTo>
                    <a:pt x="8508999" y="1233485"/>
                  </a:lnTo>
                </a:path>
                <a:path w="8509000" h="2662554">
                  <a:moveTo>
                    <a:pt x="0" y="1709735"/>
                  </a:moveTo>
                  <a:lnTo>
                    <a:pt x="8508999" y="1709735"/>
                  </a:lnTo>
                </a:path>
                <a:path w="8509000" h="2662554">
                  <a:moveTo>
                    <a:pt x="0" y="2185985"/>
                  </a:moveTo>
                  <a:lnTo>
                    <a:pt x="8508999" y="2185985"/>
                  </a:lnTo>
                </a:path>
                <a:path w="8509000" h="2662554">
                  <a:moveTo>
                    <a:pt x="0" y="2662235"/>
                  </a:moveTo>
                  <a:lnTo>
                    <a:pt x="8508999" y="2662235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1039" y="5954136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29">
                  <a:moveTo>
                    <a:pt x="350519" y="747826"/>
                  </a:moveTo>
                  <a:lnTo>
                    <a:pt x="0" y="747826"/>
                  </a:lnTo>
                  <a:lnTo>
                    <a:pt x="0" y="0"/>
                  </a:lnTo>
                  <a:lnTo>
                    <a:pt x="350519" y="0"/>
                  </a:lnTo>
                  <a:lnTo>
                    <a:pt x="350519" y="747826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626" y="6373983"/>
              <a:ext cx="25400" cy="2242185"/>
            </a:xfrm>
            <a:custGeom>
              <a:avLst/>
              <a:gdLst/>
              <a:ahLst/>
              <a:cxnLst/>
              <a:rect l="l" t="t" r="r" b="b"/>
              <a:pathLst>
                <a:path w="25400" h="2242184">
                  <a:moveTo>
                    <a:pt x="0" y="0"/>
                  </a:moveTo>
                  <a:lnTo>
                    <a:pt x="25292" y="2241561"/>
                  </a:lnTo>
                </a:path>
              </a:pathLst>
            </a:custGeom>
            <a:ln w="9524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3577" y="860657"/>
              <a:ext cx="25400" cy="4110990"/>
            </a:xfrm>
            <a:custGeom>
              <a:avLst/>
              <a:gdLst/>
              <a:ahLst/>
              <a:cxnLst/>
              <a:rect l="l" t="t" r="r" b="b"/>
              <a:pathLst>
                <a:path w="25400" h="4110990">
                  <a:moveTo>
                    <a:pt x="0" y="0"/>
                  </a:moveTo>
                  <a:lnTo>
                    <a:pt x="25341" y="4110957"/>
                  </a:lnTo>
                </a:path>
              </a:pathLst>
            </a:custGeom>
            <a:ln w="9524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39" y="451933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30">
                  <a:moveTo>
                    <a:pt x="350519" y="747826"/>
                  </a:moveTo>
                  <a:lnTo>
                    <a:pt x="0" y="747826"/>
                  </a:lnTo>
                  <a:lnTo>
                    <a:pt x="0" y="0"/>
                  </a:lnTo>
                  <a:lnTo>
                    <a:pt x="350519" y="0"/>
                  </a:lnTo>
                  <a:lnTo>
                    <a:pt x="350519" y="747826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3299" y="2088537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3299" y="2460012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3299" y="2831487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3299" y="3202962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3299" y="3574437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549" y="6904493"/>
              <a:ext cx="114300" cy="1142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549" y="7361693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549" y="7818893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549" y="8276093"/>
              <a:ext cx="114300" cy="1142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575" y="4855853"/>
              <a:ext cx="114300" cy="11429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70282" y="469142"/>
            <a:ext cx="526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213669"/>
                </a:solidFill>
              </a:rPr>
              <a:t>T</a:t>
            </a:r>
            <a:r>
              <a:rPr sz="3600" spc="-270" dirty="0">
                <a:solidFill>
                  <a:srgbClr val="213669"/>
                </a:solidFill>
              </a:rPr>
              <a:t>a</a:t>
            </a:r>
            <a:r>
              <a:rPr sz="3600" spc="-150" dirty="0">
                <a:solidFill>
                  <a:srgbClr val="213669"/>
                </a:solidFill>
              </a:rPr>
              <a:t>s</a:t>
            </a:r>
            <a:r>
              <a:rPr sz="3600" spc="-130" dirty="0">
                <a:solidFill>
                  <a:srgbClr val="213669"/>
                </a:solidFill>
              </a:rPr>
              <a:t>k</a:t>
            </a:r>
            <a:r>
              <a:rPr sz="3600" spc="-90" dirty="0">
                <a:solidFill>
                  <a:srgbClr val="213669"/>
                </a:solidFill>
              </a:rPr>
              <a:t> </a:t>
            </a:r>
            <a:r>
              <a:rPr sz="3600" spc="45" dirty="0">
                <a:solidFill>
                  <a:srgbClr val="213669"/>
                </a:solidFill>
              </a:rPr>
              <a:t>4</a:t>
            </a:r>
            <a:r>
              <a:rPr sz="3600" spc="-90" dirty="0">
                <a:solidFill>
                  <a:srgbClr val="213669"/>
                </a:solidFill>
              </a:rPr>
              <a:t> </a:t>
            </a:r>
            <a:r>
              <a:rPr sz="3600" spc="-225" dirty="0">
                <a:solidFill>
                  <a:srgbClr val="213669"/>
                </a:solidFill>
              </a:rPr>
              <a:t>::</a:t>
            </a:r>
            <a:r>
              <a:rPr sz="3600" spc="-90" dirty="0">
                <a:solidFill>
                  <a:srgbClr val="213669"/>
                </a:solidFill>
              </a:rPr>
              <a:t> </a:t>
            </a:r>
            <a:r>
              <a:rPr sz="3600" spc="140" dirty="0">
                <a:solidFill>
                  <a:srgbClr val="213669"/>
                </a:solidFill>
              </a:rPr>
              <a:t>D</a:t>
            </a:r>
            <a:r>
              <a:rPr sz="3600" spc="-120" dirty="0">
                <a:solidFill>
                  <a:srgbClr val="213669"/>
                </a:solidFill>
              </a:rPr>
              <a:t>y</a:t>
            </a:r>
            <a:r>
              <a:rPr sz="3600" spc="-15" dirty="0">
                <a:solidFill>
                  <a:srgbClr val="213669"/>
                </a:solidFill>
              </a:rPr>
              <a:t>n</a:t>
            </a:r>
            <a:r>
              <a:rPr sz="3600" spc="-270" dirty="0">
                <a:solidFill>
                  <a:srgbClr val="213669"/>
                </a:solidFill>
              </a:rPr>
              <a:t>a</a:t>
            </a:r>
            <a:r>
              <a:rPr sz="3600" spc="-130" dirty="0">
                <a:solidFill>
                  <a:srgbClr val="213669"/>
                </a:solidFill>
              </a:rPr>
              <a:t>m</a:t>
            </a:r>
            <a:r>
              <a:rPr sz="3600" dirty="0">
                <a:solidFill>
                  <a:srgbClr val="213669"/>
                </a:solidFill>
              </a:rPr>
              <a:t>i</a:t>
            </a:r>
            <a:r>
              <a:rPr sz="3600" spc="-125" dirty="0">
                <a:solidFill>
                  <a:srgbClr val="213669"/>
                </a:solidFill>
              </a:rPr>
              <a:t>c</a:t>
            </a:r>
            <a:r>
              <a:rPr sz="3600" spc="-90" dirty="0">
                <a:solidFill>
                  <a:srgbClr val="213669"/>
                </a:solidFill>
              </a:rPr>
              <a:t> </a:t>
            </a:r>
            <a:r>
              <a:rPr sz="3600" spc="-275" dirty="0">
                <a:solidFill>
                  <a:srgbClr val="213669"/>
                </a:solidFill>
              </a:rPr>
              <a:t>F</a:t>
            </a:r>
            <a:r>
              <a:rPr sz="3600" spc="-204" dirty="0">
                <a:solidFill>
                  <a:srgbClr val="213669"/>
                </a:solidFill>
              </a:rPr>
              <a:t>r</a:t>
            </a:r>
            <a:r>
              <a:rPr sz="3600" dirty="0">
                <a:solidFill>
                  <a:srgbClr val="213669"/>
                </a:solidFill>
              </a:rPr>
              <a:t>o</a:t>
            </a:r>
            <a:r>
              <a:rPr sz="3600" spc="-15" dirty="0">
                <a:solidFill>
                  <a:srgbClr val="213669"/>
                </a:solidFill>
              </a:rPr>
              <a:t>n</a:t>
            </a:r>
            <a:r>
              <a:rPr sz="3600" spc="75" dirty="0">
                <a:solidFill>
                  <a:srgbClr val="213669"/>
                </a:solidFill>
              </a:rPr>
              <a:t>t</a:t>
            </a:r>
            <a:r>
              <a:rPr sz="3600" spc="-130" dirty="0">
                <a:solidFill>
                  <a:srgbClr val="213669"/>
                </a:solidFill>
              </a:rPr>
              <a:t>e</a:t>
            </a:r>
            <a:r>
              <a:rPr sz="3600" spc="-15" dirty="0">
                <a:solidFill>
                  <a:srgbClr val="213669"/>
                </a:solidFill>
              </a:rPr>
              <a:t>n</a:t>
            </a:r>
            <a:r>
              <a:rPr sz="3600" spc="-70" dirty="0">
                <a:solidFill>
                  <a:srgbClr val="213669"/>
                </a:solidFill>
              </a:rPr>
              <a:t>d</a:t>
            </a:r>
            <a:endParaRPr sz="3600"/>
          </a:p>
        </p:txBody>
      </p:sp>
      <p:sp>
        <p:nvSpPr>
          <p:cNvPr id="19" name="object 19"/>
          <p:cNvSpPr txBox="1"/>
          <p:nvPr/>
        </p:nvSpPr>
        <p:spPr>
          <a:xfrm>
            <a:off x="970284" y="1183726"/>
            <a:ext cx="8585835" cy="734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2300" b="1" spc="-60" dirty="0">
                <a:solidFill>
                  <a:srgbClr val="0A5394"/>
                </a:solidFill>
                <a:latin typeface="Times New Roman"/>
                <a:cs typeface="Times New Roman"/>
              </a:rPr>
              <a:t>I</a:t>
            </a:r>
            <a:r>
              <a:rPr sz="2300" b="1" spc="-60" dirty="0">
                <a:latin typeface="Times New Roman"/>
                <a:cs typeface="Times New Roman"/>
              </a:rPr>
              <a:t>ntegrate </a:t>
            </a:r>
            <a:r>
              <a:rPr sz="2300" b="1" spc="-25" dirty="0">
                <a:latin typeface="Times New Roman"/>
                <a:cs typeface="Times New Roman"/>
              </a:rPr>
              <a:t>the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70" dirty="0">
                <a:latin typeface="Times New Roman"/>
                <a:cs typeface="Times New Roman"/>
              </a:rPr>
              <a:t>APIs</a:t>
            </a:r>
            <a:r>
              <a:rPr sz="2300" b="1" spc="-55" dirty="0">
                <a:latin typeface="Times New Roman"/>
                <a:cs typeface="Times New Roman"/>
              </a:rPr>
              <a:t> </a:t>
            </a:r>
            <a:r>
              <a:rPr sz="2300" b="1" spc="20" dirty="0">
                <a:latin typeface="Times New Roman"/>
                <a:cs typeface="Times New Roman"/>
              </a:rPr>
              <a:t>to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30" dirty="0">
                <a:latin typeface="Times New Roman"/>
                <a:cs typeface="Times New Roman"/>
              </a:rPr>
              <a:t>frontend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20" dirty="0">
                <a:latin typeface="Times New Roman"/>
                <a:cs typeface="Times New Roman"/>
              </a:rPr>
              <a:t>to</a:t>
            </a:r>
            <a:r>
              <a:rPr sz="2300" b="1" spc="-55" dirty="0">
                <a:latin typeface="Times New Roman"/>
                <a:cs typeface="Times New Roman"/>
              </a:rPr>
              <a:t> </a:t>
            </a:r>
            <a:r>
              <a:rPr sz="2300" b="1" spc="-80" dirty="0">
                <a:latin typeface="Times New Roman"/>
                <a:cs typeface="Times New Roman"/>
              </a:rPr>
              <a:t>ensure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the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70" dirty="0">
                <a:latin typeface="Times New Roman"/>
                <a:cs typeface="Times New Roman"/>
              </a:rPr>
              <a:t>dynamic</a:t>
            </a:r>
            <a:r>
              <a:rPr sz="2300" b="1" spc="-55" dirty="0">
                <a:latin typeface="Times New Roman"/>
                <a:cs typeface="Times New Roman"/>
              </a:rPr>
              <a:t> </a:t>
            </a:r>
            <a:r>
              <a:rPr sz="2300" b="1" spc="-65" dirty="0">
                <a:latin typeface="Times New Roman"/>
                <a:cs typeface="Times New Roman"/>
              </a:rPr>
              <a:t>feature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10" dirty="0">
                <a:latin typeface="Times New Roman"/>
                <a:cs typeface="Times New Roman"/>
              </a:rPr>
              <a:t>of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40" dirty="0">
                <a:latin typeface="Times New Roman"/>
                <a:cs typeface="Times New Roman"/>
              </a:rPr>
              <a:t>website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81025" marR="3833495">
              <a:lnSpc>
                <a:spcPct val="106000"/>
              </a:lnSpc>
              <a:spcBef>
                <a:spcPts val="5"/>
              </a:spcBef>
            </a:pPr>
            <a:r>
              <a:rPr sz="2300" b="1" spc="-60" dirty="0">
                <a:latin typeface="Times New Roman"/>
                <a:cs typeface="Times New Roman"/>
              </a:rPr>
              <a:t>P</a:t>
            </a:r>
            <a:r>
              <a:rPr sz="2300" b="1" spc="-5" dirty="0">
                <a:latin typeface="Times New Roman"/>
                <a:cs typeface="Times New Roman"/>
              </a:rPr>
              <a:t>oi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50" dirty="0">
                <a:latin typeface="Times New Roman"/>
                <a:cs typeface="Times New Roman"/>
              </a:rPr>
              <a:t>t</a:t>
            </a:r>
            <a:r>
              <a:rPr sz="2300" b="1" spc="-60" dirty="0">
                <a:latin typeface="Times New Roman"/>
                <a:cs typeface="Times New Roman"/>
              </a:rPr>
              <a:t> b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100" dirty="0">
                <a:latin typeface="Times New Roman"/>
                <a:cs typeface="Times New Roman"/>
              </a:rPr>
              <a:t>s</a:t>
            </a:r>
            <a:r>
              <a:rPr sz="2300" b="1" spc="-85" dirty="0">
                <a:latin typeface="Times New Roman"/>
                <a:cs typeface="Times New Roman"/>
              </a:rPr>
              <a:t>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45" dirty="0">
                <a:latin typeface="Times New Roman"/>
                <a:cs typeface="Times New Roman"/>
              </a:rPr>
              <a:t>p</a:t>
            </a:r>
            <a:r>
              <a:rPr sz="2300" b="1" dirty="0">
                <a:latin typeface="Times New Roman"/>
                <a:cs typeface="Times New Roman"/>
              </a:rPr>
              <a:t>i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dirty="0">
                <a:latin typeface="Times New Roman"/>
                <a:cs typeface="Times New Roman"/>
              </a:rPr>
              <a:t>o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spc="-35" dirty="0">
                <a:latin typeface="Times New Roman"/>
                <a:cs typeface="Times New Roman"/>
              </a:rPr>
              <a:t>h</a:t>
            </a:r>
            <a:r>
              <a:rPr sz="2300" b="1" spc="-85" dirty="0">
                <a:latin typeface="Times New Roman"/>
                <a:cs typeface="Times New Roman"/>
              </a:rPr>
              <a:t>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100" dirty="0">
                <a:latin typeface="Times New Roman"/>
                <a:cs typeface="Times New Roman"/>
              </a:rPr>
              <a:t>s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80" dirty="0">
                <a:latin typeface="Times New Roman"/>
                <a:cs typeface="Times New Roman"/>
              </a:rPr>
              <a:t>v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35" dirty="0">
                <a:latin typeface="Times New Roman"/>
                <a:cs typeface="Times New Roman"/>
              </a:rPr>
              <a:t>r</a:t>
            </a:r>
            <a:r>
              <a:rPr sz="2300" b="1" spc="-95" dirty="0">
                <a:latin typeface="Times New Roman"/>
                <a:cs typeface="Times New Roman"/>
              </a:rPr>
              <a:t>s</a:t>
            </a:r>
            <a:r>
              <a:rPr sz="2300" b="1" spc="-60" dirty="0">
                <a:latin typeface="Times New Roman"/>
                <a:cs typeface="Times New Roman"/>
              </a:rPr>
              <a:t> b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100" dirty="0">
                <a:latin typeface="Times New Roman"/>
                <a:cs typeface="Times New Roman"/>
              </a:rPr>
              <a:t>s</a:t>
            </a:r>
            <a:r>
              <a:rPr sz="2300" b="1" spc="-85" dirty="0">
                <a:latin typeface="Times New Roman"/>
                <a:cs typeface="Times New Roman"/>
              </a:rPr>
              <a:t>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40" dirty="0">
                <a:latin typeface="Times New Roman"/>
                <a:cs typeface="Times New Roman"/>
              </a:rPr>
              <a:t>u</a:t>
            </a:r>
            <a:r>
              <a:rPr sz="2300" b="1" spc="-135" dirty="0">
                <a:latin typeface="Times New Roman"/>
                <a:cs typeface="Times New Roman"/>
              </a:rPr>
              <a:t>r</a:t>
            </a:r>
            <a:r>
              <a:rPr sz="2300" b="1" spc="-20" dirty="0">
                <a:latin typeface="Times New Roman"/>
                <a:cs typeface="Times New Roman"/>
              </a:rPr>
              <a:t>l  </a:t>
            </a:r>
            <a:r>
              <a:rPr sz="2300" b="1" spc="85" dirty="0">
                <a:latin typeface="Times New Roman"/>
                <a:cs typeface="Times New Roman"/>
              </a:rPr>
              <a:t>D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00" dirty="0">
                <a:latin typeface="Times New Roman"/>
                <a:cs typeface="Times New Roman"/>
              </a:rPr>
              <a:t>s</a:t>
            </a:r>
            <a:r>
              <a:rPr sz="2300" b="1" spc="-5" dirty="0">
                <a:latin typeface="Times New Roman"/>
                <a:cs typeface="Times New Roman"/>
              </a:rPr>
              <a:t>i</a:t>
            </a:r>
            <a:r>
              <a:rPr sz="2300" b="1" spc="-60" dirty="0">
                <a:latin typeface="Times New Roman"/>
                <a:cs typeface="Times New Roman"/>
              </a:rPr>
              <a:t>g</a:t>
            </a:r>
            <a:r>
              <a:rPr sz="2300" b="1" spc="-10" dirty="0">
                <a:latin typeface="Times New Roman"/>
                <a:cs typeface="Times New Roman"/>
              </a:rPr>
              <a:t>n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45" dirty="0">
                <a:latin typeface="Times New Roman"/>
                <a:cs typeface="Times New Roman"/>
              </a:rPr>
              <a:t>p</a:t>
            </a:r>
            <a:r>
              <a:rPr sz="2300" b="1" dirty="0">
                <a:latin typeface="Times New Roman"/>
                <a:cs typeface="Times New Roman"/>
              </a:rPr>
              <a:t>i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85" dirty="0">
                <a:latin typeface="Times New Roman"/>
                <a:cs typeface="Times New Roman"/>
              </a:rPr>
              <a:t>c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25" dirty="0">
                <a:latin typeface="Times New Roman"/>
                <a:cs typeface="Times New Roman"/>
              </a:rPr>
              <a:t>ll</a:t>
            </a:r>
            <a:r>
              <a:rPr sz="2300" b="1" spc="-95" dirty="0">
                <a:latin typeface="Times New Roman"/>
                <a:cs typeface="Times New Roman"/>
              </a:rPr>
              <a:t>s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20" dirty="0">
                <a:latin typeface="Times New Roman"/>
                <a:cs typeface="Times New Roman"/>
              </a:rPr>
              <a:t>f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130" dirty="0">
                <a:latin typeface="Times New Roman"/>
                <a:cs typeface="Times New Roman"/>
              </a:rPr>
              <a:t>r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85" dirty="0">
                <a:latin typeface="Times New Roman"/>
                <a:cs typeface="Times New Roman"/>
              </a:rPr>
              <a:t>c</a:t>
            </a:r>
            <a:r>
              <a:rPr sz="2300" b="1" spc="-30" dirty="0">
                <a:latin typeface="Times New Roman"/>
                <a:cs typeface="Times New Roman"/>
              </a:rPr>
              <a:t>h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25" dirty="0">
                <a:latin typeface="Times New Roman"/>
                <a:cs typeface="Times New Roman"/>
              </a:rPr>
              <a:t>l</a:t>
            </a:r>
            <a:r>
              <a:rPr sz="2300" b="1" spc="-90" dirty="0">
                <a:latin typeface="Times New Roman"/>
                <a:cs typeface="Times New Roman"/>
              </a:rPr>
              <a:t>eme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40" dirty="0">
                <a:latin typeface="Times New Roman"/>
                <a:cs typeface="Times New Roman"/>
              </a:rPr>
              <a:t>t  </a:t>
            </a:r>
            <a:r>
              <a:rPr sz="2300" b="1" spc="55" dirty="0">
                <a:latin typeface="Times New Roman"/>
                <a:cs typeface="Times New Roman"/>
              </a:rPr>
              <a:t>H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-50" dirty="0">
                <a:latin typeface="Times New Roman"/>
                <a:cs typeface="Times New Roman"/>
              </a:rPr>
              <a:t>d</a:t>
            </a:r>
            <a:r>
              <a:rPr sz="2300" b="1" spc="-25" dirty="0">
                <a:latin typeface="Times New Roman"/>
                <a:cs typeface="Times New Roman"/>
              </a:rPr>
              <a:t>l</a:t>
            </a:r>
            <a:r>
              <a:rPr sz="2300" b="1" spc="-85" dirty="0">
                <a:latin typeface="Times New Roman"/>
                <a:cs typeface="Times New Roman"/>
              </a:rPr>
              <a:t>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35" dirty="0">
                <a:latin typeface="Times New Roman"/>
                <a:cs typeface="Times New Roman"/>
              </a:rPr>
              <a:t>rr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135" dirty="0">
                <a:latin typeface="Times New Roman"/>
                <a:cs typeface="Times New Roman"/>
              </a:rPr>
              <a:t>r</a:t>
            </a:r>
            <a:r>
              <a:rPr sz="2300" b="1" spc="-95" dirty="0">
                <a:latin typeface="Times New Roman"/>
                <a:cs typeface="Times New Roman"/>
              </a:rPr>
              <a:t>s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Times New Roman"/>
                <a:cs typeface="Times New Roman"/>
              </a:rPr>
              <a:t>i</a:t>
            </a:r>
            <a:r>
              <a:rPr sz="2300" b="1" spc="-10" dirty="0">
                <a:latin typeface="Times New Roman"/>
                <a:cs typeface="Times New Roman"/>
              </a:rPr>
              <a:t>n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spc="-35" dirty="0">
                <a:latin typeface="Times New Roman"/>
                <a:cs typeface="Times New Roman"/>
              </a:rPr>
              <a:t>h</a:t>
            </a:r>
            <a:r>
              <a:rPr sz="2300" b="1" spc="-85" dirty="0">
                <a:latin typeface="Times New Roman"/>
                <a:cs typeface="Times New Roman"/>
              </a:rPr>
              <a:t>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40" dirty="0">
                <a:latin typeface="Times New Roman"/>
                <a:cs typeface="Times New Roman"/>
              </a:rPr>
              <a:t>u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spc="-45" dirty="0">
                <a:latin typeface="Times New Roman"/>
                <a:cs typeface="Times New Roman"/>
              </a:rPr>
              <a:t>p</a:t>
            </a:r>
            <a:r>
              <a:rPr sz="2300" b="1" spc="-40" dirty="0">
                <a:latin typeface="Times New Roman"/>
                <a:cs typeface="Times New Roman"/>
              </a:rPr>
              <a:t>u</a:t>
            </a:r>
            <a:r>
              <a:rPr sz="2300" b="1" spc="5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  <a:p>
            <a:pPr marL="581025" marR="1316355">
              <a:lnSpc>
                <a:spcPct val="106000"/>
              </a:lnSpc>
            </a:pPr>
            <a:r>
              <a:rPr sz="2300" b="1" spc="-55" dirty="0">
                <a:latin typeface="Times New Roman"/>
                <a:cs typeface="Times New Roman"/>
              </a:rPr>
              <a:t>Render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Times New Roman"/>
                <a:cs typeface="Times New Roman"/>
              </a:rPr>
              <a:t>output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10" dirty="0">
                <a:latin typeface="Times New Roman"/>
                <a:cs typeface="Times New Roman"/>
              </a:rPr>
              <a:t>of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80" dirty="0">
                <a:latin typeface="Times New Roman"/>
                <a:cs typeface="Times New Roman"/>
              </a:rPr>
              <a:t>apis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20" dirty="0">
                <a:latin typeface="Times New Roman"/>
                <a:cs typeface="Times New Roman"/>
              </a:rPr>
              <a:t>to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35" dirty="0">
                <a:latin typeface="Times New Roman"/>
                <a:cs typeface="Times New Roman"/>
              </a:rPr>
              <a:t>different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Times New Roman"/>
                <a:cs typeface="Times New Roman"/>
              </a:rPr>
              <a:t>low</a:t>
            </a:r>
            <a:r>
              <a:rPr sz="2300" b="1" spc="-60" dirty="0">
                <a:latin typeface="Times New Roman"/>
                <a:cs typeface="Times New Roman"/>
              </a:rPr>
              <a:t> level </a:t>
            </a:r>
            <a:r>
              <a:rPr sz="2300" b="1" spc="-40" dirty="0">
                <a:latin typeface="Times New Roman"/>
                <a:cs typeface="Times New Roman"/>
              </a:rPr>
              <a:t>components </a:t>
            </a:r>
            <a:r>
              <a:rPr sz="2300" b="1" spc="-560" dirty="0">
                <a:latin typeface="Times New Roman"/>
                <a:cs typeface="Times New Roman"/>
              </a:rPr>
              <a:t> </a:t>
            </a:r>
            <a:r>
              <a:rPr sz="2300" b="1" spc="-175" dirty="0">
                <a:latin typeface="Times New Roman"/>
                <a:cs typeface="Times New Roman"/>
              </a:rPr>
              <a:t>S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85" dirty="0">
                <a:latin typeface="Times New Roman"/>
                <a:cs typeface="Times New Roman"/>
              </a:rPr>
              <a:t>c</a:t>
            </a:r>
            <a:r>
              <a:rPr sz="2300" b="1" spc="-40" dirty="0">
                <a:latin typeface="Times New Roman"/>
                <a:cs typeface="Times New Roman"/>
              </a:rPr>
              <a:t>u</a:t>
            </a:r>
            <a:r>
              <a:rPr sz="2300" b="1" spc="-135" dirty="0">
                <a:latin typeface="Times New Roman"/>
                <a:cs typeface="Times New Roman"/>
              </a:rPr>
              <a:t>r</a:t>
            </a:r>
            <a:r>
              <a:rPr sz="2300" b="1" spc="-85" dirty="0">
                <a:latin typeface="Times New Roman"/>
                <a:cs typeface="Times New Roman"/>
              </a:rPr>
              <a:t>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85" dirty="0">
                <a:latin typeface="Times New Roman"/>
                <a:cs typeface="Times New Roman"/>
              </a:rPr>
              <a:t>c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50" dirty="0">
                <a:latin typeface="Times New Roman"/>
                <a:cs typeface="Times New Roman"/>
              </a:rPr>
              <a:t>t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25" dirty="0">
                <a:latin typeface="Times New Roman"/>
                <a:cs typeface="Times New Roman"/>
              </a:rPr>
              <a:t>f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45" dirty="0">
                <a:latin typeface="Times New Roman"/>
                <a:cs typeface="Times New Roman"/>
              </a:rPr>
              <a:t>p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100" dirty="0">
                <a:latin typeface="Times New Roman"/>
                <a:cs typeface="Times New Roman"/>
              </a:rPr>
              <a:t>s</a:t>
            </a:r>
            <a:r>
              <a:rPr sz="2300" b="1" spc="50" dirty="0">
                <a:latin typeface="Times New Roman"/>
                <a:cs typeface="Times New Roman"/>
              </a:rPr>
              <a:t>t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45" dirty="0">
                <a:latin typeface="Times New Roman"/>
                <a:cs typeface="Times New Roman"/>
              </a:rPr>
              <a:t>p</a:t>
            </a:r>
            <a:r>
              <a:rPr sz="2300" b="1" spc="-5" dirty="0">
                <a:latin typeface="Times New Roman"/>
                <a:cs typeface="Times New Roman"/>
              </a:rPr>
              <a:t>i</a:t>
            </a:r>
            <a:r>
              <a:rPr sz="2300" b="1" spc="-95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1230"/>
              </a:spcBef>
            </a:pPr>
            <a:r>
              <a:rPr sz="3200" b="1" spc="-315" dirty="0">
                <a:solidFill>
                  <a:srgbClr val="0A5394"/>
                </a:solidFill>
                <a:latin typeface="Times New Roman"/>
                <a:cs typeface="Times New Roman"/>
              </a:rPr>
              <a:t>E</a:t>
            </a:r>
            <a:r>
              <a:rPr sz="3200" b="1" spc="-110" dirty="0">
                <a:solidFill>
                  <a:srgbClr val="0A5394"/>
                </a:solidFill>
                <a:latin typeface="Times New Roman"/>
                <a:cs typeface="Times New Roman"/>
              </a:rPr>
              <a:t>v</a:t>
            </a:r>
            <a:r>
              <a:rPr sz="3200" b="1" spc="-245" dirty="0">
                <a:solidFill>
                  <a:srgbClr val="0A5394"/>
                </a:solidFill>
                <a:latin typeface="Times New Roman"/>
                <a:cs typeface="Times New Roman"/>
              </a:rPr>
              <a:t>a</a:t>
            </a:r>
            <a:r>
              <a:rPr sz="3200" b="1" spc="-35" dirty="0">
                <a:solidFill>
                  <a:srgbClr val="0A5394"/>
                </a:solidFill>
                <a:latin typeface="Times New Roman"/>
                <a:cs typeface="Times New Roman"/>
              </a:rPr>
              <a:t>l</a:t>
            </a:r>
            <a:r>
              <a:rPr sz="3200" b="1" spc="-50" dirty="0">
                <a:solidFill>
                  <a:srgbClr val="0A5394"/>
                </a:solidFill>
                <a:latin typeface="Times New Roman"/>
                <a:cs typeface="Times New Roman"/>
              </a:rPr>
              <a:t>u</a:t>
            </a:r>
            <a:r>
              <a:rPr sz="3200" b="1" spc="-245" dirty="0">
                <a:solidFill>
                  <a:srgbClr val="0A5394"/>
                </a:solidFill>
                <a:latin typeface="Times New Roman"/>
                <a:cs typeface="Times New Roman"/>
              </a:rPr>
              <a:t>a</a:t>
            </a:r>
            <a:r>
              <a:rPr sz="3200" b="1" spc="65" dirty="0">
                <a:solidFill>
                  <a:srgbClr val="0A5394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0A5394"/>
                </a:solidFill>
                <a:latin typeface="Times New Roman"/>
                <a:cs typeface="Times New Roman"/>
              </a:rPr>
              <a:t>io</a:t>
            </a:r>
            <a:r>
              <a:rPr sz="3200" b="1" spc="-15" dirty="0">
                <a:solidFill>
                  <a:srgbClr val="0A5394"/>
                </a:solidFill>
                <a:latin typeface="Times New Roman"/>
                <a:cs typeface="Times New Roman"/>
              </a:rPr>
              <a:t>n</a:t>
            </a:r>
            <a:r>
              <a:rPr sz="3200" b="1" spc="-85" dirty="0">
                <a:solidFill>
                  <a:srgbClr val="0A5394"/>
                </a:solidFill>
                <a:latin typeface="Times New Roman"/>
                <a:cs typeface="Times New Roman"/>
              </a:rPr>
              <a:t> </a:t>
            </a:r>
            <a:r>
              <a:rPr sz="3200" b="1" spc="-110" dirty="0">
                <a:solidFill>
                  <a:srgbClr val="0A5394"/>
                </a:solidFill>
                <a:latin typeface="Times New Roman"/>
                <a:cs typeface="Times New Roman"/>
              </a:rPr>
              <a:t>M</a:t>
            </a:r>
            <a:r>
              <a:rPr sz="3200" b="1" spc="-120" dirty="0">
                <a:solidFill>
                  <a:srgbClr val="0A5394"/>
                </a:solidFill>
                <a:latin typeface="Times New Roman"/>
                <a:cs typeface="Times New Roman"/>
              </a:rPr>
              <a:t>e</a:t>
            </a:r>
            <a:r>
              <a:rPr sz="3200" b="1" spc="65" dirty="0">
                <a:solidFill>
                  <a:srgbClr val="0A5394"/>
                </a:solidFill>
                <a:latin typeface="Times New Roman"/>
                <a:cs typeface="Times New Roman"/>
              </a:rPr>
              <a:t>t</a:t>
            </a:r>
            <a:r>
              <a:rPr sz="3200" b="1" spc="-185" dirty="0">
                <a:solidFill>
                  <a:srgbClr val="0A5394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0A5394"/>
                </a:solidFill>
                <a:latin typeface="Times New Roman"/>
                <a:cs typeface="Times New Roman"/>
              </a:rPr>
              <a:t>i</a:t>
            </a:r>
            <a:r>
              <a:rPr sz="3200" b="1" spc="-114" dirty="0">
                <a:solidFill>
                  <a:srgbClr val="0A5394"/>
                </a:solidFill>
                <a:latin typeface="Times New Roman"/>
                <a:cs typeface="Times New Roman"/>
              </a:rPr>
              <a:t>c</a:t>
            </a:r>
            <a:r>
              <a:rPr sz="3200" b="1" spc="-200" dirty="0">
                <a:solidFill>
                  <a:srgbClr val="0A5394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054735">
              <a:lnSpc>
                <a:spcPct val="100000"/>
              </a:lnSpc>
              <a:spcBef>
                <a:spcPts val="1980"/>
              </a:spcBef>
            </a:pPr>
            <a:r>
              <a:rPr sz="2800" spc="-65" dirty="0">
                <a:latin typeface="Times New Roman"/>
                <a:cs typeface="Times New Roman"/>
              </a:rPr>
              <a:t>100</a:t>
            </a:r>
            <a:r>
              <a:rPr sz="2800" spc="-515" dirty="0">
                <a:latin typeface="Times New Roman"/>
                <a:cs typeface="Times New Roman"/>
              </a:rPr>
              <a:t>%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45" dirty="0">
                <a:latin typeface="Times New Roman"/>
                <a:cs typeface="Times New Roman"/>
              </a:rPr>
              <a:t>p</a:t>
            </a:r>
            <a:r>
              <a:rPr sz="2800" spc="-110" dirty="0">
                <a:latin typeface="Times New Roman"/>
                <a:cs typeface="Times New Roman"/>
              </a:rPr>
              <a:t>l</a:t>
            </a:r>
            <a:r>
              <a:rPr sz="2800" spc="-160" dirty="0">
                <a:latin typeface="Times New Roman"/>
                <a:cs typeface="Times New Roman"/>
              </a:rPr>
              <a:t>e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o</a:t>
            </a:r>
            <a:r>
              <a:rPr sz="2800" spc="75" dirty="0">
                <a:latin typeface="Times New Roman"/>
                <a:cs typeface="Times New Roman"/>
              </a:rPr>
              <a:t>n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</a:t>
            </a:r>
            <a:r>
              <a:rPr sz="2800" spc="-45" dirty="0">
                <a:latin typeface="Times New Roman"/>
                <a:cs typeface="Times New Roman"/>
              </a:rPr>
              <a:t>f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35" dirty="0">
                <a:latin typeface="Times New Roman"/>
                <a:cs typeface="Times New Roman"/>
              </a:rPr>
              <a:t>h</a:t>
            </a:r>
            <a:r>
              <a:rPr sz="2800" spc="-155" dirty="0">
                <a:latin typeface="Times New Roman"/>
                <a:cs typeface="Times New Roman"/>
              </a:rPr>
              <a:t>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b</a:t>
            </a:r>
            <a:r>
              <a:rPr sz="2800" spc="-20" dirty="0">
                <a:latin typeface="Times New Roman"/>
                <a:cs typeface="Times New Roman"/>
              </a:rPr>
              <a:t>o</a:t>
            </a:r>
            <a:r>
              <a:rPr sz="2800" spc="-180" dirty="0">
                <a:latin typeface="Times New Roman"/>
                <a:cs typeface="Times New Roman"/>
              </a:rPr>
              <a:t>v</a:t>
            </a:r>
            <a:r>
              <a:rPr sz="2800" spc="-155" dirty="0">
                <a:latin typeface="Times New Roman"/>
                <a:cs typeface="Times New Roman"/>
              </a:rPr>
              <a:t>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-190" dirty="0">
                <a:latin typeface="Times New Roman"/>
                <a:cs typeface="Times New Roman"/>
              </a:rPr>
              <a:t>s</a:t>
            </a:r>
            <a:r>
              <a:rPr sz="2800" spc="-95" dirty="0">
                <a:latin typeface="Times New Roman"/>
                <a:cs typeface="Times New Roman"/>
              </a:rPr>
              <a:t>k</a:t>
            </a:r>
            <a:r>
              <a:rPr sz="2800" spc="-19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2800" b="1" spc="60" dirty="0">
                <a:solidFill>
                  <a:srgbClr val="C78B32"/>
                </a:solidFill>
                <a:latin typeface="Trebuchet MS"/>
                <a:cs typeface="Trebuchet MS"/>
              </a:rPr>
              <a:t>L</a:t>
            </a:r>
            <a:r>
              <a:rPr sz="2800" b="1" spc="-25" dirty="0">
                <a:solidFill>
                  <a:srgbClr val="C78B32"/>
                </a:solidFill>
                <a:latin typeface="Trebuchet MS"/>
                <a:cs typeface="Trebuchet MS"/>
              </a:rPr>
              <a:t>e</a:t>
            </a:r>
            <a:r>
              <a:rPr sz="2800" b="1" spc="105" dirty="0">
                <a:solidFill>
                  <a:srgbClr val="C78B32"/>
                </a:solidFill>
                <a:latin typeface="Trebuchet MS"/>
                <a:cs typeface="Trebuchet MS"/>
              </a:rPr>
              <a:t>a</a:t>
            </a:r>
            <a:r>
              <a:rPr sz="2800" b="1" spc="-65" dirty="0">
                <a:solidFill>
                  <a:srgbClr val="C78B32"/>
                </a:solidFill>
                <a:latin typeface="Trebuchet MS"/>
                <a:cs typeface="Trebuchet MS"/>
              </a:rPr>
              <a:t>r</a:t>
            </a:r>
            <a:r>
              <a:rPr sz="2800" b="1" dirty="0">
                <a:solidFill>
                  <a:srgbClr val="C78B32"/>
                </a:solidFill>
                <a:latin typeface="Trebuchet MS"/>
                <a:cs typeface="Trebuchet MS"/>
              </a:rPr>
              <a:t>n</a:t>
            </a:r>
            <a:r>
              <a:rPr sz="2800" b="1" spc="-55" dirty="0">
                <a:solidFill>
                  <a:srgbClr val="C78B32"/>
                </a:solidFill>
                <a:latin typeface="Trebuchet MS"/>
                <a:cs typeface="Trebuchet MS"/>
              </a:rPr>
              <a:t>i</a:t>
            </a:r>
            <a:r>
              <a:rPr sz="2800" b="1" dirty="0">
                <a:solidFill>
                  <a:srgbClr val="C78B32"/>
                </a:solidFill>
                <a:latin typeface="Trebuchet MS"/>
                <a:cs typeface="Trebuchet MS"/>
              </a:rPr>
              <a:t>n</a:t>
            </a:r>
            <a:r>
              <a:rPr sz="2800" b="1" spc="350" dirty="0">
                <a:solidFill>
                  <a:srgbClr val="C78B32"/>
                </a:solidFill>
                <a:latin typeface="Trebuchet MS"/>
                <a:cs typeface="Trebuchet MS"/>
              </a:rPr>
              <a:t>g</a:t>
            </a:r>
            <a:r>
              <a:rPr sz="2800" b="1" spc="-254" dirty="0">
                <a:solidFill>
                  <a:srgbClr val="C78B32"/>
                </a:solidFill>
                <a:latin typeface="Trebuchet MS"/>
                <a:cs typeface="Trebuchet MS"/>
              </a:rPr>
              <a:t> </a:t>
            </a:r>
            <a:r>
              <a:rPr sz="2800" b="1" spc="155" dirty="0">
                <a:solidFill>
                  <a:srgbClr val="C78B32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C78B32"/>
                </a:solidFill>
                <a:latin typeface="Trebuchet MS"/>
                <a:cs typeface="Trebuchet MS"/>
              </a:rPr>
              <a:t>u</a:t>
            </a:r>
            <a:r>
              <a:rPr sz="2800" b="1" spc="65" dirty="0">
                <a:solidFill>
                  <a:srgbClr val="C78B32"/>
                </a:solidFill>
                <a:latin typeface="Trebuchet MS"/>
                <a:cs typeface="Trebuchet MS"/>
              </a:rPr>
              <a:t>t</a:t>
            </a:r>
            <a:r>
              <a:rPr sz="2800" b="1" spc="70" dirty="0">
                <a:solidFill>
                  <a:srgbClr val="C78B32"/>
                </a:solidFill>
                <a:latin typeface="Trebuchet MS"/>
                <a:cs typeface="Trebuchet MS"/>
              </a:rPr>
              <a:t>c</a:t>
            </a:r>
            <a:r>
              <a:rPr sz="2800" b="1" dirty="0">
                <a:solidFill>
                  <a:srgbClr val="C78B32"/>
                </a:solidFill>
                <a:latin typeface="Trebuchet MS"/>
                <a:cs typeface="Trebuchet MS"/>
              </a:rPr>
              <a:t>o</a:t>
            </a:r>
            <a:r>
              <a:rPr sz="2800" b="1" spc="95" dirty="0">
                <a:solidFill>
                  <a:srgbClr val="C78B32"/>
                </a:solidFill>
                <a:latin typeface="Trebuchet MS"/>
                <a:cs typeface="Trebuchet MS"/>
              </a:rPr>
              <a:t>m</a:t>
            </a:r>
            <a:r>
              <a:rPr sz="2800" b="1" spc="-20" dirty="0">
                <a:solidFill>
                  <a:srgbClr val="C78B32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1054735" marR="51435">
              <a:lnSpc>
                <a:spcPct val="107100"/>
              </a:lnSpc>
              <a:spcBef>
                <a:spcPts val="2325"/>
              </a:spcBef>
            </a:pPr>
            <a:r>
              <a:rPr sz="2800" spc="-70" dirty="0">
                <a:latin typeface="Times New Roman"/>
                <a:cs typeface="Times New Roman"/>
              </a:rPr>
              <a:t>Developing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complicated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UI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using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HTML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components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U</a:t>
            </a:r>
            <a:r>
              <a:rPr sz="2800" spc="-190" dirty="0">
                <a:latin typeface="Times New Roman"/>
                <a:cs typeface="Times New Roman"/>
              </a:rPr>
              <a:t>s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70" dirty="0">
                <a:latin typeface="Times New Roman"/>
                <a:cs typeface="Times New Roman"/>
              </a:rPr>
              <a:t>n</a:t>
            </a:r>
            <a:r>
              <a:rPr sz="2800" spc="-185" dirty="0">
                <a:latin typeface="Times New Roman"/>
                <a:cs typeface="Times New Roman"/>
              </a:rPr>
              <a:t>g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o</a:t>
            </a:r>
            <a:r>
              <a:rPr sz="2800" spc="45" dirty="0">
                <a:latin typeface="Times New Roman"/>
                <a:cs typeface="Times New Roman"/>
              </a:rPr>
              <a:t>p</a:t>
            </a:r>
            <a:r>
              <a:rPr sz="2800" spc="-190" dirty="0">
                <a:latin typeface="Times New Roman"/>
                <a:cs typeface="Times New Roman"/>
              </a:rPr>
              <a:t>s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-110" dirty="0">
                <a:latin typeface="Times New Roman"/>
                <a:cs typeface="Times New Roman"/>
              </a:rPr>
              <a:t>ll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70" dirty="0">
                <a:latin typeface="Times New Roman"/>
                <a:cs typeface="Times New Roman"/>
              </a:rPr>
              <a:t>n</a:t>
            </a:r>
            <a:r>
              <a:rPr sz="2800" spc="-185" dirty="0">
                <a:latin typeface="Times New Roman"/>
                <a:cs typeface="Times New Roman"/>
              </a:rPr>
              <a:t>g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70" dirty="0">
                <a:latin typeface="Times New Roman"/>
                <a:cs typeface="Times New Roman"/>
              </a:rPr>
              <a:t>n</a:t>
            </a:r>
            <a:r>
              <a:rPr sz="2800" spc="15" dirty="0">
                <a:latin typeface="Times New Roman"/>
                <a:cs typeface="Times New Roman"/>
              </a:rPr>
              <a:t>d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o</a:t>
            </a:r>
            <a:r>
              <a:rPr sz="2800" spc="70" dirty="0">
                <a:latin typeface="Times New Roman"/>
                <a:cs typeface="Times New Roman"/>
              </a:rPr>
              <a:t>n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-160" dirty="0">
                <a:latin typeface="Times New Roman"/>
                <a:cs typeface="Times New Roman"/>
              </a:rPr>
              <a:t>e</a:t>
            </a:r>
            <a:r>
              <a:rPr sz="2800" spc="-204" dirty="0">
                <a:latin typeface="Times New Roman"/>
                <a:cs typeface="Times New Roman"/>
              </a:rPr>
              <a:t>x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p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-190" dirty="0">
                <a:latin typeface="Times New Roman"/>
                <a:cs typeface="Times New Roman"/>
              </a:rPr>
              <a:t>ss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v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b</a:t>
            </a:r>
            <a:r>
              <a:rPr sz="2800" spc="-110" dirty="0">
                <a:latin typeface="Times New Roman"/>
                <a:cs typeface="Times New Roman"/>
              </a:rPr>
              <a:t>l</a:t>
            </a:r>
            <a:r>
              <a:rPr sz="2800" spc="-155" dirty="0">
                <a:latin typeface="Times New Roman"/>
                <a:cs typeface="Times New Roman"/>
              </a:rPr>
              <a:t>e</a:t>
            </a:r>
            <a:r>
              <a:rPr sz="2800" spc="-145" dirty="0">
                <a:latin typeface="Times New Roman"/>
                <a:cs typeface="Times New Roman"/>
              </a:rPr>
              <a:t>s  </a:t>
            </a:r>
            <a:r>
              <a:rPr sz="2800" spc="10" dirty="0">
                <a:latin typeface="Times New Roman"/>
                <a:cs typeface="Times New Roman"/>
              </a:rPr>
              <a:t>G</a:t>
            </a:r>
            <a:r>
              <a:rPr sz="2800" spc="-160" dirty="0">
                <a:latin typeface="Times New Roman"/>
                <a:cs typeface="Times New Roman"/>
              </a:rPr>
              <a:t>e</a:t>
            </a:r>
            <a:r>
              <a:rPr sz="2800" spc="100" dirty="0">
                <a:latin typeface="Times New Roman"/>
                <a:cs typeface="Times New Roman"/>
              </a:rPr>
              <a:t>tt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70" dirty="0">
                <a:latin typeface="Times New Roman"/>
                <a:cs typeface="Times New Roman"/>
              </a:rPr>
              <a:t>n</a:t>
            </a:r>
            <a:r>
              <a:rPr sz="2800" spc="-185" dirty="0">
                <a:latin typeface="Times New Roman"/>
                <a:cs typeface="Times New Roman"/>
              </a:rPr>
              <a:t>g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f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-110" dirty="0">
                <a:latin typeface="Times New Roman"/>
                <a:cs typeface="Times New Roman"/>
              </a:rPr>
              <a:t>l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w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40" dirty="0">
                <a:latin typeface="Times New Roman"/>
                <a:cs typeface="Times New Roman"/>
              </a:rPr>
              <a:t>h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-45" dirty="0">
                <a:latin typeface="Times New Roman"/>
                <a:cs typeface="Times New Roman"/>
              </a:rPr>
              <a:t>ff</a:t>
            </a:r>
            <a:r>
              <a:rPr sz="2800" spc="-16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60" dirty="0">
                <a:latin typeface="Times New Roman"/>
                <a:cs typeface="Times New Roman"/>
              </a:rPr>
              <a:t>e</a:t>
            </a:r>
            <a:r>
              <a:rPr sz="2800" spc="70" dirty="0">
                <a:latin typeface="Times New Roman"/>
                <a:cs typeface="Times New Roman"/>
              </a:rPr>
              <a:t>n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-180" dirty="0">
                <a:latin typeface="Times New Roman"/>
                <a:cs typeface="Times New Roman"/>
              </a:rPr>
              <a:t>y</a:t>
            </a:r>
            <a:r>
              <a:rPr sz="2800" spc="45" dirty="0">
                <a:latin typeface="Times New Roman"/>
                <a:cs typeface="Times New Roman"/>
              </a:rPr>
              <a:t>p</a:t>
            </a:r>
            <a:r>
              <a:rPr sz="2800" spc="-155" dirty="0">
                <a:latin typeface="Times New Roman"/>
                <a:cs typeface="Times New Roman"/>
              </a:rPr>
              <a:t>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</a:t>
            </a:r>
            <a:r>
              <a:rPr sz="2800" spc="-45" dirty="0">
                <a:latin typeface="Times New Roman"/>
                <a:cs typeface="Times New Roman"/>
              </a:rPr>
              <a:t>f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45" dirty="0">
                <a:latin typeface="Times New Roman"/>
                <a:cs typeface="Times New Roman"/>
              </a:rPr>
              <a:t>p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-110" dirty="0">
                <a:latin typeface="Times New Roman"/>
                <a:cs typeface="Times New Roman"/>
              </a:rPr>
              <a:t>ll</a:t>
            </a:r>
            <a:r>
              <a:rPr sz="2800" spc="-145" dirty="0">
                <a:latin typeface="Times New Roman"/>
                <a:cs typeface="Times New Roman"/>
              </a:rPr>
              <a:t>s  </a:t>
            </a:r>
            <a:r>
              <a:rPr sz="2800" spc="240" dirty="0">
                <a:latin typeface="Times New Roman"/>
                <a:cs typeface="Times New Roman"/>
              </a:rPr>
              <a:t>H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70" dirty="0">
                <a:latin typeface="Times New Roman"/>
                <a:cs typeface="Times New Roman"/>
              </a:rPr>
              <a:t>n</a:t>
            </a:r>
            <a:r>
              <a:rPr sz="2800" spc="10" dirty="0">
                <a:latin typeface="Times New Roman"/>
                <a:cs typeface="Times New Roman"/>
              </a:rPr>
              <a:t>d</a:t>
            </a:r>
            <a:r>
              <a:rPr sz="2800" spc="-110" dirty="0">
                <a:latin typeface="Times New Roman"/>
                <a:cs typeface="Times New Roman"/>
              </a:rPr>
              <a:t>l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70" dirty="0">
                <a:latin typeface="Times New Roman"/>
                <a:cs typeface="Times New Roman"/>
              </a:rPr>
              <a:t>n</a:t>
            </a:r>
            <a:r>
              <a:rPr sz="2800" spc="-185" dirty="0">
                <a:latin typeface="Times New Roman"/>
                <a:cs typeface="Times New Roman"/>
              </a:rPr>
              <a:t>g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-45" dirty="0">
                <a:latin typeface="Times New Roman"/>
                <a:cs typeface="Times New Roman"/>
              </a:rPr>
              <a:t>ff</a:t>
            </a:r>
            <a:r>
              <a:rPr sz="2800" spc="-16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60" dirty="0">
                <a:latin typeface="Times New Roman"/>
                <a:cs typeface="Times New Roman"/>
              </a:rPr>
              <a:t>e</a:t>
            </a:r>
            <a:r>
              <a:rPr sz="2800" spc="70" dirty="0">
                <a:latin typeface="Times New Roman"/>
                <a:cs typeface="Times New Roman"/>
              </a:rPr>
              <a:t>n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70" dirty="0">
                <a:latin typeface="Times New Roman"/>
                <a:cs typeface="Times New Roman"/>
              </a:rPr>
              <a:t>n</a:t>
            </a:r>
            <a:r>
              <a:rPr sz="2800" spc="45" dirty="0">
                <a:latin typeface="Times New Roman"/>
                <a:cs typeface="Times New Roman"/>
              </a:rPr>
              <a:t>p</a:t>
            </a:r>
            <a:r>
              <a:rPr sz="2800" spc="70" dirty="0">
                <a:latin typeface="Times New Roman"/>
                <a:cs typeface="Times New Roman"/>
              </a:rPr>
              <a:t>u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100" dirty="0">
                <a:latin typeface="Times New Roman"/>
                <a:cs typeface="Times New Roman"/>
              </a:rPr>
              <a:t>t</a:t>
            </a:r>
            <a:r>
              <a:rPr sz="2800" spc="-13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37029" y="2916081"/>
            <a:ext cx="4350969" cy="73709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7988" y="5347513"/>
            <a:ext cx="8230011" cy="493948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1039" y="5954136"/>
            <a:ext cx="350520" cy="2666365"/>
            <a:chOff x="541039" y="5954136"/>
            <a:chExt cx="350520" cy="2666365"/>
          </a:xfrm>
        </p:grpSpPr>
        <p:sp>
          <p:nvSpPr>
            <p:cNvPr id="4" name="object 4"/>
            <p:cNvSpPr/>
            <p:nvPr/>
          </p:nvSpPr>
          <p:spPr>
            <a:xfrm>
              <a:off x="541039" y="5954136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29">
                  <a:moveTo>
                    <a:pt x="350519" y="747826"/>
                  </a:moveTo>
                  <a:lnTo>
                    <a:pt x="0" y="747826"/>
                  </a:lnTo>
                  <a:lnTo>
                    <a:pt x="0" y="0"/>
                  </a:lnTo>
                  <a:lnTo>
                    <a:pt x="350519" y="0"/>
                  </a:lnTo>
                  <a:lnTo>
                    <a:pt x="350519" y="747826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626" y="6373983"/>
              <a:ext cx="25400" cy="2242185"/>
            </a:xfrm>
            <a:custGeom>
              <a:avLst/>
              <a:gdLst/>
              <a:ahLst/>
              <a:cxnLst/>
              <a:rect l="l" t="t" r="r" b="b"/>
              <a:pathLst>
                <a:path w="25400" h="2242184">
                  <a:moveTo>
                    <a:pt x="0" y="0"/>
                  </a:moveTo>
                  <a:lnTo>
                    <a:pt x="25292" y="2241561"/>
                  </a:lnTo>
                </a:path>
              </a:pathLst>
            </a:custGeom>
            <a:ln w="9524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41039" y="451931"/>
            <a:ext cx="350520" cy="4525010"/>
            <a:chOff x="541039" y="451931"/>
            <a:chExt cx="350520" cy="4525010"/>
          </a:xfrm>
        </p:grpSpPr>
        <p:sp>
          <p:nvSpPr>
            <p:cNvPr id="7" name="object 7"/>
            <p:cNvSpPr/>
            <p:nvPr/>
          </p:nvSpPr>
          <p:spPr>
            <a:xfrm>
              <a:off x="703577" y="860657"/>
              <a:ext cx="25400" cy="4110990"/>
            </a:xfrm>
            <a:custGeom>
              <a:avLst/>
              <a:gdLst/>
              <a:ahLst/>
              <a:cxnLst/>
              <a:rect l="l" t="t" r="r" b="b"/>
              <a:pathLst>
                <a:path w="25400" h="4110990">
                  <a:moveTo>
                    <a:pt x="0" y="0"/>
                  </a:moveTo>
                  <a:lnTo>
                    <a:pt x="25341" y="4110957"/>
                  </a:lnTo>
                </a:path>
              </a:pathLst>
            </a:custGeom>
            <a:ln w="9524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39" y="451931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30">
                  <a:moveTo>
                    <a:pt x="350519" y="747826"/>
                  </a:moveTo>
                  <a:lnTo>
                    <a:pt x="0" y="747826"/>
                  </a:lnTo>
                  <a:lnTo>
                    <a:pt x="0" y="0"/>
                  </a:lnTo>
                  <a:lnTo>
                    <a:pt x="350519" y="0"/>
                  </a:lnTo>
                  <a:lnTo>
                    <a:pt x="350519" y="747826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0282" y="469142"/>
            <a:ext cx="421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>
                <a:solidFill>
                  <a:srgbClr val="213669"/>
                </a:solidFill>
              </a:rPr>
              <a:t>S</a:t>
            </a:r>
            <a:r>
              <a:rPr sz="3600" spc="75" dirty="0">
                <a:solidFill>
                  <a:srgbClr val="213669"/>
                </a:solidFill>
              </a:rPr>
              <a:t>t</a:t>
            </a:r>
            <a:r>
              <a:rPr sz="3600" spc="-130" dirty="0">
                <a:solidFill>
                  <a:srgbClr val="213669"/>
                </a:solidFill>
              </a:rPr>
              <a:t>e</a:t>
            </a:r>
            <a:r>
              <a:rPr sz="3600" spc="-60" dirty="0">
                <a:solidFill>
                  <a:srgbClr val="213669"/>
                </a:solidFill>
              </a:rPr>
              <a:t>p</a:t>
            </a:r>
            <a:r>
              <a:rPr sz="3600" spc="-114" dirty="0">
                <a:solidFill>
                  <a:srgbClr val="213669"/>
                </a:solidFill>
              </a:rPr>
              <a:t>-</a:t>
            </a:r>
            <a:r>
              <a:rPr sz="3600" spc="-55" dirty="0">
                <a:solidFill>
                  <a:srgbClr val="213669"/>
                </a:solidFill>
              </a:rPr>
              <a:t>W</a:t>
            </a:r>
            <a:r>
              <a:rPr sz="3600" dirty="0">
                <a:solidFill>
                  <a:srgbClr val="213669"/>
                </a:solidFill>
              </a:rPr>
              <a:t>i</a:t>
            </a:r>
            <a:r>
              <a:rPr sz="3600" spc="-150" dirty="0">
                <a:solidFill>
                  <a:srgbClr val="213669"/>
                </a:solidFill>
              </a:rPr>
              <a:t>s</a:t>
            </a:r>
            <a:r>
              <a:rPr sz="3600" spc="-130" dirty="0">
                <a:solidFill>
                  <a:srgbClr val="213669"/>
                </a:solidFill>
              </a:rPr>
              <a:t>e</a:t>
            </a:r>
            <a:r>
              <a:rPr sz="3600" spc="-90" dirty="0">
                <a:solidFill>
                  <a:srgbClr val="213669"/>
                </a:solidFill>
              </a:rPr>
              <a:t> </a:t>
            </a:r>
            <a:r>
              <a:rPr sz="3600" spc="140" dirty="0">
                <a:solidFill>
                  <a:srgbClr val="213669"/>
                </a:solidFill>
              </a:rPr>
              <a:t>D</a:t>
            </a:r>
            <a:r>
              <a:rPr sz="3600" spc="-130" dirty="0">
                <a:solidFill>
                  <a:srgbClr val="213669"/>
                </a:solidFill>
              </a:rPr>
              <a:t>e</a:t>
            </a:r>
            <a:r>
              <a:rPr sz="3600" spc="-150" dirty="0">
                <a:solidFill>
                  <a:srgbClr val="213669"/>
                </a:solidFill>
              </a:rPr>
              <a:t>s</a:t>
            </a:r>
            <a:r>
              <a:rPr sz="3600" spc="-125" dirty="0">
                <a:solidFill>
                  <a:srgbClr val="213669"/>
                </a:solidFill>
              </a:rPr>
              <a:t>c</a:t>
            </a:r>
            <a:r>
              <a:rPr sz="3600" spc="-204" dirty="0">
                <a:solidFill>
                  <a:srgbClr val="213669"/>
                </a:solidFill>
              </a:rPr>
              <a:t>r</a:t>
            </a:r>
            <a:r>
              <a:rPr sz="3600" dirty="0">
                <a:solidFill>
                  <a:srgbClr val="213669"/>
                </a:solidFill>
              </a:rPr>
              <a:t>i</a:t>
            </a:r>
            <a:r>
              <a:rPr sz="3600" spc="-60" dirty="0">
                <a:solidFill>
                  <a:srgbClr val="213669"/>
                </a:solidFill>
              </a:rPr>
              <a:t>p</a:t>
            </a:r>
            <a:r>
              <a:rPr sz="3600" spc="75" dirty="0">
                <a:solidFill>
                  <a:srgbClr val="213669"/>
                </a:solidFill>
              </a:rPr>
              <a:t>t</a:t>
            </a:r>
            <a:r>
              <a:rPr sz="3600" dirty="0">
                <a:solidFill>
                  <a:srgbClr val="213669"/>
                </a:solidFill>
              </a:rPr>
              <a:t>io</a:t>
            </a:r>
            <a:r>
              <a:rPr sz="3600" spc="-15" dirty="0">
                <a:solidFill>
                  <a:srgbClr val="213669"/>
                </a:solidFill>
              </a:rPr>
              <a:t>n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362" y="1718235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362" y="2518335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362" y="3318435"/>
            <a:ext cx="104775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362" y="4118535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362" y="4918635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72332" y="1111480"/>
            <a:ext cx="15708630" cy="75495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2425" indent="-236854">
              <a:lnSpc>
                <a:spcPct val="100000"/>
              </a:lnSpc>
              <a:spcBef>
                <a:spcPts val="490"/>
              </a:spcBef>
              <a:buFont typeface="Times New Roman"/>
              <a:buAutoNum type="arabicPeriod"/>
              <a:tabLst>
                <a:tab pos="353060" algn="l"/>
              </a:tabLst>
            </a:pPr>
            <a:r>
              <a:rPr sz="2300" b="1" spc="-175" dirty="0">
                <a:latin typeface="Times New Roman"/>
                <a:cs typeface="Times New Roman"/>
              </a:rPr>
              <a:t>S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50" dirty="0">
                <a:latin typeface="Times New Roman"/>
                <a:cs typeface="Times New Roman"/>
              </a:rPr>
              <a:t>t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175" dirty="0">
                <a:latin typeface="Times New Roman"/>
                <a:cs typeface="Times New Roman"/>
              </a:rPr>
              <a:t>S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35" dirty="0">
                <a:latin typeface="Times New Roman"/>
                <a:cs typeface="Times New Roman"/>
              </a:rPr>
              <a:t>r</a:t>
            </a:r>
            <a:r>
              <a:rPr sz="2300" b="1" spc="-80" dirty="0">
                <a:latin typeface="Times New Roman"/>
                <a:cs typeface="Times New Roman"/>
              </a:rPr>
              <a:t>v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30" dirty="0">
                <a:latin typeface="Times New Roman"/>
                <a:cs typeface="Times New Roman"/>
              </a:rPr>
              <a:t>r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130" dirty="0">
                <a:latin typeface="Times New Roman"/>
                <a:cs typeface="Times New Roman"/>
              </a:rPr>
              <a:t>B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100" dirty="0">
                <a:latin typeface="Times New Roman"/>
                <a:cs typeface="Times New Roman"/>
              </a:rPr>
              <a:t>s</a:t>
            </a:r>
            <a:r>
              <a:rPr sz="2300" b="1" spc="-85" dirty="0">
                <a:latin typeface="Times New Roman"/>
                <a:cs typeface="Times New Roman"/>
              </a:rPr>
              <a:t>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40" dirty="0">
                <a:latin typeface="Times New Roman"/>
                <a:cs typeface="Times New Roman"/>
              </a:rPr>
              <a:t>U</a:t>
            </a:r>
            <a:r>
              <a:rPr sz="2300" b="1" spc="45" dirty="0">
                <a:latin typeface="Times New Roman"/>
                <a:cs typeface="Times New Roman"/>
              </a:rPr>
              <a:t>R</a:t>
            </a:r>
            <a:r>
              <a:rPr sz="2300" b="1" spc="-195" dirty="0">
                <a:latin typeface="Times New Roman"/>
                <a:cs typeface="Times New Roman"/>
              </a:rPr>
              <a:t>L</a:t>
            </a:r>
            <a:r>
              <a:rPr sz="2300" b="1" spc="-145" dirty="0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848994">
              <a:lnSpc>
                <a:spcPct val="100000"/>
              </a:lnSpc>
              <a:spcBef>
                <a:spcPts val="390"/>
              </a:spcBef>
            </a:pPr>
            <a:r>
              <a:rPr sz="2300" spc="65" dirty="0">
                <a:latin typeface="Times New Roman"/>
                <a:cs typeface="Times New Roman"/>
              </a:rPr>
              <a:t>D</a:t>
            </a:r>
            <a:r>
              <a:rPr sz="2300" spc="-130" dirty="0">
                <a:latin typeface="Times New Roman"/>
                <a:cs typeface="Times New Roman"/>
              </a:rPr>
              <a:t>e</a:t>
            </a:r>
            <a:r>
              <a:rPr sz="2300" spc="-40" dirty="0">
                <a:latin typeface="Times New Roman"/>
                <a:cs typeface="Times New Roman"/>
              </a:rPr>
              <a:t>f</a:t>
            </a:r>
            <a:r>
              <a:rPr sz="2300" spc="-85" dirty="0">
                <a:latin typeface="Times New Roman"/>
                <a:cs typeface="Times New Roman"/>
              </a:rPr>
              <a:t>i</a:t>
            </a:r>
            <a:r>
              <a:rPr sz="2300" spc="55" dirty="0">
                <a:latin typeface="Times New Roman"/>
                <a:cs typeface="Times New Roman"/>
              </a:rPr>
              <a:t>n</a:t>
            </a:r>
            <a:r>
              <a:rPr sz="2300" spc="-125" dirty="0">
                <a:latin typeface="Times New Roman"/>
                <a:cs typeface="Times New Roman"/>
              </a:rPr>
              <a:t>e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t</a:t>
            </a:r>
            <a:r>
              <a:rPr sz="2300" spc="25" dirty="0">
                <a:latin typeface="Times New Roman"/>
                <a:cs typeface="Times New Roman"/>
              </a:rPr>
              <a:t>h</a:t>
            </a:r>
            <a:r>
              <a:rPr sz="2300" spc="-125" dirty="0">
                <a:latin typeface="Times New Roman"/>
                <a:cs typeface="Times New Roman"/>
              </a:rPr>
              <a:t>e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s</a:t>
            </a:r>
            <a:r>
              <a:rPr sz="2300" spc="-130" dirty="0">
                <a:latin typeface="Times New Roman"/>
                <a:cs typeface="Times New Roman"/>
              </a:rPr>
              <a:t>e</a:t>
            </a:r>
            <a:r>
              <a:rPr sz="2300" spc="-5" dirty="0">
                <a:latin typeface="Times New Roman"/>
                <a:cs typeface="Times New Roman"/>
              </a:rPr>
              <a:t>r</a:t>
            </a:r>
            <a:r>
              <a:rPr sz="2300" spc="-150" dirty="0">
                <a:latin typeface="Times New Roman"/>
                <a:cs typeface="Times New Roman"/>
              </a:rPr>
              <a:t>v</a:t>
            </a:r>
            <a:r>
              <a:rPr sz="2300" spc="-130" dirty="0">
                <a:latin typeface="Times New Roman"/>
                <a:cs typeface="Times New Roman"/>
              </a:rPr>
              <a:t>e</a:t>
            </a:r>
            <a:r>
              <a:rPr sz="2300" spc="-5" dirty="0">
                <a:latin typeface="Times New Roman"/>
                <a:cs typeface="Times New Roman"/>
              </a:rPr>
              <a:t>r</a:t>
            </a:r>
            <a:r>
              <a:rPr sz="2300" spc="40" dirty="0">
                <a:latin typeface="Times New Roman"/>
                <a:cs typeface="Times New Roman"/>
              </a:rPr>
              <a:t>'</a:t>
            </a:r>
            <a:r>
              <a:rPr sz="2300" spc="-155" dirty="0">
                <a:latin typeface="Times New Roman"/>
                <a:cs typeface="Times New Roman"/>
              </a:rPr>
              <a:t>s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b</a:t>
            </a:r>
            <a:r>
              <a:rPr sz="2300" spc="-110" dirty="0">
                <a:latin typeface="Times New Roman"/>
                <a:cs typeface="Times New Roman"/>
              </a:rPr>
              <a:t>a</a:t>
            </a:r>
            <a:r>
              <a:rPr sz="2300" spc="-160" dirty="0">
                <a:latin typeface="Times New Roman"/>
                <a:cs typeface="Times New Roman"/>
              </a:rPr>
              <a:t>s</a:t>
            </a:r>
            <a:r>
              <a:rPr sz="2300" spc="-125" dirty="0">
                <a:latin typeface="Times New Roman"/>
                <a:cs typeface="Times New Roman"/>
              </a:rPr>
              <a:t>e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U</a:t>
            </a:r>
            <a:r>
              <a:rPr sz="2300" spc="100" dirty="0">
                <a:latin typeface="Times New Roman"/>
                <a:cs typeface="Times New Roman"/>
              </a:rPr>
              <a:t>R</a:t>
            </a:r>
            <a:r>
              <a:rPr sz="2300" spc="-65" dirty="0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  <a:p>
            <a:pPr marL="352425" indent="-236854">
              <a:lnSpc>
                <a:spcPct val="100000"/>
              </a:lnSpc>
              <a:spcBef>
                <a:spcPts val="390"/>
              </a:spcBef>
              <a:buFont typeface="Times New Roman"/>
              <a:buAutoNum type="arabicPeriod" startAt="2"/>
              <a:tabLst>
                <a:tab pos="353060" algn="l"/>
              </a:tabLst>
            </a:pPr>
            <a:r>
              <a:rPr sz="2300" b="1" spc="85" dirty="0">
                <a:latin typeface="Times New Roman"/>
                <a:cs typeface="Times New Roman"/>
              </a:rPr>
              <a:t>D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00" dirty="0">
                <a:latin typeface="Times New Roman"/>
                <a:cs typeface="Times New Roman"/>
              </a:rPr>
              <a:t>s</a:t>
            </a:r>
            <a:r>
              <a:rPr sz="2300" b="1" spc="-5" dirty="0">
                <a:latin typeface="Times New Roman"/>
                <a:cs typeface="Times New Roman"/>
              </a:rPr>
              <a:t>i</a:t>
            </a:r>
            <a:r>
              <a:rPr sz="2300" b="1" spc="-60" dirty="0">
                <a:latin typeface="Times New Roman"/>
                <a:cs typeface="Times New Roman"/>
              </a:rPr>
              <a:t>g</a:t>
            </a:r>
            <a:r>
              <a:rPr sz="2300" b="1" spc="-10" dirty="0">
                <a:latin typeface="Times New Roman"/>
                <a:cs typeface="Times New Roman"/>
              </a:rPr>
              <a:t>n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35" dirty="0">
                <a:latin typeface="Times New Roman"/>
                <a:cs typeface="Times New Roman"/>
              </a:rPr>
              <a:t>A</a:t>
            </a:r>
            <a:r>
              <a:rPr sz="2300" b="1" spc="-60" dirty="0">
                <a:latin typeface="Times New Roman"/>
                <a:cs typeface="Times New Roman"/>
              </a:rPr>
              <a:t>P</a:t>
            </a:r>
            <a:r>
              <a:rPr sz="2300" b="1" spc="-80" dirty="0">
                <a:latin typeface="Times New Roman"/>
                <a:cs typeface="Times New Roman"/>
              </a:rPr>
              <a:t>I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40" dirty="0">
                <a:latin typeface="Times New Roman"/>
                <a:cs typeface="Times New Roman"/>
              </a:rPr>
              <a:t>C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25" dirty="0">
                <a:latin typeface="Times New Roman"/>
                <a:cs typeface="Times New Roman"/>
              </a:rPr>
              <a:t>ll</a:t>
            </a:r>
            <a:r>
              <a:rPr sz="2300" b="1" spc="-95" dirty="0">
                <a:latin typeface="Times New Roman"/>
                <a:cs typeface="Times New Roman"/>
              </a:rPr>
              <a:t>s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20" dirty="0">
                <a:latin typeface="Times New Roman"/>
                <a:cs typeface="Times New Roman"/>
              </a:rPr>
              <a:t>f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130" dirty="0">
                <a:latin typeface="Times New Roman"/>
                <a:cs typeface="Times New Roman"/>
              </a:rPr>
              <a:t>r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229" dirty="0">
                <a:latin typeface="Times New Roman"/>
                <a:cs typeface="Times New Roman"/>
              </a:rPr>
              <a:t>E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85" dirty="0">
                <a:latin typeface="Times New Roman"/>
                <a:cs typeface="Times New Roman"/>
              </a:rPr>
              <a:t>c</a:t>
            </a:r>
            <a:r>
              <a:rPr sz="2300" b="1" spc="-30" dirty="0">
                <a:latin typeface="Times New Roman"/>
                <a:cs typeface="Times New Roman"/>
              </a:rPr>
              <a:t>h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229" dirty="0">
                <a:latin typeface="Times New Roman"/>
                <a:cs typeface="Times New Roman"/>
              </a:rPr>
              <a:t>E</a:t>
            </a:r>
            <a:r>
              <a:rPr sz="2300" b="1" spc="-25" dirty="0">
                <a:latin typeface="Times New Roman"/>
                <a:cs typeface="Times New Roman"/>
              </a:rPr>
              <a:t>l</a:t>
            </a:r>
            <a:r>
              <a:rPr sz="2300" b="1" spc="-90" dirty="0">
                <a:latin typeface="Times New Roman"/>
                <a:cs typeface="Times New Roman"/>
              </a:rPr>
              <a:t>eme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spc="-145" dirty="0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848994">
              <a:lnSpc>
                <a:spcPct val="100000"/>
              </a:lnSpc>
              <a:spcBef>
                <a:spcPts val="390"/>
              </a:spcBef>
            </a:pPr>
            <a:r>
              <a:rPr sz="2300" spc="-35" dirty="0">
                <a:latin typeface="Times New Roman"/>
                <a:cs typeface="Times New Roman"/>
              </a:rPr>
              <a:t>Create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API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110" dirty="0">
                <a:latin typeface="Times New Roman"/>
                <a:cs typeface="Times New Roman"/>
              </a:rPr>
              <a:t>calls </a:t>
            </a:r>
            <a:r>
              <a:rPr sz="2300" spc="-80" dirty="0">
                <a:latin typeface="Times New Roman"/>
                <a:cs typeface="Times New Roman"/>
              </a:rPr>
              <a:t>(e.g.,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GET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Times New Roman"/>
                <a:cs typeface="Times New Roman"/>
              </a:rPr>
              <a:t>/recipes,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POST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/comments)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for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data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70" dirty="0">
                <a:latin typeface="Times New Roman"/>
                <a:cs typeface="Times New Roman"/>
              </a:rPr>
              <a:t>retrieval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and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updates.</a:t>
            </a:r>
            <a:endParaRPr sz="2300">
              <a:latin typeface="Times New Roman"/>
              <a:cs typeface="Times New Roman"/>
            </a:endParaRPr>
          </a:p>
          <a:p>
            <a:pPr marL="352425" indent="-236854">
              <a:lnSpc>
                <a:spcPct val="100000"/>
              </a:lnSpc>
              <a:spcBef>
                <a:spcPts val="390"/>
              </a:spcBef>
              <a:buFont typeface="Times New Roman"/>
              <a:buAutoNum type="arabicPeriod" startAt="3"/>
              <a:tabLst>
                <a:tab pos="353060" algn="l"/>
              </a:tabLst>
            </a:pPr>
            <a:r>
              <a:rPr sz="2300" b="1" spc="55" dirty="0">
                <a:latin typeface="Times New Roman"/>
                <a:cs typeface="Times New Roman"/>
              </a:rPr>
              <a:t>H</a:t>
            </a:r>
            <a:r>
              <a:rPr sz="2300" b="1" spc="-180" dirty="0">
                <a:latin typeface="Times New Roman"/>
                <a:cs typeface="Times New Roman"/>
              </a:rPr>
              <a:t>a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-50" dirty="0">
                <a:latin typeface="Times New Roman"/>
                <a:cs typeface="Times New Roman"/>
              </a:rPr>
              <a:t>d</a:t>
            </a:r>
            <a:r>
              <a:rPr sz="2300" b="1" spc="-25" dirty="0">
                <a:latin typeface="Times New Roman"/>
                <a:cs typeface="Times New Roman"/>
              </a:rPr>
              <a:t>l</a:t>
            </a:r>
            <a:r>
              <a:rPr sz="2300" b="1" spc="-85" dirty="0">
                <a:latin typeface="Times New Roman"/>
                <a:cs typeface="Times New Roman"/>
              </a:rPr>
              <a:t>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229" dirty="0">
                <a:latin typeface="Times New Roman"/>
                <a:cs typeface="Times New Roman"/>
              </a:rPr>
              <a:t>E</a:t>
            </a:r>
            <a:r>
              <a:rPr sz="2300" b="1" spc="-135" dirty="0">
                <a:latin typeface="Times New Roman"/>
                <a:cs typeface="Times New Roman"/>
              </a:rPr>
              <a:t>rr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135" dirty="0">
                <a:latin typeface="Times New Roman"/>
                <a:cs typeface="Times New Roman"/>
              </a:rPr>
              <a:t>r</a:t>
            </a:r>
            <a:r>
              <a:rPr sz="2300" b="1" spc="-95" dirty="0">
                <a:latin typeface="Times New Roman"/>
                <a:cs typeface="Times New Roman"/>
              </a:rPr>
              <a:t>s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Times New Roman"/>
                <a:cs typeface="Times New Roman"/>
              </a:rPr>
              <a:t>i</a:t>
            </a:r>
            <a:r>
              <a:rPr sz="2300" b="1" spc="-10" dirty="0">
                <a:latin typeface="Times New Roman"/>
                <a:cs typeface="Times New Roman"/>
              </a:rPr>
              <a:t>n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45" dirty="0">
                <a:latin typeface="Times New Roman"/>
                <a:cs typeface="Times New Roman"/>
              </a:rPr>
              <a:t>O</a:t>
            </a:r>
            <a:r>
              <a:rPr sz="2300" b="1" spc="-40" dirty="0">
                <a:latin typeface="Times New Roman"/>
                <a:cs typeface="Times New Roman"/>
              </a:rPr>
              <a:t>u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spc="-45" dirty="0">
                <a:latin typeface="Times New Roman"/>
                <a:cs typeface="Times New Roman"/>
              </a:rPr>
              <a:t>p</a:t>
            </a:r>
            <a:r>
              <a:rPr sz="2300" b="1" spc="-40" dirty="0">
                <a:latin typeface="Times New Roman"/>
                <a:cs typeface="Times New Roman"/>
              </a:rPr>
              <a:t>u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spc="-145" dirty="0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848994">
              <a:lnSpc>
                <a:spcPct val="100000"/>
              </a:lnSpc>
              <a:spcBef>
                <a:spcPts val="390"/>
              </a:spcBef>
            </a:pPr>
            <a:r>
              <a:rPr sz="2300" spc="-20" dirty="0">
                <a:latin typeface="Times New Roman"/>
                <a:cs typeface="Times New Roman"/>
              </a:rPr>
              <a:t>Implement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Times New Roman"/>
                <a:cs typeface="Times New Roman"/>
              </a:rPr>
              <a:t>error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handling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for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API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-75" dirty="0">
                <a:latin typeface="Times New Roman"/>
                <a:cs typeface="Times New Roman"/>
              </a:rPr>
              <a:t>responses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to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Times New Roman"/>
                <a:cs typeface="Times New Roman"/>
              </a:rPr>
              <a:t>enhance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Times New Roman"/>
                <a:cs typeface="Times New Roman"/>
              </a:rPr>
              <a:t>user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-75" dirty="0">
                <a:latin typeface="Times New Roman"/>
                <a:cs typeface="Times New Roman"/>
              </a:rPr>
              <a:t>experience.</a:t>
            </a:r>
            <a:endParaRPr sz="2300">
              <a:latin typeface="Times New Roman"/>
              <a:cs typeface="Times New Roman"/>
            </a:endParaRPr>
          </a:p>
          <a:p>
            <a:pPr marL="352425" indent="-236854">
              <a:lnSpc>
                <a:spcPct val="100000"/>
              </a:lnSpc>
              <a:spcBef>
                <a:spcPts val="390"/>
              </a:spcBef>
              <a:buFont typeface="Times New Roman"/>
              <a:buAutoNum type="arabicPeriod" startAt="4"/>
              <a:tabLst>
                <a:tab pos="353060" algn="l"/>
              </a:tabLst>
            </a:pPr>
            <a:r>
              <a:rPr sz="2300" b="1" spc="45" dirty="0">
                <a:latin typeface="Times New Roman"/>
                <a:cs typeface="Times New Roman"/>
              </a:rPr>
              <a:t>R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-50" dirty="0">
                <a:latin typeface="Times New Roman"/>
                <a:cs typeface="Times New Roman"/>
              </a:rPr>
              <a:t>d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30" dirty="0">
                <a:latin typeface="Times New Roman"/>
                <a:cs typeface="Times New Roman"/>
              </a:rPr>
              <a:t>r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45" dirty="0">
                <a:latin typeface="Times New Roman"/>
                <a:cs typeface="Times New Roman"/>
              </a:rPr>
              <a:t>O</a:t>
            </a:r>
            <a:r>
              <a:rPr sz="2300" b="1" spc="-40" dirty="0">
                <a:latin typeface="Times New Roman"/>
                <a:cs typeface="Times New Roman"/>
              </a:rPr>
              <a:t>u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spc="-45" dirty="0">
                <a:latin typeface="Times New Roman"/>
                <a:cs typeface="Times New Roman"/>
              </a:rPr>
              <a:t>p</a:t>
            </a:r>
            <a:r>
              <a:rPr sz="2300" b="1" spc="-40" dirty="0">
                <a:latin typeface="Times New Roman"/>
                <a:cs typeface="Times New Roman"/>
              </a:rPr>
              <a:t>u</a:t>
            </a:r>
            <a:r>
              <a:rPr sz="2300" b="1" spc="50" dirty="0">
                <a:latin typeface="Times New Roman"/>
                <a:cs typeface="Times New Roman"/>
              </a:rPr>
              <a:t>t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dirty="0">
                <a:latin typeface="Times New Roman"/>
                <a:cs typeface="Times New Roman"/>
              </a:rPr>
              <a:t>o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195" dirty="0">
                <a:latin typeface="Times New Roman"/>
                <a:cs typeface="Times New Roman"/>
              </a:rPr>
              <a:t>L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10" dirty="0">
                <a:latin typeface="Times New Roman"/>
                <a:cs typeface="Times New Roman"/>
              </a:rPr>
              <a:t>w</a:t>
            </a:r>
            <a:r>
              <a:rPr sz="2300" b="1" spc="-80" dirty="0">
                <a:latin typeface="Times New Roman"/>
                <a:cs typeface="Times New Roman"/>
              </a:rPr>
              <a:t>-</a:t>
            </a:r>
            <a:r>
              <a:rPr sz="2300" b="1" spc="-195" dirty="0">
                <a:latin typeface="Times New Roman"/>
                <a:cs typeface="Times New Roman"/>
              </a:rPr>
              <a:t>L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80" dirty="0">
                <a:latin typeface="Times New Roman"/>
                <a:cs typeface="Times New Roman"/>
              </a:rPr>
              <a:t>v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20" dirty="0">
                <a:latin typeface="Times New Roman"/>
                <a:cs typeface="Times New Roman"/>
              </a:rPr>
              <a:t>l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40" dirty="0">
                <a:latin typeface="Times New Roman"/>
                <a:cs typeface="Times New Roman"/>
              </a:rPr>
              <a:t>C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90" dirty="0">
                <a:latin typeface="Times New Roman"/>
                <a:cs typeface="Times New Roman"/>
              </a:rPr>
              <a:t>m</a:t>
            </a:r>
            <a:r>
              <a:rPr sz="2300" b="1" spc="-45" dirty="0">
                <a:latin typeface="Times New Roman"/>
                <a:cs typeface="Times New Roman"/>
              </a:rPr>
              <a:t>p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spc="-100" dirty="0">
                <a:latin typeface="Times New Roman"/>
                <a:cs typeface="Times New Roman"/>
              </a:rPr>
              <a:t>s</a:t>
            </a:r>
            <a:r>
              <a:rPr sz="2300" b="1" spc="-145" dirty="0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848994">
              <a:lnSpc>
                <a:spcPct val="100000"/>
              </a:lnSpc>
              <a:spcBef>
                <a:spcPts val="390"/>
              </a:spcBef>
            </a:pPr>
            <a:r>
              <a:rPr sz="2300" spc="-70" dirty="0">
                <a:latin typeface="Times New Roman"/>
                <a:cs typeface="Times New Roman"/>
              </a:rPr>
              <a:t>Dynamically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render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API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output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into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low-level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components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for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a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75" dirty="0">
                <a:latin typeface="Times New Roman"/>
                <a:cs typeface="Times New Roman"/>
              </a:rPr>
              <a:t>responsive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UI.</a:t>
            </a:r>
            <a:endParaRPr sz="2300">
              <a:latin typeface="Times New Roman"/>
              <a:cs typeface="Times New Roman"/>
            </a:endParaRPr>
          </a:p>
          <a:p>
            <a:pPr marL="352425" indent="-236854">
              <a:lnSpc>
                <a:spcPct val="100000"/>
              </a:lnSpc>
              <a:spcBef>
                <a:spcPts val="390"/>
              </a:spcBef>
              <a:buFont typeface="Times New Roman"/>
              <a:buAutoNum type="arabicPeriod" startAt="5"/>
              <a:tabLst>
                <a:tab pos="353060" algn="l"/>
              </a:tabLst>
            </a:pPr>
            <a:r>
              <a:rPr sz="2300" b="1" spc="-175" dirty="0">
                <a:latin typeface="Times New Roman"/>
                <a:cs typeface="Times New Roman"/>
              </a:rPr>
              <a:t>S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85" dirty="0">
                <a:latin typeface="Times New Roman"/>
                <a:cs typeface="Times New Roman"/>
              </a:rPr>
              <a:t>c</a:t>
            </a:r>
            <a:r>
              <a:rPr sz="2300" b="1" spc="-40" dirty="0">
                <a:latin typeface="Times New Roman"/>
                <a:cs typeface="Times New Roman"/>
              </a:rPr>
              <a:t>u</a:t>
            </a:r>
            <a:r>
              <a:rPr sz="2300" b="1" spc="-135" dirty="0">
                <a:latin typeface="Times New Roman"/>
                <a:cs typeface="Times New Roman"/>
              </a:rPr>
              <a:t>r</a:t>
            </a:r>
            <a:r>
              <a:rPr sz="2300" b="1" spc="-85" dirty="0">
                <a:latin typeface="Times New Roman"/>
                <a:cs typeface="Times New Roman"/>
              </a:rPr>
              <a:t>e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40" dirty="0">
                <a:latin typeface="Times New Roman"/>
                <a:cs typeface="Times New Roman"/>
              </a:rPr>
              <a:t>C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45" dirty="0">
                <a:latin typeface="Times New Roman"/>
                <a:cs typeface="Times New Roman"/>
              </a:rPr>
              <a:t>t</a:t>
            </a:r>
            <a:r>
              <a:rPr sz="2300" b="1" spc="-90" dirty="0">
                <a:latin typeface="Times New Roman"/>
                <a:cs typeface="Times New Roman"/>
              </a:rPr>
              <a:t>e</a:t>
            </a:r>
            <a:r>
              <a:rPr sz="2300" b="1" spc="-15" dirty="0">
                <a:latin typeface="Times New Roman"/>
                <a:cs typeface="Times New Roman"/>
              </a:rPr>
              <a:t>n</a:t>
            </a:r>
            <a:r>
              <a:rPr sz="2300" b="1" spc="50" dirty="0">
                <a:latin typeface="Times New Roman"/>
                <a:cs typeface="Times New Roman"/>
              </a:rPr>
              <a:t>t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25" dirty="0">
                <a:latin typeface="Times New Roman"/>
                <a:cs typeface="Times New Roman"/>
              </a:rPr>
              <a:t>f</a:t>
            </a:r>
            <a:r>
              <a:rPr sz="2300" b="1" spc="-60" dirty="0">
                <a:latin typeface="Times New Roman"/>
                <a:cs typeface="Times New Roman"/>
              </a:rPr>
              <a:t> P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100" dirty="0">
                <a:latin typeface="Times New Roman"/>
                <a:cs typeface="Times New Roman"/>
              </a:rPr>
              <a:t>s</a:t>
            </a:r>
            <a:r>
              <a:rPr sz="2300" b="1" spc="50" dirty="0">
                <a:latin typeface="Times New Roman"/>
                <a:cs typeface="Times New Roman"/>
              </a:rPr>
              <a:t>t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35" dirty="0">
                <a:latin typeface="Times New Roman"/>
                <a:cs typeface="Times New Roman"/>
              </a:rPr>
              <a:t>A</a:t>
            </a:r>
            <a:r>
              <a:rPr sz="2300" b="1" spc="-60" dirty="0">
                <a:latin typeface="Times New Roman"/>
                <a:cs typeface="Times New Roman"/>
              </a:rPr>
              <a:t>P</a:t>
            </a:r>
            <a:r>
              <a:rPr sz="2300" b="1" spc="-85" dirty="0">
                <a:latin typeface="Times New Roman"/>
                <a:cs typeface="Times New Roman"/>
              </a:rPr>
              <a:t>I</a:t>
            </a:r>
            <a:r>
              <a:rPr sz="2300" b="1" spc="-100" dirty="0">
                <a:latin typeface="Times New Roman"/>
                <a:cs typeface="Times New Roman"/>
              </a:rPr>
              <a:t>s</a:t>
            </a:r>
            <a:r>
              <a:rPr sz="2300" b="1" spc="-145" dirty="0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848994">
              <a:lnSpc>
                <a:spcPct val="100000"/>
              </a:lnSpc>
              <a:spcBef>
                <a:spcPts val="390"/>
              </a:spcBef>
            </a:pPr>
            <a:r>
              <a:rPr sz="2300" spc="-50" dirty="0">
                <a:latin typeface="Times New Roman"/>
                <a:cs typeface="Times New Roman"/>
              </a:rPr>
              <a:t>Ensure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HTTPS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communication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and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Times New Roman"/>
                <a:cs typeface="Times New Roman"/>
              </a:rPr>
              <a:t>implement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proper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authentication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for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75" dirty="0">
                <a:latin typeface="Times New Roman"/>
                <a:cs typeface="Times New Roman"/>
              </a:rPr>
              <a:t>secure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post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Times New Roman"/>
                <a:cs typeface="Times New Roman"/>
              </a:rPr>
              <a:t>APIs.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3600" b="1" spc="-170" dirty="0">
                <a:solidFill>
                  <a:srgbClr val="C78B32"/>
                </a:solidFill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  <a:p>
            <a:pPr marL="303530" marR="5080" algn="just">
              <a:lnSpc>
                <a:spcPct val="114100"/>
              </a:lnSpc>
              <a:spcBef>
                <a:spcPts val="1870"/>
              </a:spcBef>
            </a:pPr>
            <a:r>
              <a:rPr sz="2300" spc="55" dirty="0">
                <a:latin typeface="Times New Roman"/>
                <a:cs typeface="Times New Roman"/>
              </a:rPr>
              <a:t>To </a:t>
            </a:r>
            <a:r>
              <a:rPr sz="2300" spc="-45" dirty="0">
                <a:latin typeface="Times New Roman"/>
                <a:cs typeface="Times New Roman"/>
              </a:rPr>
              <a:t>enhance </a:t>
            </a:r>
            <a:r>
              <a:rPr sz="2300" spc="-10" dirty="0">
                <a:latin typeface="Times New Roman"/>
                <a:cs typeface="Times New Roman"/>
              </a:rPr>
              <a:t>the </a:t>
            </a:r>
            <a:r>
              <a:rPr sz="2300" spc="-55" dirty="0">
                <a:latin typeface="Times New Roman"/>
                <a:cs typeface="Times New Roman"/>
              </a:rPr>
              <a:t>dynamic features </a:t>
            </a:r>
            <a:r>
              <a:rPr sz="2300" spc="-30" dirty="0">
                <a:latin typeface="Times New Roman"/>
                <a:cs typeface="Times New Roman"/>
              </a:rPr>
              <a:t>of </a:t>
            </a:r>
            <a:r>
              <a:rPr sz="2300" spc="-105" dirty="0">
                <a:latin typeface="Times New Roman"/>
                <a:cs typeface="Times New Roman"/>
              </a:rPr>
              <a:t>a </a:t>
            </a:r>
            <a:r>
              <a:rPr sz="2300" spc="-15" dirty="0">
                <a:latin typeface="Times New Roman"/>
                <a:cs typeface="Times New Roman"/>
              </a:rPr>
              <a:t>food </a:t>
            </a:r>
            <a:r>
              <a:rPr sz="2300" spc="-60" dirty="0">
                <a:latin typeface="Times New Roman"/>
                <a:cs typeface="Times New Roman"/>
              </a:rPr>
              <a:t>blog </a:t>
            </a:r>
            <a:r>
              <a:rPr sz="2300" spc="-70" dirty="0">
                <a:latin typeface="Times New Roman"/>
                <a:cs typeface="Times New Roman"/>
              </a:rPr>
              <a:t>website, </a:t>
            </a:r>
            <a:r>
              <a:rPr sz="2300" spc="-45" dirty="0">
                <a:latin typeface="Times New Roman"/>
                <a:cs typeface="Times New Roman"/>
              </a:rPr>
              <a:t>integrate </a:t>
            </a:r>
            <a:r>
              <a:rPr sz="2300" spc="-60" dirty="0">
                <a:latin typeface="Times New Roman"/>
                <a:cs typeface="Times New Roman"/>
              </a:rPr>
              <a:t>APIs by </a:t>
            </a:r>
            <a:r>
              <a:rPr sz="2300" spc="-45" dirty="0">
                <a:latin typeface="Times New Roman"/>
                <a:cs typeface="Times New Roman"/>
              </a:rPr>
              <a:t>setting </a:t>
            </a:r>
            <a:r>
              <a:rPr sz="2300" spc="-105" dirty="0">
                <a:latin typeface="Times New Roman"/>
                <a:cs typeface="Times New Roman"/>
              </a:rPr>
              <a:t>a </a:t>
            </a:r>
            <a:r>
              <a:rPr sz="2300" spc="-95" dirty="0">
                <a:latin typeface="Times New Roman"/>
                <a:cs typeface="Times New Roman"/>
              </a:rPr>
              <a:t>server </a:t>
            </a:r>
            <a:r>
              <a:rPr sz="2300" spc="-90" dirty="0">
                <a:latin typeface="Times New Roman"/>
                <a:cs typeface="Times New Roman"/>
              </a:rPr>
              <a:t>base </a:t>
            </a:r>
            <a:r>
              <a:rPr sz="2300" dirty="0">
                <a:latin typeface="Times New Roman"/>
                <a:cs typeface="Times New Roman"/>
              </a:rPr>
              <a:t>URL, </a:t>
            </a:r>
            <a:r>
              <a:rPr sz="2300" spc="-70" dirty="0">
                <a:latin typeface="Times New Roman"/>
                <a:cs typeface="Times New Roman"/>
              </a:rPr>
              <a:t>designing </a:t>
            </a:r>
            <a:r>
              <a:rPr sz="2300" spc="-80" dirty="0">
                <a:latin typeface="Times New Roman"/>
                <a:cs typeface="Times New Roman"/>
              </a:rPr>
              <a:t>specific </a:t>
            </a:r>
            <a:r>
              <a:rPr sz="2300" spc="-25" dirty="0">
                <a:latin typeface="Times New Roman"/>
                <a:cs typeface="Times New Roman"/>
              </a:rPr>
              <a:t>API </a:t>
            </a:r>
            <a:r>
              <a:rPr sz="2300" spc="-110" dirty="0">
                <a:latin typeface="Times New Roman"/>
                <a:cs typeface="Times New Roman"/>
              </a:rPr>
              <a:t>calls </a:t>
            </a:r>
            <a:r>
              <a:rPr sz="2300" spc="-20" dirty="0">
                <a:latin typeface="Times New Roman"/>
                <a:cs typeface="Times New Roman"/>
              </a:rPr>
              <a:t>for 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65" dirty="0">
                <a:latin typeface="Times New Roman"/>
                <a:cs typeface="Times New Roman"/>
              </a:rPr>
              <a:t>elements </a:t>
            </a:r>
            <a:r>
              <a:rPr sz="2300" spc="-95" dirty="0">
                <a:latin typeface="Times New Roman"/>
                <a:cs typeface="Times New Roman"/>
              </a:rPr>
              <a:t>like </a:t>
            </a:r>
            <a:r>
              <a:rPr sz="2300" spc="-80" dirty="0">
                <a:latin typeface="Times New Roman"/>
                <a:cs typeface="Times New Roman"/>
              </a:rPr>
              <a:t>recipes </a:t>
            </a:r>
            <a:r>
              <a:rPr sz="2300" spc="-15" dirty="0">
                <a:latin typeface="Times New Roman"/>
                <a:cs typeface="Times New Roman"/>
              </a:rPr>
              <a:t>and </a:t>
            </a:r>
            <a:r>
              <a:rPr sz="2300" spc="-35" dirty="0">
                <a:latin typeface="Times New Roman"/>
                <a:cs typeface="Times New Roman"/>
              </a:rPr>
              <a:t>comments, handling </a:t>
            </a:r>
            <a:r>
              <a:rPr sz="2300" spc="-55" dirty="0">
                <a:latin typeface="Times New Roman"/>
                <a:cs typeface="Times New Roman"/>
              </a:rPr>
              <a:t>errors </a:t>
            </a:r>
            <a:r>
              <a:rPr sz="2300" spc="-10" dirty="0">
                <a:latin typeface="Times New Roman"/>
                <a:cs typeface="Times New Roman"/>
              </a:rPr>
              <a:t>in </a:t>
            </a:r>
            <a:r>
              <a:rPr sz="2300" spc="-25" dirty="0">
                <a:latin typeface="Times New Roman"/>
                <a:cs typeface="Times New Roman"/>
              </a:rPr>
              <a:t>API </a:t>
            </a:r>
            <a:r>
              <a:rPr sz="2300" spc="-75" dirty="0">
                <a:latin typeface="Times New Roman"/>
                <a:cs typeface="Times New Roman"/>
              </a:rPr>
              <a:t>responses </a:t>
            </a:r>
            <a:r>
              <a:rPr sz="2300" spc="-20" dirty="0">
                <a:latin typeface="Times New Roman"/>
                <a:cs typeface="Times New Roman"/>
              </a:rPr>
              <a:t>for </a:t>
            </a:r>
            <a:r>
              <a:rPr sz="2300" spc="-105" dirty="0">
                <a:latin typeface="Times New Roman"/>
                <a:cs typeface="Times New Roman"/>
              </a:rPr>
              <a:t>a </a:t>
            </a:r>
            <a:r>
              <a:rPr sz="2300" spc="-15" dirty="0">
                <a:latin typeface="Times New Roman"/>
                <a:cs typeface="Times New Roman"/>
              </a:rPr>
              <a:t>smooth </a:t>
            </a:r>
            <a:r>
              <a:rPr sz="2300" spc="-60" dirty="0">
                <a:latin typeface="Times New Roman"/>
                <a:cs typeface="Times New Roman"/>
              </a:rPr>
              <a:t>user </a:t>
            </a:r>
            <a:r>
              <a:rPr sz="2300" spc="-75" dirty="0">
                <a:latin typeface="Times New Roman"/>
                <a:cs typeface="Times New Roman"/>
              </a:rPr>
              <a:t>experience, dynamically </a:t>
            </a:r>
            <a:r>
              <a:rPr sz="2300" spc="-45" dirty="0">
                <a:latin typeface="Times New Roman"/>
                <a:cs typeface="Times New Roman"/>
              </a:rPr>
              <a:t>rendering </a:t>
            </a:r>
            <a:r>
              <a:rPr sz="2300" spc="-25" dirty="0">
                <a:latin typeface="Times New Roman"/>
                <a:cs typeface="Times New Roman"/>
              </a:rPr>
              <a:t>API </a:t>
            </a:r>
            <a:r>
              <a:rPr sz="2300" spc="45" dirty="0">
                <a:latin typeface="Times New Roman"/>
                <a:cs typeface="Times New Roman"/>
              </a:rPr>
              <a:t>output 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into </a:t>
            </a:r>
            <a:r>
              <a:rPr sz="2300" spc="-105" dirty="0">
                <a:latin typeface="Times New Roman"/>
                <a:cs typeface="Times New Roman"/>
              </a:rPr>
              <a:t>low-level </a:t>
            </a:r>
            <a:r>
              <a:rPr sz="2300" spc="-25" dirty="0">
                <a:latin typeface="Times New Roman"/>
                <a:cs typeface="Times New Roman"/>
              </a:rPr>
              <a:t>components, </a:t>
            </a:r>
            <a:r>
              <a:rPr sz="2300" spc="-15" dirty="0">
                <a:latin typeface="Times New Roman"/>
                <a:cs typeface="Times New Roman"/>
              </a:rPr>
              <a:t>and </a:t>
            </a:r>
            <a:r>
              <a:rPr sz="2300" spc="-45" dirty="0">
                <a:latin typeface="Times New Roman"/>
                <a:cs typeface="Times New Roman"/>
              </a:rPr>
              <a:t>ensuring </a:t>
            </a:r>
            <a:r>
              <a:rPr sz="2300" spc="-60" dirty="0">
                <a:latin typeface="Times New Roman"/>
                <a:cs typeface="Times New Roman"/>
              </a:rPr>
              <a:t>security </a:t>
            </a:r>
            <a:r>
              <a:rPr sz="2300" dirty="0">
                <a:latin typeface="Times New Roman"/>
                <a:cs typeface="Times New Roman"/>
              </a:rPr>
              <a:t>through </a:t>
            </a:r>
            <a:r>
              <a:rPr sz="2300" spc="45" dirty="0">
                <a:latin typeface="Times New Roman"/>
                <a:cs typeface="Times New Roman"/>
              </a:rPr>
              <a:t>HTTPS </a:t>
            </a:r>
            <a:r>
              <a:rPr sz="2300" spc="-15" dirty="0">
                <a:latin typeface="Times New Roman"/>
                <a:cs typeface="Times New Roman"/>
              </a:rPr>
              <a:t>and proper authentication </a:t>
            </a:r>
            <a:r>
              <a:rPr sz="2300" spc="-20" dirty="0">
                <a:latin typeface="Times New Roman"/>
                <a:cs typeface="Times New Roman"/>
              </a:rPr>
              <a:t>for </a:t>
            </a:r>
            <a:r>
              <a:rPr sz="2300" spc="-15" dirty="0">
                <a:latin typeface="Times New Roman"/>
                <a:cs typeface="Times New Roman"/>
              </a:rPr>
              <a:t>post </a:t>
            </a:r>
            <a:r>
              <a:rPr sz="2300" spc="-60" dirty="0">
                <a:latin typeface="Times New Roman"/>
                <a:cs typeface="Times New Roman"/>
              </a:rPr>
              <a:t>APIs. </a:t>
            </a:r>
            <a:r>
              <a:rPr sz="2300" spc="-20" dirty="0">
                <a:latin typeface="Times New Roman"/>
                <a:cs typeface="Times New Roman"/>
              </a:rPr>
              <a:t>This </a:t>
            </a:r>
            <a:r>
              <a:rPr sz="2300" spc="-30" dirty="0">
                <a:latin typeface="Times New Roman"/>
                <a:cs typeface="Times New Roman"/>
              </a:rPr>
              <a:t>approach </a:t>
            </a:r>
            <a:r>
              <a:rPr sz="2300" spc="-65" dirty="0">
                <a:latin typeface="Times New Roman"/>
                <a:cs typeface="Times New Roman"/>
              </a:rPr>
              <a:t>ensures </a:t>
            </a:r>
            <a:r>
              <a:rPr sz="2300" spc="-105" dirty="0">
                <a:latin typeface="Times New Roman"/>
                <a:cs typeface="Times New Roman"/>
              </a:rPr>
              <a:t>a 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seamless </a:t>
            </a:r>
            <a:r>
              <a:rPr sz="2300" spc="-15" dirty="0">
                <a:latin typeface="Times New Roman"/>
                <a:cs typeface="Times New Roman"/>
              </a:rPr>
              <a:t>and </a:t>
            </a:r>
            <a:r>
              <a:rPr sz="2300" spc="-75" dirty="0">
                <a:latin typeface="Times New Roman"/>
                <a:cs typeface="Times New Roman"/>
              </a:rPr>
              <a:t>secure </a:t>
            </a:r>
            <a:r>
              <a:rPr sz="2300" spc="-25" dirty="0">
                <a:latin typeface="Times New Roman"/>
                <a:cs typeface="Times New Roman"/>
              </a:rPr>
              <a:t>interaction </a:t>
            </a:r>
            <a:r>
              <a:rPr sz="2300" spc="-45" dirty="0">
                <a:latin typeface="Times New Roman"/>
                <a:cs typeface="Times New Roman"/>
              </a:rPr>
              <a:t>between </a:t>
            </a:r>
            <a:r>
              <a:rPr sz="2300" spc="-10" dirty="0">
                <a:latin typeface="Times New Roman"/>
                <a:cs typeface="Times New Roman"/>
              </a:rPr>
              <a:t>the </a:t>
            </a:r>
            <a:r>
              <a:rPr sz="2300" dirty="0">
                <a:latin typeface="Times New Roman"/>
                <a:cs typeface="Times New Roman"/>
              </a:rPr>
              <a:t>frontend </a:t>
            </a:r>
            <a:r>
              <a:rPr sz="2300" spc="-15" dirty="0">
                <a:latin typeface="Times New Roman"/>
                <a:cs typeface="Times New Roman"/>
              </a:rPr>
              <a:t>and </a:t>
            </a:r>
            <a:r>
              <a:rPr sz="2300" spc="-45" dirty="0">
                <a:latin typeface="Times New Roman"/>
                <a:cs typeface="Times New Roman"/>
              </a:rPr>
              <a:t>backend, providing </a:t>
            </a:r>
            <a:r>
              <a:rPr sz="2300" spc="-80" dirty="0">
                <a:latin typeface="Times New Roman"/>
                <a:cs typeface="Times New Roman"/>
              </a:rPr>
              <a:t>users </a:t>
            </a:r>
            <a:r>
              <a:rPr sz="2300" spc="-15" dirty="0">
                <a:latin typeface="Times New Roman"/>
                <a:cs typeface="Times New Roman"/>
              </a:rPr>
              <a:t>with </a:t>
            </a:r>
            <a:r>
              <a:rPr sz="2300" spc="-25" dirty="0">
                <a:latin typeface="Times New Roman"/>
                <a:cs typeface="Times New Roman"/>
              </a:rPr>
              <a:t>an </a:t>
            </a:r>
            <a:r>
              <a:rPr sz="2300" spc="-85" dirty="0">
                <a:latin typeface="Times New Roman"/>
                <a:cs typeface="Times New Roman"/>
              </a:rPr>
              <a:t>engaging </a:t>
            </a:r>
            <a:r>
              <a:rPr sz="2300" spc="-15" dirty="0">
                <a:latin typeface="Times New Roman"/>
                <a:cs typeface="Times New Roman"/>
              </a:rPr>
              <a:t>and </a:t>
            </a:r>
            <a:r>
              <a:rPr sz="2300" spc="-75" dirty="0">
                <a:latin typeface="Times New Roman"/>
                <a:cs typeface="Times New Roman"/>
              </a:rPr>
              <a:t>reliable </a:t>
            </a:r>
            <a:r>
              <a:rPr sz="2300" spc="-80" dirty="0">
                <a:latin typeface="Times New Roman"/>
                <a:cs typeface="Times New Roman"/>
              </a:rPr>
              <a:t>experience </a:t>
            </a:r>
            <a:r>
              <a:rPr sz="2300" spc="20" dirty="0">
                <a:latin typeface="Times New Roman"/>
                <a:cs typeface="Times New Roman"/>
              </a:rPr>
              <a:t>on </a:t>
            </a:r>
            <a:r>
              <a:rPr sz="2300" spc="-10" dirty="0">
                <a:latin typeface="Times New Roman"/>
                <a:cs typeface="Times New Roman"/>
              </a:rPr>
              <a:t>the </a:t>
            </a:r>
            <a:r>
              <a:rPr sz="2300" spc="-15" dirty="0">
                <a:latin typeface="Times New Roman"/>
                <a:cs typeface="Times New Roman"/>
              </a:rPr>
              <a:t>food 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Times New Roman"/>
                <a:cs typeface="Times New Roman"/>
              </a:rPr>
              <a:t>blog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-70" dirty="0">
                <a:latin typeface="Times New Roman"/>
                <a:cs typeface="Times New Roman"/>
              </a:rPr>
              <a:t>website.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04806"/>
              <a:ext cx="271780" cy="688340"/>
            </a:xfrm>
            <a:custGeom>
              <a:avLst/>
              <a:gdLst/>
              <a:ahLst/>
              <a:cxnLst/>
              <a:rect l="l" t="t" r="r" b="b"/>
              <a:pathLst>
                <a:path w="271780" h="688340">
                  <a:moveTo>
                    <a:pt x="271461" y="688181"/>
                  </a:moveTo>
                  <a:lnTo>
                    <a:pt x="0" y="688181"/>
                  </a:lnTo>
                  <a:lnTo>
                    <a:pt x="0" y="0"/>
                  </a:lnTo>
                  <a:lnTo>
                    <a:pt x="271461" y="0"/>
                  </a:lnTo>
                  <a:lnTo>
                    <a:pt x="271461" y="688181"/>
                  </a:lnTo>
                  <a:close/>
                </a:path>
              </a:pathLst>
            </a:custGeom>
            <a:solidFill>
              <a:srgbClr val="2136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0751" y="2120818"/>
              <a:ext cx="7772399" cy="67436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34111" y="4614938"/>
              <a:ext cx="163763" cy="1637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49170" y="7118852"/>
              <a:ext cx="163763" cy="163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4951" y="8754066"/>
              <a:ext cx="163763" cy="163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85160" y="2164639"/>
              <a:ext cx="163763" cy="1637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2525" y="4614938"/>
              <a:ext cx="163764" cy="16379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9379" y="7132374"/>
              <a:ext cx="163764" cy="1637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4552" y="8754066"/>
              <a:ext cx="163764" cy="1637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9379" y="2178162"/>
              <a:ext cx="163764" cy="16379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2591" y="2769100"/>
              <a:ext cx="4121050" cy="41210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120417" y="4523730"/>
            <a:ext cx="2065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</a:t>
            </a:r>
            <a:r>
              <a:rPr sz="3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h</a:t>
            </a:r>
            <a:r>
              <a:rPr sz="3600" b="1" spc="-130" dirty="0">
                <a:solidFill>
                  <a:srgbClr val="213669"/>
                </a:solidFill>
                <a:latin typeface="Times New Roman"/>
                <a:cs typeface="Times New Roman"/>
              </a:rPr>
              <a:t>e</a:t>
            </a:r>
            <a:r>
              <a:rPr sz="3600" b="1" spc="-125" dirty="0">
                <a:solidFill>
                  <a:srgbClr val="213669"/>
                </a:solidFill>
                <a:latin typeface="Times New Roman"/>
                <a:cs typeface="Times New Roman"/>
              </a:rPr>
              <a:t>c</a:t>
            </a:r>
            <a:r>
              <a:rPr sz="3600" b="1" spc="-130" dirty="0">
                <a:solidFill>
                  <a:srgbClr val="213669"/>
                </a:solidFill>
                <a:latin typeface="Times New Roman"/>
                <a:cs typeface="Times New Roman"/>
              </a:rPr>
              <a:t>k</a:t>
            </a:r>
            <a:r>
              <a:rPr sz="3600" b="1" spc="-114" dirty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sz="3600" b="1" spc="-300" dirty="0">
                <a:solidFill>
                  <a:srgbClr val="213669"/>
                </a:solidFill>
                <a:latin typeface="Times New Roman"/>
                <a:cs typeface="Times New Roman"/>
              </a:rPr>
              <a:t>L</a:t>
            </a:r>
            <a:r>
              <a:rPr sz="3600" b="1" dirty="0">
                <a:solidFill>
                  <a:srgbClr val="213669"/>
                </a:solidFill>
                <a:latin typeface="Times New Roman"/>
                <a:cs typeface="Times New Roman"/>
              </a:rPr>
              <a:t>i</a:t>
            </a:r>
            <a:r>
              <a:rPr sz="3600" b="1" spc="-150" dirty="0">
                <a:solidFill>
                  <a:srgbClr val="213669"/>
                </a:solidFill>
                <a:latin typeface="Times New Roman"/>
                <a:cs typeface="Times New Roman"/>
              </a:rPr>
              <a:t>s</a:t>
            </a:r>
            <a:r>
              <a:rPr sz="3600" b="1" spc="75" dirty="0">
                <a:solidFill>
                  <a:srgbClr val="213669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7316" y="1939407"/>
            <a:ext cx="2748280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365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h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q</a:t>
            </a:r>
            <a:r>
              <a:rPr sz="2000" spc="45" dirty="0">
                <a:latin typeface="Times New Roman"/>
                <a:cs typeface="Times New Roman"/>
              </a:rPr>
              <a:t>u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n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135" dirty="0">
                <a:latin typeface="Times New Roman"/>
                <a:cs typeface="Times New Roman"/>
              </a:rPr>
              <a:t>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h</a:t>
            </a:r>
            <a:r>
              <a:rPr sz="2000" spc="-11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ts val="2365"/>
              </a:lnSpc>
            </a:pPr>
            <a:r>
              <a:rPr sz="2000" spc="-35" dirty="0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3841" y="4394418"/>
            <a:ext cx="3155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p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10" dirty="0">
                <a:latin typeface="Times New Roman"/>
                <a:cs typeface="Times New Roman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25" dirty="0">
                <a:latin typeface="Times New Roman"/>
                <a:cs typeface="Times New Roman"/>
              </a:rPr>
              <a:t>b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-140" dirty="0">
                <a:latin typeface="Times New Roman"/>
                <a:cs typeface="Times New Roman"/>
              </a:rPr>
              <a:t>s</a:t>
            </a:r>
            <a:r>
              <a:rPr sz="2000" spc="-110" dirty="0">
                <a:latin typeface="Times New Roman"/>
                <a:cs typeface="Times New Roman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140" dirty="0">
                <a:latin typeface="Times New Roman"/>
                <a:cs typeface="Times New Roman"/>
              </a:rPr>
              <a:t>s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-135" dirty="0">
                <a:latin typeface="Times New Roman"/>
                <a:cs typeface="Times New Roman"/>
              </a:rPr>
              <a:t>g</a:t>
            </a:r>
            <a:r>
              <a:rPr sz="2000" spc="55" dirty="0">
                <a:latin typeface="Times New Roman"/>
                <a:cs typeface="Times New Roman"/>
              </a:rPr>
              <a:t>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s</a:t>
            </a:r>
            <a:r>
              <a:rPr sz="2000" spc="-80" dirty="0">
                <a:latin typeface="Times New Roman"/>
                <a:cs typeface="Times New Roman"/>
              </a:rPr>
              <a:t>c</a:t>
            </a:r>
            <a:r>
              <a:rPr sz="2000" spc="25" dirty="0">
                <a:latin typeface="Times New Roman"/>
                <a:cs typeface="Times New Roman"/>
              </a:rPr>
              <a:t>h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9197" y="6914888"/>
            <a:ext cx="3209925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365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Get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your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initial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project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ts val="2365"/>
              </a:lnSpc>
            </a:pPr>
            <a:r>
              <a:rPr sz="2000" spc="-70" dirty="0">
                <a:latin typeface="Times New Roman"/>
                <a:cs typeface="Times New Roman"/>
              </a:rPr>
              <a:t>ready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4304" y="8534290"/>
            <a:ext cx="2223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spc="50" dirty="0">
                <a:latin typeface="Times New Roman"/>
                <a:cs typeface="Times New Roman"/>
              </a:rPr>
              <a:t>n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110" dirty="0">
                <a:latin typeface="Times New Roman"/>
                <a:cs typeface="Times New Roman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g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70" dirty="0">
                <a:latin typeface="Times New Roman"/>
                <a:cs typeface="Times New Roman"/>
              </a:rPr>
              <a:t>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140" dirty="0">
                <a:latin typeface="Times New Roman"/>
                <a:cs typeface="Times New Roman"/>
              </a:rPr>
              <a:t>s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25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09756" y="1939407"/>
            <a:ext cx="2476500" cy="625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35"/>
              </a:spcBef>
            </a:pP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R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-85" dirty="0">
                <a:latin typeface="Times New Roman"/>
                <a:cs typeface="Times New Roman"/>
              </a:rPr>
              <a:t>l</a:t>
            </a:r>
            <a:r>
              <a:rPr sz="2000" spc="-110" dirty="0">
                <a:latin typeface="Times New Roman"/>
                <a:cs typeface="Times New Roman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w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20" dirty="0">
                <a:latin typeface="Times New Roman"/>
                <a:cs typeface="Times New Roman"/>
              </a:rPr>
              <a:t>h 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140" dirty="0">
                <a:latin typeface="Times New Roman"/>
                <a:cs typeface="Times New Roman"/>
              </a:rPr>
              <a:t>s</a:t>
            </a:r>
            <a:r>
              <a:rPr sz="2000" spc="-80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30" dirty="0">
                <a:latin typeface="Times New Roman"/>
                <a:cs typeface="Times New Roman"/>
              </a:rPr>
              <a:t>p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55" dirty="0">
                <a:latin typeface="Times New Roman"/>
                <a:cs typeface="Times New Roman"/>
              </a:rPr>
              <a:t>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30" dirty="0">
                <a:latin typeface="Times New Roman"/>
                <a:cs typeface="Times New Roman"/>
              </a:rPr>
              <a:t>f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h</a:t>
            </a:r>
            <a:r>
              <a:rPr sz="2000" spc="-110" dirty="0">
                <a:latin typeface="Times New Roman"/>
                <a:cs typeface="Times New Roman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110" dirty="0">
                <a:latin typeface="Times New Roman"/>
                <a:cs typeface="Times New Roman"/>
              </a:rPr>
              <a:t>j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80" dirty="0">
                <a:latin typeface="Times New Roman"/>
                <a:cs typeface="Times New Roman"/>
              </a:rPr>
              <a:t>c</a:t>
            </a:r>
            <a:r>
              <a:rPr sz="2000" spc="7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53033" y="4394418"/>
            <a:ext cx="2975610" cy="625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35"/>
              </a:spcBef>
            </a:pPr>
            <a:r>
              <a:rPr sz="2000" spc="80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mm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70" dirty="0">
                <a:latin typeface="Times New Roman"/>
                <a:cs typeface="Times New Roman"/>
              </a:rPr>
              <a:t>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-85" dirty="0">
                <a:latin typeface="Times New Roman"/>
                <a:cs typeface="Times New Roman"/>
              </a:rPr>
              <a:t>l</a:t>
            </a:r>
            <a:r>
              <a:rPr sz="2000" spc="-80" dirty="0">
                <a:latin typeface="Times New Roman"/>
                <a:cs typeface="Times New Roman"/>
              </a:rPr>
              <a:t>l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c</a:t>
            </a:r>
            <a:r>
              <a:rPr sz="2000" spc="25" dirty="0">
                <a:latin typeface="Times New Roman"/>
                <a:cs typeface="Times New Roman"/>
              </a:rPr>
              <a:t>h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n</a:t>
            </a:r>
            <a:r>
              <a:rPr sz="2000" spc="-135" dirty="0">
                <a:latin typeface="Times New Roman"/>
                <a:cs typeface="Times New Roman"/>
              </a:rPr>
              <a:t>g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135" dirty="0">
                <a:latin typeface="Times New Roman"/>
                <a:cs typeface="Times New Roman"/>
              </a:rPr>
              <a:t>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w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30" dirty="0">
                <a:latin typeface="Times New Roman"/>
                <a:cs typeface="Times New Roman"/>
              </a:rPr>
              <a:t>h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"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40" dirty="0">
                <a:latin typeface="Times New Roman"/>
                <a:cs typeface="Times New Roman"/>
              </a:rPr>
              <a:t>s</a:t>
            </a:r>
            <a:r>
              <a:rPr sz="2000" spc="65" dirty="0">
                <a:latin typeface="Times New Roman"/>
                <a:cs typeface="Times New Roman"/>
              </a:rPr>
              <a:t>t  </a:t>
            </a:r>
            <a:r>
              <a:rPr sz="2000" spc="-40" dirty="0">
                <a:latin typeface="Times New Roman"/>
                <a:cs typeface="Times New Roman"/>
              </a:rPr>
              <a:t>commit"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83303" y="6914888"/>
            <a:ext cx="2791460" cy="625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35"/>
              </a:spcBef>
            </a:pPr>
            <a:r>
              <a:rPr sz="2000" spc="-80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110" dirty="0">
                <a:latin typeface="Times New Roman"/>
                <a:cs typeface="Times New Roman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140" dirty="0">
                <a:latin typeface="Times New Roman"/>
                <a:cs typeface="Times New Roman"/>
              </a:rPr>
              <a:t>s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25" dirty="0">
                <a:latin typeface="Times New Roman"/>
                <a:cs typeface="Times New Roman"/>
              </a:rPr>
              <a:t>y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55" dirty="0">
                <a:latin typeface="Times New Roman"/>
                <a:cs typeface="Times New Roman"/>
              </a:rPr>
              <a:t>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g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h</a:t>
            </a:r>
            <a:r>
              <a:rPr sz="2000" spc="45" dirty="0">
                <a:latin typeface="Times New Roman"/>
                <a:cs typeface="Times New Roman"/>
              </a:rPr>
              <a:t>u</a:t>
            </a:r>
            <a:r>
              <a:rPr sz="2000" spc="20" dirty="0">
                <a:latin typeface="Times New Roman"/>
                <a:cs typeface="Times New Roman"/>
              </a:rPr>
              <a:t>b  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l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110" dirty="0">
                <a:latin typeface="Times New Roman"/>
                <a:cs typeface="Times New Roman"/>
              </a:rPr>
              <a:t>j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80" dirty="0">
                <a:latin typeface="Times New Roman"/>
                <a:cs typeface="Times New Roman"/>
              </a:rPr>
              <a:t>c</a:t>
            </a:r>
            <a:r>
              <a:rPr sz="2000" spc="7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48604" y="8534290"/>
            <a:ext cx="2785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P</a:t>
            </a:r>
            <a:r>
              <a:rPr sz="2000" spc="45" dirty="0">
                <a:latin typeface="Times New Roman"/>
                <a:cs typeface="Times New Roman"/>
              </a:rPr>
              <a:t>u</a:t>
            </a:r>
            <a:r>
              <a:rPr sz="2000" spc="-140" dirty="0">
                <a:latin typeface="Times New Roman"/>
                <a:cs typeface="Times New Roman"/>
              </a:rPr>
              <a:t>s</a:t>
            </a:r>
            <a:r>
              <a:rPr sz="2000" spc="30" dirty="0">
                <a:latin typeface="Times New Roman"/>
                <a:cs typeface="Times New Roman"/>
              </a:rPr>
              <a:t>h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y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4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c</a:t>
            </a:r>
            <a:r>
              <a:rPr sz="2000" spc="25" dirty="0">
                <a:latin typeface="Times New Roman"/>
                <a:cs typeface="Times New Roman"/>
              </a:rPr>
              <a:t>h</a:t>
            </a:r>
            <a:r>
              <a:rPr sz="2000" spc="-95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n</a:t>
            </a:r>
            <a:r>
              <a:rPr sz="2000" spc="-135" dirty="0">
                <a:latin typeface="Times New Roman"/>
                <a:cs typeface="Times New Roman"/>
              </a:rPr>
              <a:t>g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135" dirty="0">
                <a:latin typeface="Times New Roman"/>
                <a:cs typeface="Times New Roman"/>
              </a:rPr>
              <a:t>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g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65" dirty="0">
                <a:latin typeface="Times New Roman"/>
                <a:cs typeface="Times New Roman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h</a:t>
            </a:r>
            <a:r>
              <a:rPr sz="2000" spc="45" dirty="0">
                <a:latin typeface="Times New Roman"/>
                <a:cs typeface="Times New Roman"/>
              </a:rPr>
              <a:t>u</a:t>
            </a:r>
            <a:r>
              <a:rPr sz="2000" spc="3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65324" y="281449"/>
            <a:ext cx="5531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Assessment</a:t>
            </a:r>
            <a:r>
              <a:rPr spc="-160" dirty="0"/>
              <a:t> </a:t>
            </a:r>
            <a:r>
              <a:rPr spc="-200" dirty="0"/>
              <a:t>Parameter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0989" y="1226916"/>
            <a:ext cx="9623425" cy="1589405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40386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3180"/>
              </a:spcBef>
            </a:pPr>
            <a:r>
              <a:rPr sz="3600" b="1" i="1" spc="6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1" i="1" spc="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6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600" b="1" i="1" spc="1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b="1" i="1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i="1" spc="20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600" b="1" i="1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i="1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i="1" spc="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i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i="1" spc="2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b="1" i="1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i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i="1" spc="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6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Google Shape;1880;p212">
            <a:extLst>
              <a:ext uri="{FF2B5EF4-FFF2-40B4-BE49-F238E27FC236}">
                <a16:creationId xmlns:a16="http://schemas.microsoft.com/office/drawing/2014/main" id="{13AC09CB-1513-FFA0-2AFA-97F72C6136A9}"/>
              </a:ext>
            </a:extLst>
          </p:cNvPr>
          <p:cNvSpPr txBox="1">
            <a:spLocks noGrp="1"/>
          </p:cNvSpPr>
          <p:nvPr/>
        </p:nvSpPr>
        <p:spPr>
          <a:xfrm>
            <a:off x="8458200" y="4136768"/>
            <a:ext cx="426719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IN" sz="2000" b="0" i="0" dirty="0">
                <a:solidFill>
                  <a:schemeClr val="tx2"/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https://github.com/Jhankit10/Food_Blog_Website</a:t>
            </a:r>
            <a:endParaRPr sz="2000" b="0" i="0" dirty="0">
              <a:solidFill>
                <a:schemeClr val="tx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414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MT</vt:lpstr>
      <vt:lpstr>Calibri</vt:lpstr>
      <vt:lpstr>EB Garamond SemiBold</vt:lpstr>
      <vt:lpstr>Times New Roman</vt:lpstr>
      <vt:lpstr>Trebuchet MS</vt:lpstr>
      <vt:lpstr>Office Theme</vt:lpstr>
      <vt:lpstr>PowerPoint Presentation</vt:lpstr>
      <vt:lpstr>Food Blog</vt:lpstr>
      <vt:lpstr>Task 4 :: Dynamic Frontend</vt:lpstr>
      <vt:lpstr>Step-Wise Description</vt:lpstr>
      <vt:lpstr>Assessment Parameter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 2.0 _ Task 1_.pptx</dc:title>
  <dc:creator>Cse_karthick Kumar_p</dc:creator>
  <cp:keywords>DAFzxfKkwI8,BAEaIixGF7Y</cp:keywords>
  <cp:lastModifiedBy>Siva JK</cp:lastModifiedBy>
  <cp:revision>2</cp:revision>
  <dcterms:created xsi:type="dcterms:W3CDTF">2023-11-23T04:10:19Z</dcterms:created>
  <dcterms:modified xsi:type="dcterms:W3CDTF">2023-11-23T04:20:27Z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Creator">
    <vt:lpwstr>Canva</vt:lpwstr>
  </property>
  <property fmtid="{D5CDD505-2E9C-101B-9397-08002B2CF9AE}" pid="4" name="LastSaved">
    <vt:filetime>2023-11-23T00:00:00Z</vt:filetime>
  </property>
</Properties>
</file>