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4.xml" ContentType="application/inkml+xml"/>
  <Override PartName="/ppt/ink/ink5.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1" r:id="rId3"/>
    <p:sldId id="258" r:id="rId4"/>
    <p:sldId id="260" r:id="rId5"/>
    <p:sldId id="262" r:id="rId6"/>
    <p:sldId id="264" r:id="rId7"/>
    <p:sldId id="265" r:id="rId8"/>
    <p:sldId id="267" r:id="rId9"/>
    <p:sldId id="269" r:id="rId10"/>
    <p:sldId id="270" r:id="rId11"/>
    <p:sldId id="271" r:id="rId12"/>
    <p:sldId id="272" r:id="rId13"/>
    <p:sldId id="273" r:id="rId14"/>
    <p:sldId id="274"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F6DE24-F990-4E2D-AB3B-AB9D34FF6C5E}" v="24" dt="2021-06-15T00:13:42.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nsiRani Choutapalem" userId="203dc6d95aff6453" providerId="LiveId" clId="{47F6DE24-F990-4E2D-AB3B-AB9D34FF6C5E}"/>
    <pc:docChg chg="undo custSel addSld delSld modSld">
      <pc:chgData name="JhansiRani Choutapalem" userId="203dc6d95aff6453" providerId="LiveId" clId="{47F6DE24-F990-4E2D-AB3B-AB9D34FF6C5E}" dt="2021-06-15T00:13:42.129" v="757" actId="207"/>
      <pc:docMkLst>
        <pc:docMk/>
      </pc:docMkLst>
      <pc:sldChg chg="addSp delSp modSp del mod">
        <pc:chgData name="JhansiRani Choutapalem" userId="203dc6d95aff6453" providerId="LiveId" clId="{47F6DE24-F990-4E2D-AB3B-AB9D34FF6C5E}" dt="2021-06-14T23:06:42.269" v="46" actId="2696"/>
        <pc:sldMkLst>
          <pc:docMk/>
          <pc:sldMk cId="2710898580" sldId="266"/>
        </pc:sldMkLst>
        <pc:spChg chg="mod">
          <ac:chgData name="JhansiRani Choutapalem" userId="203dc6d95aff6453" providerId="LiveId" clId="{47F6DE24-F990-4E2D-AB3B-AB9D34FF6C5E}" dt="2021-06-14T23:05:44.378" v="33" actId="21"/>
          <ac:spMkLst>
            <pc:docMk/>
            <pc:sldMk cId="2710898580" sldId="266"/>
            <ac:spMk id="7" creationId="{6C88B11D-E2E3-435A-98FB-314801597D78}"/>
          </ac:spMkLst>
        </pc:spChg>
        <pc:spChg chg="add del mod">
          <ac:chgData name="JhansiRani Choutapalem" userId="203dc6d95aff6453" providerId="LiveId" clId="{47F6DE24-F990-4E2D-AB3B-AB9D34FF6C5E}" dt="2021-06-14T23:06:04.898" v="38" actId="21"/>
          <ac:spMkLst>
            <pc:docMk/>
            <pc:sldMk cId="2710898580" sldId="266"/>
            <ac:spMk id="8" creationId="{45419950-9C7F-44F3-BD28-B88AB95672B3}"/>
          </ac:spMkLst>
        </pc:spChg>
        <pc:graphicFrameChg chg="add del">
          <ac:chgData name="JhansiRani Choutapalem" userId="203dc6d95aff6453" providerId="LiveId" clId="{47F6DE24-F990-4E2D-AB3B-AB9D34FF6C5E}" dt="2021-06-14T23:01:39.737" v="4" actId="26606"/>
          <ac:graphicFrameMkLst>
            <pc:docMk/>
            <pc:sldMk cId="2710898580" sldId="266"/>
            <ac:graphicFrameMk id="14" creationId="{A60528A4-5FDE-4EE7-96F5-D206222401FE}"/>
          </ac:graphicFrameMkLst>
        </pc:graphicFrameChg>
        <pc:graphicFrameChg chg="add del">
          <ac:chgData name="JhansiRani Choutapalem" userId="203dc6d95aff6453" providerId="LiveId" clId="{47F6DE24-F990-4E2D-AB3B-AB9D34FF6C5E}" dt="2021-06-14T23:01:41.631" v="6" actId="26606"/>
          <ac:graphicFrameMkLst>
            <pc:docMk/>
            <pc:sldMk cId="2710898580" sldId="266"/>
            <ac:graphicFrameMk id="16" creationId="{556E0F12-DBE3-4E2E-9D3A-F5FC452B4884}"/>
          </ac:graphicFrameMkLst>
        </pc:graphicFrameChg>
        <pc:graphicFrameChg chg="add del">
          <ac:chgData name="JhansiRani Choutapalem" userId="203dc6d95aff6453" providerId="LiveId" clId="{47F6DE24-F990-4E2D-AB3B-AB9D34FF6C5E}" dt="2021-06-14T23:01:43.157" v="8" actId="26606"/>
          <ac:graphicFrameMkLst>
            <pc:docMk/>
            <pc:sldMk cId="2710898580" sldId="266"/>
            <ac:graphicFrameMk id="18" creationId="{202DE862-479F-402A-B0A7-DFD27883AC61}"/>
          </ac:graphicFrameMkLst>
        </pc:graphicFrameChg>
        <pc:graphicFrameChg chg="add del">
          <ac:chgData name="JhansiRani Choutapalem" userId="203dc6d95aff6453" providerId="LiveId" clId="{47F6DE24-F990-4E2D-AB3B-AB9D34FF6C5E}" dt="2021-06-14T23:01:45.162" v="10" actId="26606"/>
          <ac:graphicFrameMkLst>
            <pc:docMk/>
            <pc:sldMk cId="2710898580" sldId="266"/>
            <ac:graphicFrameMk id="20" creationId="{1ECC5304-131E-45C8-92A5-B233142A908E}"/>
          </ac:graphicFrameMkLst>
        </pc:graphicFrameChg>
        <pc:picChg chg="del mod">
          <ac:chgData name="JhansiRani Choutapalem" userId="203dc6d95aff6453" providerId="LiveId" clId="{47F6DE24-F990-4E2D-AB3B-AB9D34FF6C5E}" dt="2021-06-14T23:06:27.923" v="43" actId="21"/>
          <ac:picMkLst>
            <pc:docMk/>
            <pc:sldMk cId="2710898580" sldId="266"/>
            <ac:picMk id="10" creationId="{F992BC1A-76C7-4A2B-8053-55ED9D32AB44}"/>
          </ac:picMkLst>
        </pc:picChg>
        <pc:picChg chg="add del mod">
          <ac:chgData name="JhansiRani Choutapalem" userId="203dc6d95aff6453" providerId="LiveId" clId="{47F6DE24-F990-4E2D-AB3B-AB9D34FF6C5E}" dt="2021-06-14T23:06:38.238" v="45" actId="21"/>
          <ac:picMkLst>
            <pc:docMk/>
            <pc:sldMk cId="2710898580" sldId="266"/>
            <ac:picMk id="12" creationId="{58EB7DCF-AD4F-4DD2-A7F7-402AF8A66DFC}"/>
          </ac:picMkLst>
        </pc:picChg>
      </pc:sldChg>
      <pc:sldChg chg="delSp add del setBg delDesignElem">
        <pc:chgData name="JhansiRani Choutapalem" userId="203dc6d95aff6453" providerId="LiveId" clId="{47F6DE24-F990-4E2D-AB3B-AB9D34FF6C5E}" dt="2021-06-14T23:05:21.757" v="30" actId="2696"/>
        <pc:sldMkLst>
          <pc:docMk/>
          <pc:sldMk cId="1368242212" sldId="267"/>
        </pc:sldMkLst>
        <pc:spChg chg="del">
          <ac:chgData name="JhansiRani Choutapalem" userId="203dc6d95aff6453" providerId="LiveId" clId="{47F6DE24-F990-4E2D-AB3B-AB9D34FF6C5E}" dt="2021-06-14T23:05:00.755" v="26"/>
          <ac:spMkLst>
            <pc:docMk/>
            <pc:sldMk cId="1368242212" sldId="267"/>
            <ac:spMk id="28" creationId="{7B831B6F-405A-4B47-B9BB-5CA88F285844}"/>
          </ac:spMkLst>
        </pc:spChg>
        <pc:spChg chg="del">
          <ac:chgData name="JhansiRani Choutapalem" userId="203dc6d95aff6453" providerId="LiveId" clId="{47F6DE24-F990-4E2D-AB3B-AB9D34FF6C5E}" dt="2021-06-14T23:05:00.755" v="26"/>
          <ac:spMkLst>
            <pc:docMk/>
            <pc:sldMk cId="1368242212" sldId="267"/>
            <ac:spMk id="30" creationId="{3CE8AF5E-D374-4CF1-90CC-35CF73B81C3E}"/>
          </ac:spMkLst>
        </pc:spChg>
        <pc:inkChg chg="del">
          <ac:chgData name="JhansiRani Choutapalem" userId="203dc6d95aff6453" providerId="LiveId" clId="{47F6DE24-F990-4E2D-AB3B-AB9D34FF6C5E}" dt="2021-06-14T23:05:00.755" v="26"/>
          <ac:inkMkLst>
            <pc:docMk/>
            <pc:sldMk cId="1368242212" sldId="267"/>
            <ac:inkMk id="32" creationId="{070477C5-0410-4E4F-97A1-F84C2465C187}"/>
          </ac:inkMkLst>
        </pc:inkChg>
      </pc:sldChg>
      <pc:sldChg chg="delSp add del setBg delDesignElem">
        <pc:chgData name="JhansiRani Choutapalem" userId="203dc6d95aff6453" providerId="LiveId" clId="{47F6DE24-F990-4E2D-AB3B-AB9D34FF6C5E}" dt="2021-06-14T23:04:38.549" v="24" actId="47"/>
        <pc:sldMkLst>
          <pc:docMk/>
          <pc:sldMk cId="2563808511" sldId="267"/>
        </pc:sldMkLst>
        <pc:spChg chg="del">
          <ac:chgData name="JhansiRani Choutapalem" userId="203dc6d95aff6453" providerId="LiveId" clId="{47F6DE24-F990-4E2D-AB3B-AB9D34FF6C5E}" dt="2021-06-14T23:02:07.006" v="12"/>
          <ac:spMkLst>
            <pc:docMk/>
            <pc:sldMk cId="2563808511" sldId="267"/>
            <ac:spMk id="8" creationId="{100EDD19-6802-4EC3-95CE-CFFAB042CFD6}"/>
          </ac:spMkLst>
        </pc:spChg>
        <pc:spChg chg="del">
          <ac:chgData name="JhansiRani Choutapalem" userId="203dc6d95aff6453" providerId="LiveId" clId="{47F6DE24-F990-4E2D-AB3B-AB9D34FF6C5E}" dt="2021-06-14T23:02:07.006" v="12"/>
          <ac:spMkLst>
            <pc:docMk/>
            <pc:sldMk cId="2563808511" sldId="267"/>
            <ac:spMk id="10" creationId="{DB17E863-922E-4C26-BD64-E8FD41D28661}"/>
          </ac:spMkLst>
        </pc:spChg>
      </pc:sldChg>
      <pc:sldChg chg="addSp delSp modSp new mod setBg">
        <pc:chgData name="JhansiRani Choutapalem" userId="203dc6d95aff6453" providerId="LiveId" clId="{47F6DE24-F990-4E2D-AB3B-AB9D34FF6C5E}" dt="2021-06-14T23:07:28.778" v="53" actId="26606"/>
        <pc:sldMkLst>
          <pc:docMk/>
          <pc:sldMk cId="3658519862" sldId="267"/>
        </pc:sldMkLst>
        <pc:spChg chg="mod">
          <ac:chgData name="JhansiRani Choutapalem" userId="203dc6d95aff6453" providerId="LiveId" clId="{47F6DE24-F990-4E2D-AB3B-AB9D34FF6C5E}" dt="2021-06-14T23:05:59.871" v="37" actId="27636"/>
          <ac:spMkLst>
            <pc:docMk/>
            <pc:sldMk cId="3658519862" sldId="267"/>
            <ac:spMk id="2" creationId="{AFB2490F-6C9A-41AA-8A54-27D7C49D45E4}"/>
          </ac:spMkLst>
        </pc:spChg>
        <pc:spChg chg="add del mod">
          <ac:chgData name="JhansiRani Choutapalem" userId="203dc6d95aff6453" providerId="LiveId" clId="{47F6DE24-F990-4E2D-AB3B-AB9D34FF6C5E}" dt="2021-06-14T23:07:28.778" v="53" actId="26606"/>
          <ac:spMkLst>
            <pc:docMk/>
            <pc:sldMk cId="3658519862" sldId="267"/>
            <ac:spMk id="3" creationId="{3C808608-80D2-415A-8D3B-5B21534BBE3C}"/>
          </ac:spMkLst>
        </pc:spChg>
        <pc:spChg chg="add">
          <ac:chgData name="JhansiRani Choutapalem" userId="203dc6d95aff6453" providerId="LiveId" clId="{47F6DE24-F990-4E2D-AB3B-AB9D34FF6C5E}" dt="2021-06-14T23:05:35.436" v="32" actId="26606"/>
          <ac:spMkLst>
            <pc:docMk/>
            <pc:sldMk cId="3658519862" sldId="267"/>
            <ac:spMk id="8" creationId="{100EDD19-6802-4EC3-95CE-CFFAB042CFD6}"/>
          </ac:spMkLst>
        </pc:spChg>
        <pc:spChg chg="add">
          <ac:chgData name="JhansiRani Choutapalem" userId="203dc6d95aff6453" providerId="LiveId" clId="{47F6DE24-F990-4E2D-AB3B-AB9D34FF6C5E}" dt="2021-06-14T23:05:35.436" v="32" actId="26606"/>
          <ac:spMkLst>
            <pc:docMk/>
            <pc:sldMk cId="3658519862" sldId="267"/>
            <ac:spMk id="10" creationId="{DB17E863-922E-4C26-BD64-E8FD41D28661}"/>
          </ac:spMkLst>
        </pc:spChg>
        <pc:graphicFrameChg chg="add del">
          <ac:chgData name="JhansiRani Choutapalem" userId="203dc6d95aff6453" providerId="LiveId" clId="{47F6DE24-F990-4E2D-AB3B-AB9D34FF6C5E}" dt="2021-06-14T23:07:20.303" v="51" actId="26606"/>
          <ac:graphicFrameMkLst>
            <pc:docMk/>
            <pc:sldMk cId="3658519862" sldId="267"/>
            <ac:graphicFrameMk id="12" creationId="{132CC666-B5FE-46F2-A2C4-6464BAE5392E}"/>
          </ac:graphicFrameMkLst>
        </pc:graphicFrameChg>
        <pc:graphicFrameChg chg="add del">
          <ac:chgData name="JhansiRani Choutapalem" userId="203dc6d95aff6453" providerId="LiveId" clId="{47F6DE24-F990-4E2D-AB3B-AB9D34FF6C5E}" dt="2021-06-14T23:07:28.778" v="53" actId="26606"/>
          <ac:graphicFrameMkLst>
            <pc:docMk/>
            <pc:sldMk cId="3658519862" sldId="267"/>
            <ac:graphicFrameMk id="14" creationId="{CF29C1F5-08F6-4BFB-9B11-D9512882B81F}"/>
          </ac:graphicFrameMkLst>
        </pc:graphicFrameChg>
        <pc:picChg chg="add mod">
          <ac:chgData name="JhansiRani Choutapalem" userId="203dc6d95aff6453" providerId="LiveId" clId="{47F6DE24-F990-4E2D-AB3B-AB9D34FF6C5E}" dt="2021-06-14T23:06:33.646" v="44"/>
          <ac:picMkLst>
            <pc:docMk/>
            <pc:sldMk cId="3658519862" sldId="267"/>
            <ac:picMk id="6" creationId="{2397C7C1-81C6-485F-B5E5-997BFBF1F58F}"/>
          </ac:picMkLst>
        </pc:picChg>
        <pc:picChg chg="add mod">
          <ac:chgData name="JhansiRani Choutapalem" userId="203dc6d95aff6453" providerId="LiveId" clId="{47F6DE24-F990-4E2D-AB3B-AB9D34FF6C5E}" dt="2021-06-14T23:06:52.320" v="48"/>
          <ac:picMkLst>
            <pc:docMk/>
            <pc:sldMk cId="3658519862" sldId="267"/>
            <ac:picMk id="7" creationId="{D0DE4B61-2C8B-41D3-B685-639E5BF8B4C5}"/>
          </ac:picMkLst>
        </pc:picChg>
      </pc:sldChg>
      <pc:sldChg chg="addSp delSp modSp new del mod">
        <pc:chgData name="JhansiRani Choutapalem" userId="203dc6d95aff6453" providerId="LiveId" clId="{47F6DE24-F990-4E2D-AB3B-AB9D34FF6C5E}" dt="2021-06-14T23:29:45.854" v="84" actId="47"/>
        <pc:sldMkLst>
          <pc:docMk/>
          <pc:sldMk cId="910837621" sldId="268"/>
        </pc:sldMkLst>
        <pc:spChg chg="mod">
          <ac:chgData name="JhansiRani Choutapalem" userId="203dc6d95aff6453" providerId="LiveId" clId="{47F6DE24-F990-4E2D-AB3B-AB9D34FF6C5E}" dt="2021-06-14T23:09:14.636" v="58" actId="255"/>
          <ac:spMkLst>
            <pc:docMk/>
            <pc:sldMk cId="910837621" sldId="268"/>
            <ac:spMk id="2" creationId="{12D22BDF-CB13-4E5F-AE12-D6195B81D159}"/>
          </ac:spMkLst>
        </pc:spChg>
        <pc:spChg chg="mod">
          <ac:chgData name="JhansiRani Choutapalem" userId="203dc6d95aff6453" providerId="LiveId" clId="{47F6DE24-F990-4E2D-AB3B-AB9D34FF6C5E}" dt="2021-06-14T23:29:18.926" v="78" actId="21"/>
          <ac:spMkLst>
            <pc:docMk/>
            <pc:sldMk cId="910837621" sldId="268"/>
            <ac:spMk id="3" creationId="{87CC3628-62FB-4879-B7D2-1D426DC4B8D8}"/>
          </ac:spMkLst>
        </pc:spChg>
        <pc:picChg chg="add del mod">
          <ac:chgData name="JhansiRani Choutapalem" userId="203dc6d95aff6453" providerId="LiveId" clId="{47F6DE24-F990-4E2D-AB3B-AB9D34FF6C5E}" dt="2021-06-14T23:29:34.910" v="81" actId="21"/>
          <ac:picMkLst>
            <pc:docMk/>
            <pc:sldMk cId="910837621" sldId="268"/>
            <ac:picMk id="5" creationId="{0BEB8D90-61F2-4E39-8C23-715BC056C903}"/>
          </ac:picMkLst>
        </pc:picChg>
        <pc:picChg chg="add del mod">
          <ac:chgData name="JhansiRani Choutapalem" userId="203dc6d95aff6453" providerId="LiveId" clId="{47F6DE24-F990-4E2D-AB3B-AB9D34FF6C5E}" dt="2021-06-14T23:29:43.109" v="83" actId="21"/>
          <ac:picMkLst>
            <pc:docMk/>
            <pc:sldMk cId="910837621" sldId="268"/>
            <ac:picMk id="7" creationId="{5B854AFC-427B-436C-8192-AE5FA82E19DB}"/>
          </ac:picMkLst>
        </pc:picChg>
      </pc:sldChg>
      <pc:sldChg chg="delSp add del setBg delDesignElem">
        <pc:chgData name="JhansiRani Choutapalem" userId="203dc6d95aff6453" providerId="LiveId" clId="{47F6DE24-F990-4E2D-AB3B-AB9D34FF6C5E}" dt="2021-06-14T23:05:14.981" v="29" actId="2696"/>
        <pc:sldMkLst>
          <pc:docMk/>
          <pc:sldMk cId="2096604234" sldId="268"/>
        </pc:sldMkLst>
        <pc:spChg chg="del">
          <ac:chgData name="JhansiRani Choutapalem" userId="203dc6d95aff6453" providerId="LiveId" clId="{47F6DE24-F990-4E2D-AB3B-AB9D34FF6C5E}" dt="2021-06-14T23:05:09.607" v="28"/>
          <ac:spMkLst>
            <pc:docMk/>
            <pc:sldMk cId="2096604234" sldId="268"/>
            <ac:spMk id="28" creationId="{7B831B6F-405A-4B47-B9BB-5CA88F285844}"/>
          </ac:spMkLst>
        </pc:spChg>
        <pc:spChg chg="del">
          <ac:chgData name="JhansiRani Choutapalem" userId="203dc6d95aff6453" providerId="LiveId" clId="{47F6DE24-F990-4E2D-AB3B-AB9D34FF6C5E}" dt="2021-06-14T23:05:09.607" v="28"/>
          <ac:spMkLst>
            <pc:docMk/>
            <pc:sldMk cId="2096604234" sldId="268"/>
            <ac:spMk id="30" creationId="{3CE8AF5E-D374-4CF1-90CC-35CF73B81C3E}"/>
          </ac:spMkLst>
        </pc:spChg>
        <pc:inkChg chg="del">
          <ac:chgData name="JhansiRani Choutapalem" userId="203dc6d95aff6453" providerId="LiveId" clId="{47F6DE24-F990-4E2D-AB3B-AB9D34FF6C5E}" dt="2021-06-14T23:05:09.607" v="28"/>
          <ac:inkMkLst>
            <pc:docMk/>
            <pc:sldMk cId="2096604234" sldId="268"/>
            <ac:inkMk id="32" creationId="{070477C5-0410-4E4F-97A1-F84C2465C187}"/>
          </ac:inkMkLst>
        </pc:inkChg>
      </pc:sldChg>
      <pc:sldChg chg="addSp modSp new mod setBg">
        <pc:chgData name="JhansiRani Choutapalem" userId="203dc6d95aff6453" providerId="LiveId" clId="{47F6DE24-F990-4E2D-AB3B-AB9D34FF6C5E}" dt="2021-06-14T23:41:39.752" v="316" actId="20577"/>
        <pc:sldMkLst>
          <pc:docMk/>
          <pc:sldMk cId="2100568305" sldId="269"/>
        </pc:sldMkLst>
        <pc:spChg chg="mod">
          <ac:chgData name="JhansiRani Choutapalem" userId="203dc6d95aff6453" providerId="LiveId" clId="{47F6DE24-F990-4E2D-AB3B-AB9D34FF6C5E}" dt="2021-06-14T23:30:12.031" v="96" actId="20577"/>
          <ac:spMkLst>
            <pc:docMk/>
            <pc:sldMk cId="2100568305" sldId="269"/>
            <ac:spMk id="2" creationId="{8D533780-F67D-4B04-9A97-EA06D19DF0BE}"/>
          </ac:spMkLst>
        </pc:spChg>
        <pc:spChg chg="mod">
          <ac:chgData name="JhansiRani Choutapalem" userId="203dc6d95aff6453" providerId="LiveId" clId="{47F6DE24-F990-4E2D-AB3B-AB9D34FF6C5E}" dt="2021-06-14T23:31:22.788" v="99" actId="20577"/>
          <ac:spMkLst>
            <pc:docMk/>
            <pc:sldMk cId="2100568305" sldId="269"/>
            <ac:spMk id="3" creationId="{294A7970-7CE0-4E9C-968C-274BE64F8D62}"/>
          </ac:spMkLst>
        </pc:spChg>
        <pc:spChg chg="add">
          <ac:chgData name="JhansiRani Choutapalem" userId="203dc6d95aff6453" providerId="LiveId" clId="{47F6DE24-F990-4E2D-AB3B-AB9D34FF6C5E}" dt="2021-06-14T23:29:02.647" v="75" actId="26606"/>
          <ac:spMkLst>
            <pc:docMk/>
            <pc:sldMk cId="2100568305" sldId="269"/>
            <ac:spMk id="8" creationId="{100EDD19-6802-4EC3-95CE-CFFAB042CFD6}"/>
          </ac:spMkLst>
        </pc:spChg>
        <pc:spChg chg="add mod">
          <ac:chgData name="JhansiRani Choutapalem" userId="203dc6d95aff6453" providerId="LiveId" clId="{47F6DE24-F990-4E2D-AB3B-AB9D34FF6C5E}" dt="2021-06-14T23:41:39.752" v="316" actId="20577"/>
          <ac:spMkLst>
            <pc:docMk/>
            <pc:sldMk cId="2100568305" sldId="269"/>
            <ac:spMk id="9" creationId="{3AD6F4D9-31D4-4873-8C38-DC7EA9DEFCAD}"/>
          </ac:spMkLst>
        </pc:spChg>
        <pc:spChg chg="add">
          <ac:chgData name="JhansiRani Choutapalem" userId="203dc6d95aff6453" providerId="LiveId" clId="{47F6DE24-F990-4E2D-AB3B-AB9D34FF6C5E}" dt="2021-06-14T23:29:02.647" v="75" actId="26606"/>
          <ac:spMkLst>
            <pc:docMk/>
            <pc:sldMk cId="2100568305" sldId="269"/>
            <ac:spMk id="10" creationId="{DB17E863-922E-4C26-BD64-E8FD41D28661}"/>
          </ac:spMkLst>
        </pc:spChg>
        <pc:picChg chg="add mod">
          <ac:chgData name="JhansiRani Choutapalem" userId="203dc6d95aff6453" providerId="LiveId" clId="{47F6DE24-F990-4E2D-AB3B-AB9D34FF6C5E}" dt="2021-06-14T23:29:39.488" v="82"/>
          <ac:picMkLst>
            <pc:docMk/>
            <pc:sldMk cId="2100568305" sldId="269"/>
            <ac:picMk id="6" creationId="{8F9C2377-91A4-4C23-BB11-B325138A5590}"/>
          </ac:picMkLst>
        </pc:picChg>
        <pc:picChg chg="add mod">
          <ac:chgData name="JhansiRani Choutapalem" userId="203dc6d95aff6453" providerId="LiveId" clId="{47F6DE24-F990-4E2D-AB3B-AB9D34FF6C5E}" dt="2021-06-14T23:31:11.831" v="98" actId="14100"/>
          <ac:picMkLst>
            <pc:docMk/>
            <pc:sldMk cId="2100568305" sldId="269"/>
            <ac:picMk id="7" creationId="{23F881D0-0424-4AD2-86ED-F251E37FF74F}"/>
          </ac:picMkLst>
        </pc:picChg>
      </pc:sldChg>
      <pc:sldChg chg="addSp delSp modSp new mod setBg">
        <pc:chgData name="JhansiRani Choutapalem" userId="203dc6d95aff6453" providerId="LiveId" clId="{47F6DE24-F990-4E2D-AB3B-AB9D34FF6C5E}" dt="2021-06-14T23:43:08.180" v="333" actId="255"/>
        <pc:sldMkLst>
          <pc:docMk/>
          <pc:sldMk cId="2000211352" sldId="270"/>
        </pc:sldMkLst>
        <pc:spChg chg="mod">
          <ac:chgData name="JhansiRani Choutapalem" userId="203dc6d95aff6453" providerId="LiveId" clId="{47F6DE24-F990-4E2D-AB3B-AB9D34FF6C5E}" dt="2021-06-14T23:43:08.180" v="333" actId="255"/>
          <ac:spMkLst>
            <pc:docMk/>
            <pc:sldMk cId="2000211352" sldId="270"/>
            <ac:spMk id="2" creationId="{58E6C054-4E14-4F8E-A420-608C550963A8}"/>
          </ac:spMkLst>
        </pc:spChg>
        <pc:spChg chg="add del mod">
          <ac:chgData name="JhansiRani Choutapalem" userId="203dc6d95aff6453" providerId="LiveId" clId="{47F6DE24-F990-4E2D-AB3B-AB9D34FF6C5E}" dt="2021-06-14T23:37:13.470" v="223" actId="14100"/>
          <ac:spMkLst>
            <pc:docMk/>
            <pc:sldMk cId="2000211352" sldId="270"/>
            <ac:spMk id="3" creationId="{00F1110C-04A6-4761-AE37-BE6D419BB684}"/>
          </ac:spMkLst>
        </pc:spChg>
        <pc:spChg chg="add mod">
          <ac:chgData name="JhansiRani Choutapalem" userId="203dc6d95aff6453" providerId="LiveId" clId="{47F6DE24-F990-4E2D-AB3B-AB9D34FF6C5E}" dt="2021-06-14T23:36:51.409" v="218" actId="1076"/>
          <ac:spMkLst>
            <pc:docMk/>
            <pc:sldMk cId="2000211352" sldId="270"/>
            <ac:spMk id="6" creationId="{2C74C44C-B374-4E9C-8844-81F848CB832B}"/>
          </ac:spMkLst>
        </pc:spChg>
        <pc:spChg chg="add del">
          <ac:chgData name="JhansiRani Choutapalem" userId="203dc6d95aff6453" providerId="LiveId" clId="{47F6DE24-F990-4E2D-AB3B-AB9D34FF6C5E}" dt="2021-06-14T23:35:03.359" v="171" actId="26606"/>
          <ac:spMkLst>
            <pc:docMk/>
            <pc:sldMk cId="2000211352" sldId="270"/>
            <ac:spMk id="8" creationId="{100EDD19-6802-4EC3-95CE-CFFAB042CFD6}"/>
          </ac:spMkLst>
        </pc:spChg>
        <pc:spChg chg="add del">
          <ac:chgData name="JhansiRani Choutapalem" userId="203dc6d95aff6453" providerId="LiveId" clId="{47F6DE24-F990-4E2D-AB3B-AB9D34FF6C5E}" dt="2021-06-14T23:35:03.359" v="171" actId="26606"/>
          <ac:spMkLst>
            <pc:docMk/>
            <pc:sldMk cId="2000211352" sldId="270"/>
            <ac:spMk id="10" creationId="{DB17E863-922E-4C26-BD64-E8FD41D28661}"/>
          </ac:spMkLst>
        </pc:spChg>
        <pc:spChg chg="add del">
          <ac:chgData name="JhansiRani Choutapalem" userId="203dc6d95aff6453" providerId="LiveId" clId="{47F6DE24-F990-4E2D-AB3B-AB9D34FF6C5E}" dt="2021-06-14T23:35:03.348" v="170" actId="26606"/>
          <ac:spMkLst>
            <pc:docMk/>
            <pc:sldMk cId="2000211352" sldId="270"/>
            <ac:spMk id="15" creationId="{2B97F24A-32CE-4C1C-A50D-3016B394DCFB}"/>
          </ac:spMkLst>
        </pc:spChg>
        <pc:spChg chg="add del">
          <ac:chgData name="JhansiRani Choutapalem" userId="203dc6d95aff6453" providerId="LiveId" clId="{47F6DE24-F990-4E2D-AB3B-AB9D34FF6C5E}" dt="2021-06-14T23:35:03.348" v="170" actId="26606"/>
          <ac:spMkLst>
            <pc:docMk/>
            <pc:sldMk cId="2000211352" sldId="270"/>
            <ac:spMk id="17" creationId="{3CE8AF5E-D374-4CF1-90CC-35CF73B81C3E}"/>
          </ac:spMkLst>
        </pc:spChg>
        <pc:spChg chg="add del">
          <ac:chgData name="JhansiRani Choutapalem" userId="203dc6d95aff6453" providerId="LiveId" clId="{47F6DE24-F990-4E2D-AB3B-AB9D34FF6C5E}" dt="2021-06-14T23:35:20.809" v="177" actId="26606"/>
          <ac:spMkLst>
            <pc:docMk/>
            <pc:sldMk cId="2000211352" sldId="270"/>
            <ac:spMk id="21" creationId="{743AA782-23D1-4521-8CAD-47662984AA08}"/>
          </ac:spMkLst>
        </pc:spChg>
        <pc:spChg chg="add del">
          <ac:chgData name="JhansiRani Choutapalem" userId="203dc6d95aff6453" providerId="LiveId" clId="{47F6DE24-F990-4E2D-AB3B-AB9D34FF6C5E}" dt="2021-06-14T23:35:20.809" v="177" actId="26606"/>
          <ac:spMkLst>
            <pc:docMk/>
            <pc:sldMk cId="2000211352" sldId="270"/>
            <ac:spMk id="22" creationId="{3CE8AF5E-D374-4CF1-90CC-35CF73B81C3E}"/>
          </ac:spMkLst>
        </pc:spChg>
        <pc:spChg chg="add del">
          <ac:chgData name="JhansiRani Choutapalem" userId="203dc6d95aff6453" providerId="LiveId" clId="{47F6DE24-F990-4E2D-AB3B-AB9D34FF6C5E}" dt="2021-06-14T23:35:17.287" v="174" actId="26606"/>
          <ac:spMkLst>
            <pc:docMk/>
            <pc:sldMk cId="2000211352" sldId="270"/>
            <ac:spMk id="28" creationId="{2B97F24A-32CE-4C1C-A50D-3016B394DCFB}"/>
          </ac:spMkLst>
        </pc:spChg>
        <pc:spChg chg="add del">
          <ac:chgData name="JhansiRani Choutapalem" userId="203dc6d95aff6453" providerId="LiveId" clId="{47F6DE24-F990-4E2D-AB3B-AB9D34FF6C5E}" dt="2021-06-14T23:35:17.287" v="174" actId="26606"/>
          <ac:spMkLst>
            <pc:docMk/>
            <pc:sldMk cId="2000211352" sldId="270"/>
            <ac:spMk id="30" creationId="{3CE8AF5E-D374-4CF1-90CC-35CF73B81C3E}"/>
          </ac:spMkLst>
        </pc:spChg>
        <pc:spChg chg="add del">
          <ac:chgData name="JhansiRani Choutapalem" userId="203dc6d95aff6453" providerId="LiveId" clId="{47F6DE24-F990-4E2D-AB3B-AB9D34FF6C5E}" dt="2021-06-14T23:35:20.798" v="176" actId="26606"/>
          <ac:spMkLst>
            <pc:docMk/>
            <pc:sldMk cId="2000211352" sldId="270"/>
            <ac:spMk id="34" creationId="{743AA782-23D1-4521-8CAD-47662984AA08}"/>
          </ac:spMkLst>
        </pc:spChg>
        <pc:spChg chg="add del">
          <ac:chgData name="JhansiRani Choutapalem" userId="203dc6d95aff6453" providerId="LiveId" clId="{47F6DE24-F990-4E2D-AB3B-AB9D34FF6C5E}" dt="2021-06-14T23:35:20.798" v="176" actId="26606"/>
          <ac:spMkLst>
            <pc:docMk/>
            <pc:sldMk cId="2000211352" sldId="270"/>
            <ac:spMk id="35" creationId="{3CE8AF5E-D374-4CF1-90CC-35CF73B81C3E}"/>
          </ac:spMkLst>
        </pc:spChg>
        <pc:spChg chg="add del">
          <ac:chgData name="JhansiRani Choutapalem" userId="203dc6d95aff6453" providerId="LiveId" clId="{47F6DE24-F990-4E2D-AB3B-AB9D34FF6C5E}" dt="2021-06-14T23:35:59.303" v="185" actId="26606"/>
          <ac:spMkLst>
            <pc:docMk/>
            <pc:sldMk cId="2000211352" sldId="270"/>
            <ac:spMk id="38" creationId="{2B97F24A-32CE-4C1C-A50D-3016B394DCFB}"/>
          </ac:spMkLst>
        </pc:spChg>
        <pc:spChg chg="add del">
          <ac:chgData name="JhansiRani Choutapalem" userId="203dc6d95aff6453" providerId="LiveId" clId="{47F6DE24-F990-4E2D-AB3B-AB9D34FF6C5E}" dt="2021-06-14T23:35:59.303" v="185" actId="26606"/>
          <ac:spMkLst>
            <pc:docMk/>
            <pc:sldMk cId="2000211352" sldId="270"/>
            <ac:spMk id="39" creationId="{3CE8AF5E-D374-4CF1-90CC-35CF73B81C3E}"/>
          </ac:spMkLst>
        </pc:spChg>
        <pc:spChg chg="add del">
          <ac:chgData name="JhansiRani Choutapalem" userId="203dc6d95aff6453" providerId="LiveId" clId="{47F6DE24-F990-4E2D-AB3B-AB9D34FF6C5E}" dt="2021-06-14T23:35:59.292" v="184" actId="26606"/>
          <ac:spMkLst>
            <pc:docMk/>
            <pc:sldMk cId="2000211352" sldId="270"/>
            <ac:spMk id="45" creationId="{7B831B6F-405A-4B47-B9BB-5CA88F285844}"/>
          </ac:spMkLst>
        </pc:spChg>
        <pc:spChg chg="add del">
          <ac:chgData name="JhansiRani Choutapalem" userId="203dc6d95aff6453" providerId="LiveId" clId="{47F6DE24-F990-4E2D-AB3B-AB9D34FF6C5E}" dt="2021-06-14T23:35:59.292" v="184" actId="26606"/>
          <ac:spMkLst>
            <pc:docMk/>
            <pc:sldMk cId="2000211352" sldId="270"/>
            <ac:spMk id="47" creationId="{3CE8AF5E-D374-4CF1-90CC-35CF73B81C3E}"/>
          </ac:spMkLst>
        </pc:spChg>
        <pc:spChg chg="add">
          <ac:chgData name="JhansiRani Choutapalem" userId="203dc6d95aff6453" providerId="LiveId" clId="{47F6DE24-F990-4E2D-AB3B-AB9D34FF6C5E}" dt="2021-06-14T23:35:59.303" v="185" actId="26606"/>
          <ac:spMkLst>
            <pc:docMk/>
            <pc:sldMk cId="2000211352" sldId="270"/>
            <ac:spMk id="51" creationId="{743AA782-23D1-4521-8CAD-47662984AA08}"/>
          </ac:spMkLst>
        </pc:spChg>
        <pc:spChg chg="add">
          <ac:chgData name="JhansiRani Choutapalem" userId="203dc6d95aff6453" providerId="LiveId" clId="{47F6DE24-F990-4E2D-AB3B-AB9D34FF6C5E}" dt="2021-06-14T23:35:59.303" v="185" actId="26606"/>
          <ac:spMkLst>
            <pc:docMk/>
            <pc:sldMk cId="2000211352" sldId="270"/>
            <ac:spMk id="52" creationId="{3CE8AF5E-D374-4CF1-90CC-35CF73B81C3E}"/>
          </ac:spMkLst>
        </pc:spChg>
        <pc:graphicFrameChg chg="add del">
          <ac:chgData name="JhansiRani Choutapalem" userId="203dc6d95aff6453" providerId="LiveId" clId="{47F6DE24-F990-4E2D-AB3B-AB9D34FF6C5E}" dt="2021-06-14T23:37:01.944" v="220" actId="26606"/>
          <ac:graphicFrameMkLst>
            <pc:docMk/>
            <pc:sldMk cId="2000211352" sldId="270"/>
            <ac:graphicFrameMk id="55" creationId="{93F23E40-5EDA-46F3-8221-B6EF9847B1F5}"/>
          </ac:graphicFrameMkLst>
        </pc:graphicFrameChg>
        <pc:graphicFrameChg chg="add del">
          <ac:chgData name="JhansiRani Choutapalem" userId="203dc6d95aff6453" providerId="LiveId" clId="{47F6DE24-F990-4E2D-AB3B-AB9D34FF6C5E}" dt="2021-06-14T23:37:06.354" v="222" actId="26606"/>
          <ac:graphicFrameMkLst>
            <pc:docMk/>
            <pc:sldMk cId="2000211352" sldId="270"/>
            <ac:graphicFrameMk id="57" creationId="{8EEFFE34-8847-4CF5-A2EF-DCB578EA71CB}"/>
          </ac:graphicFrameMkLst>
        </pc:graphicFrameChg>
        <pc:picChg chg="add mod">
          <ac:chgData name="JhansiRani Choutapalem" userId="203dc6d95aff6453" providerId="LiveId" clId="{47F6DE24-F990-4E2D-AB3B-AB9D34FF6C5E}" dt="2021-06-14T23:36:07.419" v="187" actId="1076"/>
          <ac:picMkLst>
            <pc:docMk/>
            <pc:sldMk cId="2000211352" sldId="270"/>
            <ac:picMk id="5" creationId="{B6FC9064-73B0-4C3A-8601-87B7499FD9A1}"/>
          </ac:picMkLst>
        </pc:picChg>
        <pc:inkChg chg="add del">
          <ac:chgData name="JhansiRani Choutapalem" userId="203dc6d95aff6453" providerId="LiveId" clId="{47F6DE24-F990-4E2D-AB3B-AB9D34FF6C5E}" dt="2021-06-14T23:35:03.348" v="170" actId="26606"/>
          <ac:inkMkLst>
            <pc:docMk/>
            <pc:sldMk cId="2000211352" sldId="270"/>
            <ac:inkMk id="19" creationId="{070477C5-0410-4E4F-97A1-F84C2465C187}"/>
          </ac:inkMkLst>
        </pc:inkChg>
        <pc:inkChg chg="add del">
          <ac:chgData name="JhansiRani Choutapalem" userId="203dc6d95aff6453" providerId="LiveId" clId="{47F6DE24-F990-4E2D-AB3B-AB9D34FF6C5E}" dt="2021-06-14T23:35:20.809" v="177" actId="26606"/>
          <ac:inkMkLst>
            <pc:docMk/>
            <pc:sldMk cId="2000211352" sldId="270"/>
            <ac:inkMk id="23" creationId="{070477C5-0410-4E4F-97A1-F84C2465C187}"/>
          </ac:inkMkLst>
        </pc:inkChg>
        <pc:inkChg chg="add del">
          <ac:chgData name="JhansiRani Choutapalem" userId="203dc6d95aff6453" providerId="LiveId" clId="{47F6DE24-F990-4E2D-AB3B-AB9D34FF6C5E}" dt="2021-06-14T23:35:17.287" v="174" actId="26606"/>
          <ac:inkMkLst>
            <pc:docMk/>
            <pc:sldMk cId="2000211352" sldId="270"/>
            <ac:inkMk id="32" creationId="{070477C5-0410-4E4F-97A1-F84C2465C187}"/>
          </ac:inkMkLst>
        </pc:inkChg>
        <pc:inkChg chg="add del">
          <ac:chgData name="JhansiRani Choutapalem" userId="203dc6d95aff6453" providerId="LiveId" clId="{47F6DE24-F990-4E2D-AB3B-AB9D34FF6C5E}" dt="2021-06-14T23:35:20.798" v="176" actId="26606"/>
          <ac:inkMkLst>
            <pc:docMk/>
            <pc:sldMk cId="2000211352" sldId="270"/>
            <ac:inkMk id="36" creationId="{070477C5-0410-4E4F-97A1-F84C2465C187}"/>
          </ac:inkMkLst>
        </pc:inkChg>
        <pc:inkChg chg="add del">
          <ac:chgData name="JhansiRani Choutapalem" userId="203dc6d95aff6453" providerId="LiveId" clId="{47F6DE24-F990-4E2D-AB3B-AB9D34FF6C5E}" dt="2021-06-14T23:35:59.303" v="185" actId="26606"/>
          <ac:inkMkLst>
            <pc:docMk/>
            <pc:sldMk cId="2000211352" sldId="270"/>
            <ac:inkMk id="40" creationId="{070477C5-0410-4E4F-97A1-F84C2465C187}"/>
          </ac:inkMkLst>
        </pc:inkChg>
        <pc:inkChg chg="add del">
          <ac:chgData name="JhansiRani Choutapalem" userId="203dc6d95aff6453" providerId="LiveId" clId="{47F6DE24-F990-4E2D-AB3B-AB9D34FF6C5E}" dt="2021-06-14T23:35:59.292" v="184" actId="26606"/>
          <ac:inkMkLst>
            <pc:docMk/>
            <pc:sldMk cId="2000211352" sldId="270"/>
            <ac:inkMk id="49" creationId="{070477C5-0410-4E4F-97A1-F84C2465C187}"/>
          </ac:inkMkLst>
        </pc:inkChg>
        <pc:inkChg chg="add">
          <ac:chgData name="JhansiRani Choutapalem" userId="203dc6d95aff6453" providerId="LiveId" clId="{47F6DE24-F990-4E2D-AB3B-AB9D34FF6C5E}" dt="2021-06-14T23:35:59.303" v="185" actId="26606"/>
          <ac:inkMkLst>
            <pc:docMk/>
            <pc:sldMk cId="2000211352" sldId="270"/>
            <ac:inkMk id="53" creationId="{070477C5-0410-4E4F-97A1-F84C2465C187}"/>
          </ac:inkMkLst>
        </pc:inkChg>
      </pc:sldChg>
      <pc:sldChg chg="new del">
        <pc:chgData name="JhansiRani Choutapalem" userId="203dc6d95aff6453" providerId="LiveId" clId="{47F6DE24-F990-4E2D-AB3B-AB9D34FF6C5E}" dt="2021-06-14T23:32:47.421" v="154" actId="47"/>
        <pc:sldMkLst>
          <pc:docMk/>
          <pc:sldMk cId="245135685" sldId="271"/>
        </pc:sldMkLst>
      </pc:sldChg>
      <pc:sldChg chg="new del">
        <pc:chgData name="JhansiRani Choutapalem" userId="203dc6d95aff6453" providerId="LiveId" clId="{47F6DE24-F990-4E2D-AB3B-AB9D34FF6C5E}" dt="2021-06-14T23:32:54.767" v="156" actId="47"/>
        <pc:sldMkLst>
          <pc:docMk/>
          <pc:sldMk cId="2842568863" sldId="271"/>
        </pc:sldMkLst>
      </pc:sldChg>
      <pc:sldChg chg="addSp delSp modSp add mod">
        <pc:chgData name="JhansiRani Choutapalem" userId="203dc6d95aff6453" providerId="LiveId" clId="{47F6DE24-F990-4E2D-AB3B-AB9D34FF6C5E}" dt="2021-06-14T23:42:09.221" v="332" actId="20577"/>
        <pc:sldMkLst>
          <pc:docMk/>
          <pc:sldMk cId="3101876701" sldId="271"/>
        </pc:sldMkLst>
        <pc:spChg chg="mod">
          <ac:chgData name="JhansiRani Choutapalem" userId="203dc6d95aff6453" providerId="LiveId" clId="{47F6DE24-F990-4E2D-AB3B-AB9D34FF6C5E}" dt="2021-06-14T23:40:18.489" v="280" actId="26606"/>
          <ac:spMkLst>
            <pc:docMk/>
            <pc:sldMk cId="3101876701" sldId="271"/>
            <ac:spMk id="2" creationId="{58E6C054-4E14-4F8E-A420-608C550963A8}"/>
          </ac:spMkLst>
        </pc:spChg>
        <pc:spChg chg="mod">
          <ac:chgData name="JhansiRani Choutapalem" userId="203dc6d95aff6453" providerId="LiveId" clId="{47F6DE24-F990-4E2D-AB3B-AB9D34FF6C5E}" dt="2021-06-14T23:41:06.832" v="285" actId="14100"/>
          <ac:spMkLst>
            <pc:docMk/>
            <pc:sldMk cId="3101876701" sldId="271"/>
            <ac:spMk id="3" creationId="{00F1110C-04A6-4761-AE37-BE6D419BB684}"/>
          </ac:spMkLst>
        </pc:spChg>
        <pc:spChg chg="del">
          <ac:chgData name="JhansiRani Choutapalem" userId="203dc6d95aff6453" providerId="LiveId" clId="{47F6DE24-F990-4E2D-AB3B-AB9D34FF6C5E}" dt="2021-06-14T23:33:07.205" v="158" actId="26606"/>
          <ac:spMkLst>
            <pc:docMk/>
            <pc:sldMk cId="3101876701" sldId="271"/>
            <ac:spMk id="8" creationId="{100EDD19-6802-4EC3-95CE-CFFAB042CFD6}"/>
          </ac:spMkLst>
        </pc:spChg>
        <pc:spChg chg="del">
          <ac:chgData name="JhansiRani Choutapalem" userId="203dc6d95aff6453" providerId="LiveId" clId="{47F6DE24-F990-4E2D-AB3B-AB9D34FF6C5E}" dt="2021-06-14T23:33:07.205" v="158" actId="26606"/>
          <ac:spMkLst>
            <pc:docMk/>
            <pc:sldMk cId="3101876701" sldId="271"/>
            <ac:spMk id="10" creationId="{DB17E863-922E-4C26-BD64-E8FD41D28661}"/>
          </ac:spMkLst>
        </pc:spChg>
        <pc:spChg chg="add del">
          <ac:chgData name="JhansiRani Choutapalem" userId="203dc6d95aff6453" providerId="LiveId" clId="{47F6DE24-F990-4E2D-AB3B-AB9D34FF6C5E}" dt="2021-06-14T23:37:54.261" v="224" actId="26606"/>
          <ac:spMkLst>
            <pc:docMk/>
            <pc:sldMk cId="3101876701" sldId="271"/>
            <ac:spMk id="15" creationId="{777A147A-9ED8-46B4-8660-1B3C2AA880B5}"/>
          </ac:spMkLst>
        </pc:spChg>
        <pc:spChg chg="add del">
          <ac:chgData name="JhansiRani Choutapalem" userId="203dc6d95aff6453" providerId="LiveId" clId="{47F6DE24-F990-4E2D-AB3B-AB9D34FF6C5E}" dt="2021-06-14T23:37:54.261" v="224" actId="26606"/>
          <ac:spMkLst>
            <pc:docMk/>
            <pc:sldMk cId="3101876701" sldId="271"/>
            <ac:spMk id="17" creationId="{5D6C15A0-C087-4593-8414-2B4EC1CDC3DE}"/>
          </ac:spMkLst>
        </pc:spChg>
        <pc:spChg chg="add del">
          <ac:chgData name="JhansiRani Choutapalem" userId="203dc6d95aff6453" providerId="LiveId" clId="{47F6DE24-F990-4E2D-AB3B-AB9D34FF6C5E}" dt="2021-06-14T23:40:18.489" v="280" actId="26606"/>
          <ac:spMkLst>
            <pc:docMk/>
            <pc:sldMk cId="3101876701" sldId="271"/>
            <ac:spMk id="22" creationId="{100EDD19-6802-4EC3-95CE-CFFAB042CFD6}"/>
          </ac:spMkLst>
        </pc:spChg>
        <pc:spChg chg="add del">
          <ac:chgData name="JhansiRani Choutapalem" userId="203dc6d95aff6453" providerId="LiveId" clId="{47F6DE24-F990-4E2D-AB3B-AB9D34FF6C5E}" dt="2021-06-14T23:40:18.489" v="280" actId="26606"/>
          <ac:spMkLst>
            <pc:docMk/>
            <pc:sldMk cId="3101876701" sldId="271"/>
            <ac:spMk id="24" creationId="{DB17E863-922E-4C26-BD64-E8FD41D28661}"/>
          </ac:spMkLst>
        </pc:spChg>
        <pc:spChg chg="add del">
          <ac:chgData name="JhansiRani Choutapalem" userId="203dc6d95aff6453" providerId="LiveId" clId="{47F6DE24-F990-4E2D-AB3B-AB9D34FF6C5E}" dt="2021-06-14T23:40:06.926" v="273" actId="26606"/>
          <ac:spMkLst>
            <pc:docMk/>
            <pc:sldMk cId="3101876701" sldId="271"/>
            <ac:spMk id="29" creationId="{7B831B6F-405A-4B47-B9BB-5CA88F285844}"/>
          </ac:spMkLst>
        </pc:spChg>
        <pc:spChg chg="add mod">
          <ac:chgData name="JhansiRani Choutapalem" userId="203dc6d95aff6453" providerId="LiveId" clId="{47F6DE24-F990-4E2D-AB3B-AB9D34FF6C5E}" dt="2021-06-14T23:42:09.221" v="332" actId="20577"/>
          <ac:spMkLst>
            <pc:docMk/>
            <pc:sldMk cId="3101876701" sldId="271"/>
            <ac:spMk id="30" creationId="{AAA3A8C8-0770-46AC-803B-2580B3FA440D}"/>
          </ac:spMkLst>
        </pc:spChg>
        <pc:spChg chg="add del">
          <ac:chgData name="JhansiRani Choutapalem" userId="203dc6d95aff6453" providerId="LiveId" clId="{47F6DE24-F990-4E2D-AB3B-AB9D34FF6C5E}" dt="2021-06-14T23:40:06.926" v="273" actId="26606"/>
          <ac:spMkLst>
            <pc:docMk/>
            <pc:sldMk cId="3101876701" sldId="271"/>
            <ac:spMk id="31" creationId="{3CE8AF5E-D374-4CF1-90CC-35CF73B81C3E}"/>
          </ac:spMkLst>
        </pc:spChg>
        <pc:spChg chg="add del">
          <ac:chgData name="JhansiRani Choutapalem" userId="203dc6d95aff6453" providerId="LiveId" clId="{47F6DE24-F990-4E2D-AB3B-AB9D34FF6C5E}" dt="2021-06-14T23:40:09.300" v="275" actId="26606"/>
          <ac:spMkLst>
            <pc:docMk/>
            <pc:sldMk cId="3101876701" sldId="271"/>
            <ac:spMk id="35" creationId="{743AA782-23D1-4521-8CAD-47662984AA08}"/>
          </ac:spMkLst>
        </pc:spChg>
        <pc:spChg chg="add del">
          <ac:chgData name="JhansiRani Choutapalem" userId="203dc6d95aff6453" providerId="LiveId" clId="{47F6DE24-F990-4E2D-AB3B-AB9D34FF6C5E}" dt="2021-06-14T23:40:09.300" v="275" actId="26606"/>
          <ac:spMkLst>
            <pc:docMk/>
            <pc:sldMk cId="3101876701" sldId="271"/>
            <ac:spMk id="36" creationId="{3CE8AF5E-D374-4CF1-90CC-35CF73B81C3E}"/>
          </ac:spMkLst>
        </pc:spChg>
        <pc:spChg chg="add del">
          <ac:chgData name="JhansiRani Choutapalem" userId="203dc6d95aff6453" providerId="LiveId" clId="{47F6DE24-F990-4E2D-AB3B-AB9D34FF6C5E}" dt="2021-06-14T23:40:10.793" v="277" actId="26606"/>
          <ac:spMkLst>
            <pc:docMk/>
            <pc:sldMk cId="3101876701" sldId="271"/>
            <ac:spMk id="39" creationId="{7B831B6F-405A-4B47-B9BB-5CA88F285844}"/>
          </ac:spMkLst>
        </pc:spChg>
        <pc:spChg chg="add del">
          <ac:chgData name="JhansiRani Choutapalem" userId="203dc6d95aff6453" providerId="LiveId" clId="{47F6DE24-F990-4E2D-AB3B-AB9D34FF6C5E}" dt="2021-06-14T23:40:10.793" v="277" actId="26606"/>
          <ac:spMkLst>
            <pc:docMk/>
            <pc:sldMk cId="3101876701" sldId="271"/>
            <ac:spMk id="40" creationId="{3CE8AF5E-D374-4CF1-90CC-35CF73B81C3E}"/>
          </ac:spMkLst>
        </pc:spChg>
        <pc:spChg chg="add del">
          <ac:chgData name="JhansiRani Choutapalem" userId="203dc6d95aff6453" providerId="LiveId" clId="{47F6DE24-F990-4E2D-AB3B-AB9D34FF6C5E}" dt="2021-06-14T23:40:18.478" v="279" actId="26606"/>
          <ac:spMkLst>
            <pc:docMk/>
            <pc:sldMk cId="3101876701" sldId="271"/>
            <ac:spMk id="43" creationId="{2B97F24A-32CE-4C1C-A50D-3016B394DCFB}"/>
          </ac:spMkLst>
        </pc:spChg>
        <pc:spChg chg="add del">
          <ac:chgData name="JhansiRani Choutapalem" userId="203dc6d95aff6453" providerId="LiveId" clId="{47F6DE24-F990-4E2D-AB3B-AB9D34FF6C5E}" dt="2021-06-14T23:40:18.478" v="279" actId="26606"/>
          <ac:spMkLst>
            <pc:docMk/>
            <pc:sldMk cId="3101876701" sldId="271"/>
            <ac:spMk id="44" creationId="{3CE8AF5E-D374-4CF1-90CC-35CF73B81C3E}"/>
          </ac:spMkLst>
        </pc:spChg>
        <pc:spChg chg="add">
          <ac:chgData name="JhansiRani Choutapalem" userId="203dc6d95aff6453" providerId="LiveId" clId="{47F6DE24-F990-4E2D-AB3B-AB9D34FF6C5E}" dt="2021-06-14T23:40:18.489" v="280" actId="26606"/>
          <ac:spMkLst>
            <pc:docMk/>
            <pc:sldMk cId="3101876701" sldId="271"/>
            <ac:spMk id="47" creationId="{743AA782-23D1-4521-8CAD-47662984AA08}"/>
          </ac:spMkLst>
        </pc:spChg>
        <pc:spChg chg="add">
          <ac:chgData name="JhansiRani Choutapalem" userId="203dc6d95aff6453" providerId="LiveId" clId="{47F6DE24-F990-4E2D-AB3B-AB9D34FF6C5E}" dt="2021-06-14T23:40:18.489" v="280" actId="26606"/>
          <ac:spMkLst>
            <pc:docMk/>
            <pc:sldMk cId="3101876701" sldId="271"/>
            <ac:spMk id="48" creationId="{3CE8AF5E-D374-4CF1-90CC-35CF73B81C3E}"/>
          </ac:spMkLst>
        </pc:spChg>
        <pc:picChg chg="add mod">
          <ac:chgData name="JhansiRani Choutapalem" userId="203dc6d95aff6453" providerId="LiveId" clId="{47F6DE24-F990-4E2D-AB3B-AB9D34FF6C5E}" dt="2021-06-14T23:41:21.139" v="288" actId="14100"/>
          <ac:picMkLst>
            <pc:docMk/>
            <pc:sldMk cId="3101876701" sldId="271"/>
            <ac:picMk id="5" creationId="{A1BC6D5F-1ADD-42A5-9BFE-C81372829570}"/>
          </ac:picMkLst>
        </pc:picChg>
        <pc:picChg chg="add mod">
          <ac:chgData name="JhansiRani Choutapalem" userId="203dc6d95aff6453" providerId="LiveId" clId="{47F6DE24-F990-4E2D-AB3B-AB9D34FF6C5E}" dt="2021-06-14T23:41:11.573" v="286" actId="1076"/>
          <ac:picMkLst>
            <pc:docMk/>
            <pc:sldMk cId="3101876701" sldId="271"/>
            <ac:picMk id="7" creationId="{179CF3F0-F880-4614-86AF-6CCB4F9230E4}"/>
          </ac:picMkLst>
        </pc:picChg>
        <pc:inkChg chg="add del">
          <ac:chgData name="JhansiRani Choutapalem" userId="203dc6d95aff6453" providerId="LiveId" clId="{47F6DE24-F990-4E2D-AB3B-AB9D34FF6C5E}" dt="2021-06-14T23:40:06.926" v="273" actId="26606"/>
          <ac:inkMkLst>
            <pc:docMk/>
            <pc:sldMk cId="3101876701" sldId="271"/>
            <ac:inkMk id="33" creationId="{070477C5-0410-4E4F-97A1-F84C2465C187}"/>
          </ac:inkMkLst>
        </pc:inkChg>
        <pc:inkChg chg="add del">
          <ac:chgData name="JhansiRani Choutapalem" userId="203dc6d95aff6453" providerId="LiveId" clId="{47F6DE24-F990-4E2D-AB3B-AB9D34FF6C5E}" dt="2021-06-14T23:40:09.300" v="275" actId="26606"/>
          <ac:inkMkLst>
            <pc:docMk/>
            <pc:sldMk cId="3101876701" sldId="271"/>
            <ac:inkMk id="37" creationId="{070477C5-0410-4E4F-97A1-F84C2465C187}"/>
          </ac:inkMkLst>
        </pc:inkChg>
        <pc:inkChg chg="add del">
          <ac:chgData name="JhansiRani Choutapalem" userId="203dc6d95aff6453" providerId="LiveId" clId="{47F6DE24-F990-4E2D-AB3B-AB9D34FF6C5E}" dt="2021-06-14T23:40:10.793" v="277" actId="26606"/>
          <ac:inkMkLst>
            <pc:docMk/>
            <pc:sldMk cId="3101876701" sldId="271"/>
            <ac:inkMk id="41" creationId="{070477C5-0410-4E4F-97A1-F84C2465C187}"/>
          </ac:inkMkLst>
        </pc:inkChg>
        <pc:inkChg chg="add del">
          <ac:chgData name="JhansiRani Choutapalem" userId="203dc6d95aff6453" providerId="LiveId" clId="{47F6DE24-F990-4E2D-AB3B-AB9D34FF6C5E}" dt="2021-06-14T23:40:18.478" v="279" actId="26606"/>
          <ac:inkMkLst>
            <pc:docMk/>
            <pc:sldMk cId="3101876701" sldId="271"/>
            <ac:inkMk id="45" creationId="{070477C5-0410-4E4F-97A1-F84C2465C187}"/>
          </ac:inkMkLst>
        </pc:inkChg>
        <pc:inkChg chg="add">
          <ac:chgData name="JhansiRani Choutapalem" userId="203dc6d95aff6453" providerId="LiveId" clId="{47F6DE24-F990-4E2D-AB3B-AB9D34FF6C5E}" dt="2021-06-14T23:40:18.489" v="280" actId="26606"/>
          <ac:inkMkLst>
            <pc:docMk/>
            <pc:sldMk cId="3101876701" sldId="271"/>
            <ac:inkMk id="49" creationId="{070477C5-0410-4E4F-97A1-F84C2465C187}"/>
          </ac:inkMkLst>
        </pc:inkChg>
      </pc:sldChg>
      <pc:sldChg chg="addSp delSp modSp add mod modClrScheme delDesignElem chgLayout">
        <pc:chgData name="JhansiRani Choutapalem" userId="203dc6d95aff6453" providerId="LiveId" clId="{47F6DE24-F990-4E2D-AB3B-AB9D34FF6C5E}" dt="2021-06-14T23:58:33.698" v="546" actId="255"/>
        <pc:sldMkLst>
          <pc:docMk/>
          <pc:sldMk cId="2293346129" sldId="272"/>
        </pc:sldMkLst>
        <pc:spChg chg="mod ord">
          <ac:chgData name="JhansiRani Choutapalem" userId="203dc6d95aff6453" providerId="LiveId" clId="{47F6DE24-F990-4E2D-AB3B-AB9D34FF6C5E}" dt="2021-06-14T23:58:33.698" v="546" actId="255"/>
          <ac:spMkLst>
            <pc:docMk/>
            <pc:sldMk cId="2293346129" sldId="272"/>
            <ac:spMk id="2" creationId="{58E6C054-4E14-4F8E-A420-608C550963A8}"/>
          </ac:spMkLst>
        </pc:spChg>
        <pc:spChg chg="add del mod ord">
          <ac:chgData name="JhansiRani Choutapalem" userId="203dc6d95aff6453" providerId="LiveId" clId="{47F6DE24-F990-4E2D-AB3B-AB9D34FF6C5E}" dt="2021-06-14T23:54:05.044" v="531" actId="26606"/>
          <ac:spMkLst>
            <pc:docMk/>
            <pc:sldMk cId="2293346129" sldId="272"/>
            <ac:spMk id="3" creationId="{00F1110C-04A6-4761-AE37-BE6D419BB684}"/>
          </ac:spMkLst>
        </pc:spChg>
        <pc:spChg chg="add del mod ord">
          <ac:chgData name="JhansiRani Choutapalem" userId="203dc6d95aff6453" providerId="LiveId" clId="{47F6DE24-F990-4E2D-AB3B-AB9D34FF6C5E}" dt="2021-06-14T23:49:53.020" v="474" actId="700"/>
          <ac:spMkLst>
            <pc:docMk/>
            <pc:sldMk cId="2293346129" sldId="272"/>
            <ac:spMk id="4" creationId="{E0672059-14E0-4166-84D4-7458C92EE322}"/>
          </ac:spMkLst>
        </pc:spChg>
        <pc:spChg chg="add del">
          <ac:chgData name="JhansiRani Choutapalem" userId="203dc6d95aff6453" providerId="LiveId" clId="{47F6DE24-F990-4E2D-AB3B-AB9D34FF6C5E}" dt="2021-06-14T23:54:05.044" v="531" actId="26606"/>
          <ac:spMkLst>
            <pc:docMk/>
            <pc:sldMk cId="2293346129" sldId="272"/>
            <ac:spMk id="8" creationId="{100EDD19-6802-4EC3-95CE-CFFAB042CFD6}"/>
          </ac:spMkLst>
        </pc:spChg>
        <pc:spChg chg="add del">
          <ac:chgData name="JhansiRani Choutapalem" userId="203dc6d95aff6453" providerId="LiveId" clId="{47F6DE24-F990-4E2D-AB3B-AB9D34FF6C5E}" dt="2021-06-14T23:54:05.044" v="531" actId="26606"/>
          <ac:spMkLst>
            <pc:docMk/>
            <pc:sldMk cId="2293346129" sldId="272"/>
            <ac:spMk id="10" creationId="{DB17E863-922E-4C26-BD64-E8FD41D28661}"/>
          </ac:spMkLst>
        </pc:spChg>
        <pc:spChg chg="add">
          <ac:chgData name="JhansiRani Choutapalem" userId="203dc6d95aff6453" providerId="LiveId" clId="{47F6DE24-F990-4E2D-AB3B-AB9D34FF6C5E}" dt="2021-06-14T23:54:05.044" v="531" actId="26606"/>
          <ac:spMkLst>
            <pc:docMk/>
            <pc:sldMk cId="2293346129" sldId="272"/>
            <ac:spMk id="16" creationId="{247B6BBF-09F2-4A29-AE4E-3771E2924817}"/>
          </ac:spMkLst>
        </pc:spChg>
        <pc:spChg chg="add">
          <ac:chgData name="JhansiRani Choutapalem" userId="203dc6d95aff6453" providerId="LiveId" clId="{47F6DE24-F990-4E2D-AB3B-AB9D34FF6C5E}" dt="2021-06-14T23:54:05.044" v="531" actId="26606"/>
          <ac:spMkLst>
            <pc:docMk/>
            <pc:sldMk cId="2293346129" sldId="272"/>
            <ac:spMk id="18" creationId="{535742DD-1B16-4E9D-B715-0D74B4574A68}"/>
          </ac:spMkLst>
        </pc:spChg>
        <pc:spChg chg="del">
          <ac:chgData name="JhansiRani Choutapalem" userId="203dc6d95aff6453" providerId="LiveId" clId="{47F6DE24-F990-4E2D-AB3B-AB9D34FF6C5E}" dt="2021-06-14T23:44:23.748" v="365" actId="478"/>
          <ac:spMkLst>
            <pc:docMk/>
            <pc:sldMk cId="2293346129" sldId="272"/>
            <ac:spMk id="30" creationId="{AAA3A8C8-0770-46AC-803B-2580B3FA440D}"/>
          </ac:spMkLst>
        </pc:spChg>
        <pc:spChg chg="add del">
          <ac:chgData name="JhansiRani Choutapalem" userId="203dc6d95aff6453" providerId="LiveId" clId="{47F6DE24-F990-4E2D-AB3B-AB9D34FF6C5E}" dt="2021-06-14T23:47:22.491" v="427" actId="700"/>
          <ac:spMkLst>
            <pc:docMk/>
            <pc:sldMk cId="2293346129" sldId="272"/>
            <ac:spMk id="47" creationId="{743AA782-23D1-4521-8CAD-47662984AA08}"/>
          </ac:spMkLst>
        </pc:spChg>
        <pc:spChg chg="add del">
          <ac:chgData name="JhansiRani Choutapalem" userId="203dc6d95aff6453" providerId="LiveId" clId="{47F6DE24-F990-4E2D-AB3B-AB9D34FF6C5E}" dt="2021-06-14T23:47:22.491" v="427" actId="700"/>
          <ac:spMkLst>
            <pc:docMk/>
            <pc:sldMk cId="2293346129" sldId="272"/>
            <ac:spMk id="48" creationId="{3CE8AF5E-D374-4CF1-90CC-35CF73B81C3E}"/>
          </ac:spMkLst>
        </pc:spChg>
        <pc:spChg chg="add del">
          <ac:chgData name="JhansiRani Choutapalem" userId="203dc6d95aff6453" providerId="LiveId" clId="{47F6DE24-F990-4E2D-AB3B-AB9D34FF6C5E}" dt="2021-06-14T23:46:47.422" v="419" actId="26606"/>
          <ac:spMkLst>
            <pc:docMk/>
            <pc:sldMk cId="2293346129" sldId="272"/>
            <ac:spMk id="54" creationId="{777A147A-9ED8-46B4-8660-1B3C2AA880B5}"/>
          </ac:spMkLst>
        </pc:spChg>
        <pc:spChg chg="add del">
          <ac:chgData name="JhansiRani Choutapalem" userId="203dc6d95aff6453" providerId="LiveId" clId="{47F6DE24-F990-4E2D-AB3B-AB9D34FF6C5E}" dt="2021-06-14T23:46:50.429" v="421" actId="26606"/>
          <ac:spMkLst>
            <pc:docMk/>
            <pc:sldMk cId="2293346129" sldId="272"/>
            <ac:spMk id="55" creationId="{247B6BBF-09F2-4A29-AE4E-3771E2924817}"/>
          </ac:spMkLst>
        </pc:spChg>
        <pc:spChg chg="add del">
          <ac:chgData name="JhansiRani Choutapalem" userId="203dc6d95aff6453" providerId="LiveId" clId="{47F6DE24-F990-4E2D-AB3B-AB9D34FF6C5E}" dt="2021-06-14T23:46:47.422" v="419" actId="26606"/>
          <ac:spMkLst>
            <pc:docMk/>
            <pc:sldMk cId="2293346129" sldId="272"/>
            <ac:spMk id="56" creationId="{5D6C15A0-C087-4593-8414-2B4EC1CDC3DE}"/>
          </ac:spMkLst>
        </pc:spChg>
        <pc:spChg chg="add del">
          <ac:chgData name="JhansiRani Choutapalem" userId="203dc6d95aff6453" providerId="LiveId" clId="{47F6DE24-F990-4E2D-AB3B-AB9D34FF6C5E}" dt="2021-06-14T23:46:50.429" v="421" actId="26606"/>
          <ac:spMkLst>
            <pc:docMk/>
            <pc:sldMk cId="2293346129" sldId="272"/>
            <ac:spMk id="57" creationId="{535742DD-1B16-4E9D-B715-0D74B4574A68}"/>
          </ac:spMkLst>
        </pc:spChg>
        <pc:spChg chg="add del">
          <ac:chgData name="JhansiRani Choutapalem" userId="203dc6d95aff6453" providerId="LiveId" clId="{47F6DE24-F990-4E2D-AB3B-AB9D34FF6C5E}" dt="2021-06-14T23:46:57.778" v="423" actId="26606"/>
          <ac:spMkLst>
            <pc:docMk/>
            <pc:sldMk cId="2293346129" sldId="272"/>
            <ac:spMk id="59" creationId="{745DEEED-BE3A-4307-800A-45F555B51C2E}"/>
          </ac:spMkLst>
        </pc:spChg>
        <pc:spChg chg="add del">
          <ac:chgData name="JhansiRani Choutapalem" userId="203dc6d95aff6453" providerId="LiveId" clId="{47F6DE24-F990-4E2D-AB3B-AB9D34FF6C5E}" dt="2021-06-14T23:46:57.778" v="423" actId="26606"/>
          <ac:spMkLst>
            <pc:docMk/>
            <pc:sldMk cId="2293346129" sldId="272"/>
            <ac:spMk id="60" creationId="{F5C73706-35AD-4797-B796-D806B8FE5A35}"/>
          </ac:spMkLst>
        </pc:spChg>
        <pc:spChg chg="add del">
          <ac:chgData name="JhansiRani Choutapalem" userId="203dc6d95aff6453" providerId="LiveId" clId="{47F6DE24-F990-4E2D-AB3B-AB9D34FF6C5E}" dt="2021-06-14T23:46:57.778" v="423" actId="26606"/>
          <ac:spMkLst>
            <pc:docMk/>
            <pc:sldMk cId="2293346129" sldId="272"/>
            <ac:spMk id="61" creationId="{00F1110C-04A6-4761-AE37-BE6D419BB684}"/>
          </ac:spMkLst>
        </pc:spChg>
        <pc:spChg chg="add del">
          <ac:chgData name="JhansiRani Choutapalem" userId="203dc6d95aff6453" providerId="LiveId" clId="{47F6DE24-F990-4E2D-AB3B-AB9D34FF6C5E}" dt="2021-06-14T23:47:04.109" v="425" actId="26606"/>
          <ac:spMkLst>
            <pc:docMk/>
            <pc:sldMk cId="2293346129" sldId="272"/>
            <ac:spMk id="63" creationId="{743AA782-23D1-4521-8CAD-47662984AA08}"/>
          </ac:spMkLst>
        </pc:spChg>
        <pc:spChg chg="add del">
          <ac:chgData name="JhansiRani Choutapalem" userId="203dc6d95aff6453" providerId="LiveId" clId="{47F6DE24-F990-4E2D-AB3B-AB9D34FF6C5E}" dt="2021-06-14T23:47:04.109" v="425" actId="26606"/>
          <ac:spMkLst>
            <pc:docMk/>
            <pc:sldMk cId="2293346129" sldId="272"/>
            <ac:spMk id="64" creationId="{3CE8AF5E-D374-4CF1-90CC-35CF73B81C3E}"/>
          </ac:spMkLst>
        </pc:spChg>
        <pc:graphicFrameChg chg="add mod modGraphic">
          <ac:chgData name="JhansiRani Choutapalem" userId="203dc6d95aff6453" providerId="LiveId" clId="{47F6DE24-F990-4E2D-AB3B-AB9D34FF6C5E}" dt="2021-06-14T23:57:57.056" v="543" actId="26606"/>
          <ac:graphicFrameMkLst>
            <pc:docMk/>
            <pc:sldMk cId="2293346129" sldId="272"/>
            <ac:graphicFrameMk id="12" creationId="{6AF294EF-0102-4D89-A845-EBA66D5E777A}"/>
          </ac:graphicFrameMkLst>
        </pc:graphicFrameChg>
        <pc:graphicFrameChg chg="add del">
          <ac:chgData name="JhansiRani Choutapalem" userId="203dc6d95aff6453" providerId="LiveId" clId="{47F6DE24-F990-4E2D-AB3B-AB9D34FF6C5E}" dt="2021-06-14T23:46:50.429" v="421" actId="26606"/>
          <ac:graphicFrameMkLst>
            <pc:docMk/>
            <pc:sldMk cId="2293346129" sldId="272"/>
            <ac:graphicFrameMk id="51" creationId="{4F4328D2-5C49-461B-92ED-D5A031450E60}"/>
          </ac:graphicFrameMkLst>
        </pc:graphicFrameChg>
        <pc:graphicFrameChg chg="add del">
          <ac:chgData name="JhansiRani Choutapalem" userId="203dc6d95aff6453" providerId="LiveId" clId="{47F6DE24-F990-4E2D-AB3B-AB9D34FF6C5E}" dt="2021-06-14T23:47:04.109" v="425" actId="26606"/>
          <ac:graphicFrameMkLst>
            <pc:docMk/>
            <pc:sldMk cId="2293346129" sldId="272"/>
            <ac:graphicFrameMk id="65" creationId="{E891A579-F0DD-4CD9-9324-61ABF7D762A6}"/>
          </ac:graphicFrameMkLst>
        </pc:graphicFrameChg>
        <pc:picChg chg="del">
          <ac:chgData name="JhansiRani Choutapalem" userId="203dc6d95aff6453" providerId="LiveId" clId="{47F6DE24-F990-4E2D-AB3B-AB9D34FF6C5E}" dt="2021-06-14T23:44:18.855" v="364" actId="478"/>
          <ac:picMkLst>
            <pc:docMk/>
            <pc:sldMk cId="2293346129" sldId="272"/>
            <ac:picMk id="5" creationId="{A1BC6D5F-1ADD-42A5-9BFE-C81372829570}"/>
          </ac:picMkLst>
        </pc:picChg>
        <pc:picChg chg="del">
          <ac:chgData name="JhansiRani Choutapalem" userId="203dc6d95aff6453" providerId="LiveId" clId="{47F6DE24-F990-4E2D-AB3B-AB9D34FF6C5E}" dt="2021-06-14T23:44:16.309" v="363" actId="478"/>
          <ac:picMkLst>
            <pc:docMk/>
            <pc:sldMk cId="2293346129" sldId="272"/>
            <ac:picMk id="7" creationId="{179CF3F0-F880-4614-86AF-6CCB4F9230E4}"/>
          </ac:picMkLst>
        </pc:picChg>
        <pc:inkChg chg="add del">
          <ac:chgData name="JhansiRani Choutapalem" userId="203dc6d95aff6453" providerId="LiveId" clId="{47F6DE24-F990-4E2D-AB3B-AB9D34FF6C5E}" dt="2021-06-14T23:47:22.491" v="427" actId="700"/>
          <ac:inkMkLst>
            <pc:docMk/>
            <pc:sldMk cId="2293346129" sldId="272"/>
            <ac:inkMk id="49" creationId="{070477C5-0410-4E4F-97A1-F84C2465C187}"/>
          </ac:inkMkLst>
        </pc:inkChg>
        <pc:inkChg chg="add del">
          <ac:chgData name="JhansiRani Choutapalem" userId="203dc6d95aff6453" providerId="LiveId" clId="{47F6DE24-F990-4E2D-AB3B-AB9D34FF6C5E}" dt="2021-06-14T23:47:04.109" v="425" actId="26606"/>
          <ac:inkMkLst>
            <pc:docMk/>
            <pc:sldMk cId="2293346129" sldId="272"/>
            <ac:inkMk id="66" creationId="{070477C5-0410-4E4F-97A1-F84C2465C187}"/>
          </ac:inkMkLst>
        </pc:inkChg>
      </pc:sldChg>
      <pc:sldChg chg="addSp delSp modSp add mod">
        <pc:chgData name="JhansiRani Choutapalem" userId="203dc6d95aff6453" providerId="LiveId" clId="{47F6DE24-F990-4E2D-AB3B-AB9D34FF6C5E}" dt="2021-06-14T23:59:11.902" v="549" actId="113"/>
        <pc:sldMkLst>
          <pc:docMk/>
          <pc:sldMk cId="992761458" sldId="273"/>
        </pc:sldMkLst>
        <pc:spChg chg="mod">
          <ac:chgData name="JhansiRani Choutapalem" userId="203dc6d95aff6453" providerId="LiveId" clId="{47F6DE24-F990-4E2D-AB3B-AB9D34FF6C5E}" dt="2021-06-14T23:59:03.512" v="547" actId="26606"/>
          <ac:spMkLst>
            <pc:docMk/>
            <pc:sldMk cId="992761458" sldId="273"/>
            <ac:spMk id="2" creationId="{58E6C054-4E14-4F8E-A420-608C550963A8}"/>
          </ac:spMkLst>
        </pc:spChg>
        <pc:spChg chg="add del mod">
          <ac:chgData name="JhansiRani Choutapalem" userId="203dc6d95aff6453" providerId="LiveId" clId="{47F6DE24-F990-4E2D-AB3B-AB9D34FF6C5E}" dt="2021-06-14T23:59:11.902" v="549" actId="113"/>
          <ac:spMkLst>
            <pc:docMk/>
            <pc:sldMk cId="992761458" sldId="273"/>
            <ac:spMk id="3" creationId="{00F1110C-04A6-4761-AE37-BE6D419BB684}"/>
          </ac:spMkLst>
        </pc:spChg>
        <pc:spChg chg="add del">
          <ac:chgData name="JhansiRani Choutapalem" userId="203dc6d95aff6453" providerId="LiveId" clId="{47F6DE24-F990-4E2D-AB3B-AB9D34FF6C5E}" dt="2021-06-14T23:53:56.303" v="530" actId="26606"/>
          <ac:spMkLst>
            <pc:docMk/>
            <pc:sldMk cId="992761458" sldId="273"/>
            <ac:spMk id="8" creationId="{100EDD19-6802-4EC3-95CE-CFFAB042CFD6}"/>
          </ac:spMkLst>
        </pc:spChg>
        <pc:spChg chg="add del">
          <ac:chgData name="JhansiRani Choutapalem" userId="203dc6d95aff6453" providerId="LiveId" clId="{47F6DE24-F990-4E2D-AB3B-AB9D34FF6C5E}" dt="2021-06-14T23:53:56.303" v="530" actId="26606"/>
          <ac:spMkLst>
            <pc:docMk/>
            <pc:sldMk cId="992761458" sldId="273"/>
            <ac:spMk id="10" creationId="{DB17E863-922E-4C26-BD64-E8FD41D28661}"/>
          </ac:spMkLst>
        </pc:spChg>
        <pc:spChg chg="add del">
          <ac:chgData name="JhansiRani Choutapalem" userId="203dc6d95aff6453" providerId="LiveId" clId="{47F6DE24-F990-4E2D-AB3B-AB9D34FF6C5E}" dt="2021-06-14T23:58:03.236" v="544" actId="26606"/>
          <ac:spMkLst>
            <pc:docMk/>
            <pc:sldMk cId="992761458" sldId="273"/>
            <ac:spMk id="13" creationId="{777A147A-9ED8-46B4-8660-1B3C2AA880B5}"/>
          </ac:spMkLst>
        </pc:spChg>
        <pc:spChg chg="add del">
          <ac:chgData name="JhansiRani Choutapalem" userId="203dc6d95aff6453" providerId="LiveId" clId="{47F6DE24-F990-4E2D-AB3B-AB9D34FF6C5E}" dt="2021-06-14T23:58:03.236" v="544" actId="26606"/>
          <ac:spMkLst>
            <pc:docMk/>
            <pc:sldMk cId="992761458" sldId="273"/>
            <ac:spMk id="14" creationId="{5D6C15A0-C087-4593-8414-2B4EC1CDC3DE}"/>
          </ac:spMkLst>
        </pc:spChg>
        <pc:spChg chg="add del">
          <ac:chgData name="JhansiRani Choutapalem" userId="203dc6d95aff6453" providerId="LiveId" clId="{47F6DE24-F990-4E2D-AB3B-AB9D34FF6C5E}" dt="2021-06-14T23:52:37.694" v="519" actId="26606"/>
          <ac:spMkLst>
            <pc:docMk/>
            <pc:sldMk cId="992761458" sldId="273"/>
            <ac:spMk id="15" creationId="{777A147A-9ED8-46B4-8660-1B3C2AA880B5}"/>
          </ac:spMkLst>
        </pc:spChg>
        <pc:spChg chg="add del">
          <ac:chgData name="JhansiRani Choutapalem" userId="203dc6d95aff6453" providerId="LiveId" clId="{47F6DE24-F990-4E2D-AB3B-AB9D34FF6C5E}" dt="2021-06-14T23:53:23.242" v="527" actId="26606"/>
          <ac:spMkLst>
            <pc:docMk/>
            <pc:sldMk cId="992761458" sldId="273"/>
            <ac:spMk id="16" creationId="{43DAA0EF-336D-4CDC-A9A2-8460363E27FE}"/>
          </ac:spMkLst>
        </pc:spChg>
        <pc:spChg chg="add del">
          <ac:chgData name="JhansiRani Choutapalem" userId="203dc6d95aff6453" providerId="LiveId" clId="{47F6DE24-F990-4E2D-AB3B-AB9D34FF6C5E}" dt="2021-06-14T23:52:37.694" v="519" actId="26606"/>
          <ac:spMkLst>
            <pc:docMk/>
            <pc:sldMk cId="992761458" sldId="273"/>
            <ac:spMk id="17" creationId="{5D6C15A0-C087-4593-8414-2B4EC1CDC3DE}"/>
          </ac:spMkLst>
        </pc:spChg>
        <pc:spChg chg="add del">
          <ac:chgData name="JhansiRani Choutapalem" userId="203dc6d95aff6453" providerId="LiveId" clId="{47F6DE24-F990-4E2D-AB3B-AB9D34FF6C5E}" dt="2021-06-14T23:53:23.242" v="527" actId="26606"/>
          <ac:spMkLst>
            <pc:docMk/>
            <pc:sldMk cId="992761458" sldId="273"/>
            <ac:spMk id="18" creationId="{FD079A19-B31E-4129-A464-7547FF05AE33}"/>
          </ac:spMkLst>
        </pc:spChg>
        <pc:spChg chg="add del">
          <ac:chgData name="JhansiRani Choutapalem" userId="203dc6d95aff6453" providerId="LiveId" clId="{47F6DE24-F990-4E2D-AB3B-AB9D34FF6C5E}" dt="2021-06-14T23:52:46.799" v="521" actId="26606"/>
          <ac:spMkLst>
            <pc:docMk/>
            <pc:sldMk cId="992761458" sldId="273"/>
            <ac:spMk id="19" creationId="{100EDD19-6802-4EC3-95CE-CFFAB042CFD6}"/>
          </ac:spMkLst>
        </pc:spChg>
        <pc:spChg chg="add del">
          <ac:chgData name="JhansiRani Choutapalem" userId="203dc6d95aff6453" providerId="LiveId" clId="{47F6DE24-F990-4E2D-AB3B-AB9D34FF6C5E}" dt="2021-06-14T23:52:46.799" v="521" actId="26606"/>
          <ac:spMkLst>
            <pc:docMk/>
            <pc:sldMk cId="992761458" sldId="273"/>
            <ac:spMk id="20" creationId="{DB17E863-922E-4C26-BD64-E8FD41D28661}"/>
          </ac:spMkLst>
        </pc:spChg>
        <pc:spChg chg="add del">
          <ac:chgData name="JhansiRani Choutapalem" userId="203dc6d95aff6453" providerId="LiveId" clId="{47F6DE24-F990-4E2D-AB3B-AB9D34FF6C5E}" dt="2021-06-14T23:59:03.512" v="547" actId="26606"/>
          <ac:spMkLst>
            <pc:docMk/>
            <pc:sldMk cId="992761458" sldId="273"/>
            <ac:spMk id="21" creationId="{5D6C15A0-C087-4593-8414-2B4EC1CDC3DE}"/>
          </ac:spMkLst>
        </pc:spChg>
        <pc:spChg chg="add del">
          <ac:chgData name="JhansiRani Choutapalem" userId="203dc6d95aff6453" providerId="LiveId" clId="{47F6DE24-F990-4E2D-AB3B-AB9D34FF6C5E}" dt="2021-06-14T23:52:48.227" v="523" actId="26606"/>
          <ac:spMkLst>
            <pc:docMk/>
            <pc:sldMk cId="992761458" sldId="273"/>
            <ac:spMk id="22" creationId="{100EDD19-6802-4EC3-95CE-CFFAB042CFD6}"/>
          </ac:spMkLst>
        </pc:spChg>
        <pc:spChg chg="add del">
          <ac:chgData name="JhansiRani Choutapalem" userId="203dc6d95aff6453" providerId="LiveId" clId="{47F6DE24-F990-4E2D-AB3B-AB9D34FF6C5E}" dt="2021-06-14T23:52:48.227" v="523" actId="26606"/>
          <ac:spMkLst>
            <pc:docMk/>
            <pc:sldMk cId="992761458" sldId="273"/>
            <ac:spMk id="23" creationId="{DB17E863-922E-4C26-BD64-E8FD41D28661}"/>
          </ac:spMkLst>
        </pc:spChg>
        <pc:spChg chg="add del">
          <ac:chgData name="JhansiRani Choutapalem" userId="203dc6d95aff6453" providerId="LiveId" clId="{47F6DE24-F990-4E2D-AB3B-AB9D34FF6C5E}" dt="2021-06-14T23:52:48.227" v="523" actId="26606"/>
          <ac:spMkLst>
            <pc:docMk/>
            <pc:sldMk cId="992761458" sldId="273"/>
            <ac:spMk id="24" creationId="{00F1110C-04A6-4761-AE37-BE6D419BB684}"/>
          </ac:spMkLst>
        </pc:spChg>
        <pc:spChg chg="add del">
          <ac:chgData name="JhansiRani Choutapalem" userId="203dc6d95aff6453" providerId="LiveId" clId="{47F6DE24-F990-4E2D-AB3B-AB9D34FF6C5E}" dt="2021-06-14T23:59:03.512" v="547" actId="26606"/>
          <ac:spMkLst>
            <pc:docMk/>
            <pc:sldMk cId="992761458" sldId="273"/>
            <ac:spMk id="25" creationId="{777A147A-9ED8-46B4-8660-1B3C2AA880B5}"/>
          </ac:spMkLst>
        </pc:spChg>
        <pc:spChg chg="add del">
          <ac:chgData name="JhansiRani Choutapalem" userId="203dc6d95aff6453" providerId="LiveId" clId="{47F6DE24-F990-4E2D-AB3B-AB9D34FF6C5E}" dt="2021-06-14T23:53:19.007" v="525" actId="26606"/>
          <ac:spMkLst>
            <pc:docMk/>
            <pc:sldMk cId="992761458" sldId="273"/>
            <ac:spMk id="26" creationId="{777A147A-9ED8-46B4-8660-1B3C2AA880B5}"/>
          </ac:spMkLst>
        </pc:spChg>
        <pc:spChg chg="add del">
          <ac:chgData name="JhansiRani Choutapalem" userId="203dc6d95aff6453" providerId="LiveId" clId="{47F6DE24-F990-4E2D-AB3B-AB9D34FF6C5E}" dt="2021-06-14T23:53:19.007" v="525" actId="26606"/>
          <ac:spMkLst>
            <pc:docMk/>
            <pc:sldMk cId="992761458" sldId="273"/>
            <ac:spMk id="27" creationId="{5D6C15A0-C087-4593-8414-2B4EC1CDC3DE}"/>
          </ac:spMkLst>
        </pc:spChg>
        <pc:spChg chg="add del">
          <ac:chgData name="JhansiRani Choutapalem" userId="203dc6d95aff6453" providerId="LiveId" clId="{47F6DE24-F990-4E2D-AB3B-AB9D34FF6C5E}" dt="2021-06-14T23:53:19.007" v="525" actId="26606"/>
          <ac:spMkLst>
            <pc:docMk/>
            <pc:sldMk cId="992761458" sldId="273"/>
            <ac:spMk id="28" creationId="{00F1110C-04A6-4761-AE37-BE6D419BB684}"/>
          </ac:spMkLst>
        </pc:spChg>
        <pc:spChg chg="add">
          <ac:chgData name="JhansiRani Choutapalem" userId="203dc6d95aff6453" providerId="LiveId" clId="{47F6DE24-F990-4E2D-AB3B-AB9D34FF6C5E}" dt="2021-06-14T23:59:03.512" v="547" actId="26606"/>
          <ac:spMkLst>
            <pc:docMk/>
            <pc:sldMk cId="992761458" sldId="273"/>
            <ac:spMk id="29" creationId="{100EDD19-6802-4EC3-95CE-CFFAB042CFD6}"/>
          </ac:spMkLst>
        </pc:spChg>
        <pc:spChg chg="add">
          <ac:chgData name="JhansiRani Choutapalem" userId="203dc6d95aff6453" providerId="LiveId" clId="{47F6DE24-F990-4E2D-AB3B-AB9D34FF6C5E}" dt="2021-06-14T23:59:03.512" v="547" actId="26606"/>
          <ac:spMkLst>
            <pc:docMk/>
            <pc:sldMk cId="992761458" sldId="273"/>
            <ac:spMk id="31" creationId="{DB17E863-922E-4C26-BD64-E8FD41D28661}"/>
          </ac:spMkLst>
        </pc:spChg>
        <pc:spChg chg="add del">
          <ac:chgData name="JhansiRani Choutapalem" userId="203dc6d95aff6453" providerId="LiveId" clId="{47F6DE24-F990-4E2D-AB3B-AB9D34FF6C5E}" dt="2021-06-14T23:53:50.359" v="529" actId="26606"/>
          <ac:spMkLst>
            <pc:docMk/>
            <pc:sldMk cId="992761458" sldId="273"/>
            <ac:spMk id="32" creationId="{247B6BBF-09F2-4A29-AE4E-3771E2924817}"/>
          </ac:spMkLst>
        </pc:spChg>
        <pc:spChg chg="add del">
          <ac:chgData name="JhansiRani Choutapalem" userId="203dc6d95aff6453" providerId="LiveId" clId="{47F6DE24-F990-4E2D-AB3B-AB9D34FF6C5E}" dt="2021-06-14T23:53:50.359" v="529" actId="26606"/>
          <ac:spMkLst>
            <pc:docMk/>
            <pc:sldMk cId="992761458" sldId="273"/>
            <ac:spMk id="33" creationId="{535742DD-1B16-4E9D-B715-0D74B4574A68}"/>
          </ac:spMkLst>
        </pc:spChg>
        <pc:graphicFrameChg chg="add del">
          <ac:chgData name="JhansiRani Choutapalem" userId="203dc6d95aff6453" providerId="LiveId" clId="{47F6DE24-F990-4E2D-AB3B-AB9D34FF6C5E}" dt="2021-06-14T23:52:46.799" v="521" actId="26606"/>
          <ac:graphicFrameMkLst>
            <pc:docMk/>
            <pc:sldMk cId="992761458" sldId="273"/>
            <ac:graphicFrameMk id="12" creationId="{5E89F14F-BCB6-42DB-BD77-B0222D479FE1}"/>
          </ac:graphicFrameMkLst>
        </pc:graphicFrameChg>
        <pc:graphicFrameChg chg="add del">
          <ac:chgData name="JhansiRani Choutapalem" userId="203dc6d95aff6453" providerId="LiveId" clId="{47F6DE24-F990-4E2D-AB3B-AB9D34FF6C5E}" dt="2021-06-14T23:53:23.242" v="527" actId="26606"/>
          <ac:graphicFrameMkLst>
            <pc:docMk/>
            <pc:sldMk cId="992761458" sldId="273"/>
            <ac:graphicFrameMk id="30" creationId="{D40DB82A-F204-4B96-896C-24DA5BBC1624}"/>
          </ac:graphicFrameMkLst>
        </pc:graphicFrameChg>
        <pc:graphicFrameChg chg="add del">
          <ac:chgData name="JhansiRani Choutapalem" userId="203dc6d95aff6453" providerId="LiveId" clId="{47F6DE24-F990-4E2D-AB3B-AB9D34FF6C5E}" dt="2021-06-14T23:53:50.359" v="529" actId="26606"/>
          <ac:graphicFrameMkLst>
            <pc:docMk/>
            <pc:sldMk cId="992761458" sldId="273"/>
            <ac:graphicFrameMk id="34" creationId="{D040E6CE-FCCB-437E-93BD-1CF4A39E7B92}"/>
          </ac:graphicFrameMkLst>
        </pc:graphicFrameChg>
      </pc:sldChg>
      <pc:sldChg chg="addSp delSp modSp new mod setBg">
        <pc:chgData name="JhansiRani Choutapalem" userId="203dc6d95aff6453" providerId="LiveId" clId="{47F6DE24-F990-4E2D-AB3B-AB9D34FF6C5E}" dt="2021-06-15T00:02:21.065" v="564" actId="2711"/>
        <pc:sldMkLst>
          <pc:docMk/>
          <pc:sldMk cId="432580666" sldId="274"/>
        </pc:sldMkLst>
        <pc:spChg chg="mod">
          <ac:chgData name="JhansiRani Choutapalem" userId="203dc6d95aff6453" providerId="LiveId" clId="{47F6DE24-F990-4E2D-AB3B-AB9D34FF6C5E}" dt="2021-06-15T00:02:21.065" v="564" actId="2711"/>
          <ac:spMkLst>
            <pc:docMk/>
            <pc:sldMk cId="432580666" sldId="274"/>
            <ac:spMk id="2" creationId="{989BBEFA-BDA4-4610-8DC7-A9114B7BA576}"/>
          </ac:spMkLst>
        </pc:spChg>
        <pc:spChg chg="del">
          <ac:chgData name="JhansiRani Choutapalem" userId="203dc6d95aff6453" providerId="LiveId" clId="{47F6DE24-F990-4E2D-AB3B-AB9D34FF6C5E}" dt="2021-06-15T00:00:46.473" v="551" actId="22"/>
          <ac:spMkLst>
            <pc:docMk/>
            <pc:sldMk cId="432580666" sldId="274"/>
            <ac:spMk id="3" creationId="{C2C4D029-0D03-4D9D-A946-4D94D6389A46}"/>
          </ac:spMkLst>
        </pc:spChg>
        <pc:spChg chg="add">
          <ac:chgData name="JhansiRani Choutapalem" userId="203dc6d95aff6453" providerId="LiveId" clId="{47F6DE24-F990-4E2D-AB3B-AB9D34FF6C5E}" dt="2021-06-15T00:02:10.452" v="563" actId="26606"/>
          <ac:spMkLst>
            <pc:docMk/>
            <pc:sldMk cId="432580666" sldId="274"/>
            <ac:spMk id="10" creationId="{DA381740-063A-41A4-836D-85D14980EEF0}"/>
          </ac:spMkLst>
        </pc:spChg>
        <pc:spChg chg="add">
          <ac:chgData name="JhansiRani Choutapalem" userId="203dc6d95aff6453" providerId="LiveId" clId="{47F6DE24-F990-4E2D-AB3B-AB9D34FF6C5E}" dt="2021-06-15T00:02:10.452" v="563" actId="26606"/>
          <ac:spMkLst>
            <pc:docMk/>
            <pc:sldMk cId="432580666" sldId="274"/>
            <ac:spMk id="12" creationId="{665DBBEF-238B-476B-96AB-8AAC3224ECEA}"/>
          </ac:spMkLst>
        </pc:spChg>
        <pc:spChg chg="add">
          <ac:chgData name="JhansiRani Choutapalem" userId="203dc6d95aff6453" providerId="LiveId" clId="{47F6DE24-F990-4E2D-AB3B-AB9D34FF6C5E}" dt="2021-06-15T00:02:10.452" v="563" actId="26606"/>
          <ac:spMkLst>
            <pc:docMk/>
            <pc:sldMk cId="432580666" sldId="274"/>
            <ac:spMk id="14" creationId="{3FCFB1DE-0B7E-48CC-BA90-B2AB0889F9D6}"/>
          </ac:spMkLst>
        </pc:spChg>
        <pc:picChg chg="add mod ord">
          <ac:chgData name="JhansiRani Choutapalem" userId="203dc6d95aff6453" providerId="LiveId" clId="{47F6DE24-F990-4E2D-AB3B-AB9D34FF6C5E}" dt="2021-06-15T00:02:10.452" v="563" actId="26606"/>
          <ac:picMkLst>
            <pc:docMk/>
            <pc:sldMk cId="432580666" sldId="274"/>
            <ac:picMk id="5" creationId="{1EB03A81-9928-4C70-800D-280F8EE85A21}"/>
          </ac:picMkLst>
        </pc:picChg>
      </pc:sldChg>
      <pc:sldChg chg="addSp delSp modSp new del mod setBg">
        <pc:chgData name="JhansiRani Choutapalem" userId="203dc6d95aff6453" providerId="LiveId" clId="{47F6DE24-F990-4E2D-AB3B-AB9D34FF6C5E}" dt="2021-06-15T00:06:49.128" v="616" actId="47"/>
        <pc:sldMkLst>
          <pc:docMk/>
          <pc:sldMk cId="2892026846" sldId="275"/>
        </pc:sldMkLst>
        <pc:spChg chg="mod">
          <ac:chgData name="JhansiRani Choutapalem" userId="203dc6d95aff6453" providerId="LiveId" clId="{47F6DE24-F990-4E2D-AB3B-AB9D34FF6C5E}" dt="2021-06-15T00:06:46.801" v="615" actId="21"/>
          <ac:spMkLst>
            <pc:docMk/>
            <pc:sldMk cId="2892026846" sldId="275"/>
            <ac:spMk id="2" creationId="{FBDC7A91-5B05-43F8-AB30-EE8BA6ED4C29}"/>
          </ac:spMkLst>
        </pc:spChg>
        <pc:spChg chg="del">
          <ac:chgData name="JhansiRani Choutapalem" userId="203dc6d95aff6453" providerId="LiveId" clId="{47F6DE24-F990-4E2D-AB3B-AB9D34FF6C5E}" dt="2021-06-15T00:03:04.981" v="566" actId="22"/>
          <ac:spMkLst>
            <pc:docMk/>
            <pc:sldMk cId="2892026846" sldId="275"/>
            <ac:spMk id="3" creationId="{45AFB3B0-336D-4112-B621-42ABB3CAC507}"/>
          </ac:spMkLst>
        </pc:spChg>
        <pc:spChg chg="add del">
          <ac:chgData name="JhansiRani Choutapalem" userId="203dc6d95aff6453" providerId="LiveId" clId="{47F6DE24-F990-4E2D-AB3B-AB9D34FF6C5E}" dt="2021-06-15T00:04:55.115" v="581" actId="26606"/>
          <ac:spMkLst>
            <pc:docMk/>
            <pc:sldMk cId="2892026846" sldId="275"/>
            <ac:spMk id="7" creationId="{DA381740-063A-41A4-836D-85D14980EEF0}"/>
          </ac:spMkLst>
        </pc:spChg>
        <pc:spChg chg="add del">
          <ac:chgData name="JhansiRani Choutapalem" userId="203dc6d95aff6453" providerId="LiveId" clId="{47F6DE24-F990-4E2D-AB3B-AB9D34FF6C5E}" dt="2021-06-15T00:04:55.115" v="581" actId="26606"/>
          <ac:spMkLst>
            <pc:docMk/>
            <pc:sldMk cId="2892026846" sldId="275"/>
            <ac:spMk id="8" creationId="{93245F62-CCC4-49E4-B95B-EA6C1E790510}"/>
          </ac:spMkLst>
        </pc:spChg>
        <pc:spChg chg="add del">
          <ac:chgData name="JhansiRani Choutapalem" userId="203dc6d95aff6453" providerId="LiveId" clId="{47F6DE24-F990-4E2D-AB3B-AB9D34FF6C5E}" dt="2021-06-15T00:04:55.115" v="581" actId="26606"/>
          <ac:spMkLst>
            <pc:docMk/>
            <pc:sldMk cId="2892026846" sldId="275"/>
            <ac:spMk id="9" creationId="{E6C0DD6B-6AA3-448F-9B99-8386295BC1B4}"/>
          </ac:spMkLst>
        </pc:spChg>
        <pc:spChg chg="add del">
          <ac:chgData name="JhansiRani Choutapalem" userId="203dc6d95aff6453" providerId="LiveId" clId="{47F6DE24-F990-4E2D-AB3B-AB9D34FF6C5E}" dt="2021-06-15T00:04:06.299" v="576" actId="26606"/>
          <ac:spMkLst>
            <pc:docMk/>
            <pc:sldMk cId="2892026846" sldId="275"/>
            <ac:spMk id="10" creationId="{DA381740-063A-41A4-836D-85D14980EEF0}"/>
          </ac:spMkLst>
        </pc:spChg>
        <pc:spChg chg="add">
          <ac:chgData name="JhansiRani Choutapalem" userId="203dc6d95aff6453" providerId="LiveId" clId="{47F6DE24-F990-4E2D-AB3B-AB9D34FF6C5E}" dt="2021-06-15T00:05:54.834" v="604" actId="26606"/>
          <ac:spMkLst>
            <pc:docMk/>
            <pc:sldMk cId="2892026846" sldId="275"/>
            <ac:spMk id="11" creationId="{743AA782-23D1-4521-8CAD-47662984AA08}"/>
          </ac:spMkLst>
        </pc:spChg>
        <pc:spChg chg="add del">
          <ac:chgData name="JhansiRani Choutapalem" userId="203dc6d95aff6453" providerId="LiveId" clId="{47F6DE24-F990-4E2D-AB3B-AB9D34FF6C5E}" dt="2021-06-15T00:04:06.299" v="576" actId="26606"/>
          <ac:spMkLst>
            <pc:docMk/>
            <pc:sldMk cId="2892026846" sldId="275"/>
            <ac:spMk id="12" creationId="{665DBBEF-238B-476B-96AB-8AAC3224ECEA}"/>
          </ac:spMkLst>
        </pc:spChg>
        <pc:spChg chg="add">
          <ac:chgData name="JhansiRani Choutapalem" userId="203dc6d95aff6453" providerId="LiveId" clId="{47F6DE24-F990-4E2D-AB3B-AB9D34FF6C5E}" dt="2021-06-15T00:05:54.834" v="604" actId="26606"/>
          <ac:spMkLst>
            <pc:docMk/>
            <pc:sldMk cId="2892026846" sldId="275"/>
            <ac:spMk id="13" creationId="{3CE8AF5E-D374-4CF1-90CC-35CF73B81C3E}"/>
          </ac:spMkLst>
        </pc:spChg>
        <pc:spChg chg="add del">
          <ac:chgData name="JhansiRani Choutapalem" userId="203dc6d95aff6453" providerId="LiveId" clId="{47F6DE24-F990-4E2D-AB3B-AB9D34FF6C5E}" dt="2021-06-15T00:04:06.299" v="576" actId="26606"/>
          <ac:spMkLst>
            <pc:docMk/>
            <pc:sldMk cId="2892026846" sldId="275"/>
            <ac:spMk id="14" creationId="{3FCFB1DE-0B7E-48CC-BA90-B2AB0889F9D6}"/>
          </ac:spMkLst>
        </pc:spChg>
        <pc:spChg chg="add del">
          <ac:chgData name="JhansiRani Choutapalem" userId="203dc6d95aff6453" providerId="LiveId" clId="{47F6DE24-F990-4E2D-AB3B-AB9D34FF6C5E}" dt="2021-06-15T00:05:59.758" v="605" actId="478"/>
          <ac:spMkLst>
            <pc:docMk/>
            <pc:sldMk cId="2892026846" sldId="275"/>
            <ac:spMk id="15" creationId="{73C16FC2-E0FB-4EED-92B7-A88BEF1A09C6}"/>
          </ac:spMkLst>
        </pc:spChg>
        <pc:spChg chg="add del">
          <ac:chgData name="JhansiRani Choutapalem" userId="203dc6d95aff6453" providerId="LiveId" clId="{47F6DE24-F990-4E2D-AB3B-AB9D34FF6C5E}" dt="2021-06-15T00:04:55.115" v="581" actId="26606"/>
          <ac:spMkLst>
            <pc:docMk/>
            <pc:sldMk cId="2892026846" sldId="275"/>
            <ac:spMk id="16" creationId="{F28B82B1-E269-4325-A665-6CFE5DEE5DE5}"/>
          </ac:spMkLst>
        </pc:spChg>
        <pc:spChg chg="add del">
          <ac:chgData name="JhansiRani Choutapalem" userId="203dc6d95aff6453" providerId="LiveId" clId="{47F6DE24-F990-4E2D-AB3B-AB9D34FF6C5E}" dt="2021-06-15T00:04:55.115" v="581" actId="26606"/>
          <ac:spMkLst>
            <pc:docMk/>
            <pc:sldMk cId="2892026846" sldId="275"/>
            <ac:spMk id="18" creationId="{7C700527-76FD-4DF4-A597-6F5E089CA0C2}"/>
          </ac:spMkLst>
        </pc:spChg>
        <pc:spChg chg="add del">
          <ac:chgData name="JhansiRani Choutapalem" userId="203dc6d95aff6453" providerId="LiveId" clId="{47F6DE24-F990-4E2D-AB3B-AB9D34FF6C5E}" dt="2021-06-15T00:04:55.115" v="581" actId="26606"/>
          <ac:spMkLst>
            <pc:docMk/>
            <pc:sldMk cId="2892026846" sldId="275"/>
            <ac:spMk id="20" creationId="{B5EA49A9-01EB-4D60-A392-7DC9B625D67D}"/>
          </ac:spMkLst>
        </pc:spChg>
        <pc:spChg chg="add del">
          <ac:chgData name="JhansiRani Choutapalem" userId="203dc6d95aff6453" providerId="LiveId" clId="{47F6DE24-F990-4E2D-AB3B-AB9D34FF6C5E}" dt="2021-06-15T00:05:45.309" v="603" actId="26606"/>
          <ac:spMkLst>
            <pc:docMk/>
            <pc:sldMk cId="2892026846" sldId="275"/>
            <ac:spMk id="22" creationId="{743AA782-23D1-4521-8CAD-47662984AA08}"/>
          </ac:spMkLst>
        </pc:spChg>
        <pc:spChg chg="add del">
          <ac:chgData name="JhansiRani Choutapalem" userId="203dc6d95aff6453" providerId="LiveId" clId="{47F6DE24-F990-4E2D-AB3B-AB9D34FF6C5E}" dt="2021-06-15T00:05:45.309" v="603" actId="26606"/>
          <ac:spMkLst>
            <pc:docMk/>
            <pc:sldMk cId="2892026846" sldId="275"/>
            <ac:spMk id="23" creationId="{3CE8AF5E-D374-4CF1-90CC-35CF73B81C3E}"/>
          </ac:spMkLst>
        </pc:spChg>
        <pc:spChg chg="add del">
          <ac:chgData name="JhansiRani Choutapalem" userId="203dc6d95aff6453" providerId="LiveId" clId="{47F6DE24-F990-4E2D-AB3B-AB9D34FF6C5E}" dt="2021-06-15T00:05:45.309" v="603" actId="26606"/>
          <ac:spMkLst>
            <pc:docMk/>
            <pc:sldMk cId="2892026846" sldId="275"/>
            <ac:spMk id="24" creationId="{471ECCB7-89FA-474B-A3DA-76E7656C17DE}"/>
          </ac:spMkLst>
        </pc:spChg>
        <pc:spChg chg="add del">
          <ac:chgData name="JhansiRani Choutapalem" userId="203dc6d95aff6453" providerId="LiveId" clId="{47F6DE24-F990-4E2D-AB3B-AB9D34FF6C5E}" dt="2021-06-15T00:05:40.155" v="593" actId="26606"/>
          <ac:spMkLst>
            <pc:docMk/>
            <pc:sldMk cId="2892026846" sldId="275"/>
            <ac:spMk id="30" creationId="{DA381740-063A-41A4-836D-85D14980EEF0}"/>
          </ac:spMkLst>
        </pc:spChg>
        <pc:spChg chg="add del">
          <ac:chgData name="JhansiRani Choutapalem" userId="203dc6d95aff6453" providerId="LiveId" clId="{47F6DE24-F990-4E2D-AB3B-AB9D34FF6C5E}" dt="2021-06-15T00:05:40.155" v="593" actId="26606"/>
          <ac:spMkLst>
            <pc:docMk/>
            <pc:sldMk cId="2892026846" sldId="275"/>
            <ac:spMk id="32" creationId="{93245F62-CCC4-49E4-B95B-EA6C1E790510}"/>
          </ac:spMkLst>
        </pc:spChg>
        <pc:spChg chg="add del">
          <ac:chgData name="JhansiRani Choutapalem" userId="203dc6d95aff6453" providerId="LiveId" clId="{47F6DE24-F990-4E2D-AB3B-AB9D34FF6C5E}" dt="2021-06-15T00:05:40.155" v="593" actId="26606"/>
          <ac:spMkLst>
            <pc:docMk/>
            <pc:sldMk cId="2892026846" sldId="275"/>
            <ac:spMk id="34" creationId="{E6C0DD6B-6AA3-448F-9B99-8386295BC1B4}"/>
          </ac:spMkLst>
        </pc:spChg>
        <pc:spChg chg="add del">
          <ac:chgData name="JhansiRani Choutapalem" userId="203dc6d95aff6453" providerId="LiveId" clId="{47F6DE24-F990-4E2D-AB3B-AB9D34FF6C5E}" dt="2021-06-15T00:05:40.155" v="593" actId="26606"/>
          <ac:spMkLst>
            <pc:docMk/>
            <pc:sldMk cId="2892026846" sldId="275"/>
            <ac:spMk id="36" creationId="{F28B82B1-E269-4325-A665-6CFE5DEE5DE5}"/>
          </ac:spMkLst>
        </pc:spChg>
        <pc:spChg chg="add del">
          <ac:chgData name="JhansiRani Choutapalem" userId="203dc6d95aff6453" providerId="LiveId" clId="{47F6DE24-F990-4E2D-AB3B-AB9D34FF6C5E}" dt="2021-06-15T00:05:40.155" v="593" actId="26606"/>
          <ac:spMkLst>
            <pc:docMk/>
            <pc:sldMk cId="2892026846" sldId="275"/>
            <ac:spMk id="38" creationId="{7C700527-76FD-4DF4-A597-6F5E089CA0C2}"/>
          </ac:spMkLst>
        </pc:spChg>
        <pc:spChg chg="add del">
          <ac:chgData name="JhansiRani Choutapalem" userId="203dc6d95aff6453" providerId="LiveId" clId="{47F6DE24-F990-4E2D-AB3B-AB9D34FF6C5E}" dt="2021-06-15T00:05:40.155" v="593" actId="26606"/>
          <ac:spMkLst>
            <pc:docMk/>
            <pc:sldMk cId="2892026846" sldId="275"/>
            <ac:spMk id="40" creationId="{B5EA49A9-01EB-4D60-A392-7DC9B625D67D}"/>
          </ac:spMkLst>
        </pc:spChg>
        <pc:picChg chg="add mod ord">
          <ac:chgData name="JhansiRani Choutapalem" userId="203dc6d95aff6453" providerId="LiveId" clId="{47F6DE24-F990-4E2D-AB3B-AB9D34FF6C5E}" dt="2021-06-15T00:05:54.834" v="604" actId="26606"/>
          <ac:picMkLst>
            <pc:docMk/>
            <pc:sldMk cId="2892026846" sldId="275"/>
            <ac:picMk id="5" creationId="{2D38AE5A-0FAB-4916-B14F-77A811072D10}"/>
          </ac:picMkLst>
        </pc:picChg>
        <pc:inkChg chg="add">
          <ac:chgData name="JhansiRani Choutapalem" userId="203dc6d95aff6453" providerId="LiveId" clId="{47F6DE24-F990-4E2D-AB3B-AB9D34FF6C5E}" dt="2021-06-15T00:05:54.834" v="604" actId="26606"/>
          <ac:inkMkLst>
            <pc:docMk/>
            <pc:sldMk cId="2892026846" sldId="275"/>
            <ac:inkMk id="17" creationId="{070477C5-0410-4E4F-97A1-F84C2465C187}"/>
          </ac:inkMkLst>
        </pc:inkChg>
        <pc:inkChg chg="add del">
          <ac:chgData name="JhansiRani Choutapalem" userId="203dc6d95aff6453" providerId="LiveId" clId="{47F6DE24-F990-4E2D-AB3B-AB9D34FF6C5E}" dt="2021-06-15T00:05:45.309" v="603" actId="26606"/>
          <ac:inkMkLst>
            <pc:docMk/>
            <pc:sldMk cId="2892026846" sldId="275"/>
            <ac:inkMk id="25" creationId="{070477C5-0410-4E4F-97A1-F84C2465C187}"/>
          </ac:inkMkLst>
        </pc:inkChg>
      </pc:sldChg>
      <pc:sldChg chg="addSp delSp modSp new mod setBg">
        <pc:chgData name="JhansiRani Choutapalem" userId="203dc6d95aff6453" providerId="LiveId" clId="{47F6DE24-F990-4E2D-AB3B-AB9D34FF6C5E}" dt="2021-06-15T00:07:39.737" v="624" actId="26606"/>
        <pc:sldMkLst>
          <pc:docMk/>
          <pc:sldMk cId="1850752892" sldId="276"/>
        </pc:sldMkLst>
        <pc:spChg chg="mod">
          <ac:chgData name="JhansiRani Choutapalem" userId="203dc6d95aff6453" providerId="LiveId" clId="{47F6DE24-F990-4E2D-AB3B-AB9D34FF6C5E}" dt="2021-06-15T00:07:39.737" v="624" actId="26606"/>
          <ac:spMkLst>
            <pc:docMk/>
            <pc:sldMk cId="1850752892" sldId="276"/>
            <ac:spMk id="2" creationId="{8032246B-04AC-416B-82C0-2DADDB8D89AC}"/>
          </ac:spMkLst>
        </pc:spChg>
        <pc:spChg chg="del mod">
          <ac:chgData name="JhansiRani Choutapalem" userId="203dc6d95aff6453" providerId="LiveId" clId="{47F6DE24-F990-4E2D-AB3B-AB9D34FF6C5E}" dt="2021-06-15T00:06:41.185" v="614" actId="22"/>
          <ac:spMkLst>
            <pc:docMk/>
            <pc:sldMk cId="1850752892" sldId="276"/>
            <ac:spMk id="3" creationId="{5166D988-C9FC-4A4A-9C4D-F078DF764873}"/>
          </ac:spMkLst>
        </pc:spChg>
        <pc:spChg chg="add del">
          <ac:chgData name="JhansiRani Choutapalem" userId="203dc6d95aff6453" providerId="LiveId" clId="{47F6DE24-F990-4E2D-AB3B-AB9D34FF6C5E}" dt="2021-06-15T00:07:39.737" v="624" actId="26606"/>
          <ac:spMkLst>
            <pc:docMk/>
            <pc:sldMk cId="1850752892" sldId="276"/>
            <ac:spMk id="8" creationId="{100EDD19-6802-4EC3-95CE-CFFAB042CFD6}"/>
          </ac:spMkLst>
        </pc:spChg>
        <pc:spChg chg="add del">
          <ac:chgData name="JhansiRani Choutapalem" userId="203dc6d95aff6453" providerId="LiveId" clId="{47F6DE24-F990-4E2D-AB3B-AB9D34FF6C5E}" dt="2021-06-15T00:07:39.737" v="624" actId="26606"/>
          <ac:spMkLst>
            <pc:docMk/>
            <pc:sldMk cId="1850752892" sldId="276"/>
            <ac:spMk id="10" creationId="{DB17E863-922E-4C26-BD64-E8FD41D28661}"/>
          </ac:spMkLst>
        </pc:spChg>
        <pc:spChg chg="add del">
          <ac:chgData name="JhansiRani Choutapalem" userId="203dc6d95aff6453" providerId="LiveId" clId="{47F6DE24-F990-4E2D-AB3B-AB9D34FF6C5E}" dt="2021-06-15T00:07:39.737" v="624" actId="26606"/>
          <ac:spMkLst>
            <pc:docMk/>
            <pc:sldMk cId="1850752892" sldId="276"/>
            <ac:spMk id="14" creationId="{CD50CA51-E95B-4EB6-BA7C-AE0113A4F8C4}"/>
          </ac:spMkLst>
        </pc:spChg>
        <pc:spChg chg="add del">
          <ac:chgData name="JhansiRani Choutapalem" userId="203dc6d95aff6453" providerId="LiveId" clId="{47F6DE24-F990-4E2D-AB3B-AB9D34FF6C5E}" dt="2021-06-15T00:07:39.737" v="624" actId="26606"/>
          <ac:spMkLst>
            <pc:docMk/>
            <pc:sldMk cId="1850752892" sldId="276"/>
            <ac:spMk id="17" creationId="{32AEEBC8-9D30-42EF-95F2-386C2653FBF0}"/>
          </ac:spMkLst>
        </pc:spChg>
        <pc:spChg chg="add del">
          <ac:chgData name="JhansiRani Choutapalem" userId="203dc6d95aff6453" providerId="LiveId" clId="{47F6DE24-F990-4E2D-AB3B-AB9D34FF6C5E}" dt="2021-06-15T00:07:39.737" v="624" actId="26606"/>
          <ac:spMkLst>
            <pc:docMk/>
            <pc:sldMk cId="1850752892" sldId="276"/>
            <ac:spMk id="21" creationId="{535742DD-1B16-4E9D-B715-0D74B4574A68}"/>
          </ac:spMkLst>
        </pc:spChg>
        <pc:picChg chg="add mod ord">
          <ac:chgData name="JhansiRani Choutapalem" userId="203dc6d95aff6453" providerId="LiveId" clId="{47F6DE24-F990-4E2D-AB3B-AB9D34FF6C5E}" dt="2021-06-15T00:07:39.737" v="624" actId="26606"/>
          <ac:picMkLst>
            <pc:docMk/>
            <pc:sldMk cId="1850752892" sldId="276"/>
            <ac:picMk id="5" creationId="{7C2A88B5-EE1B-412E-9A52-E52296C7100C}"/>
          </ac:picMkLst>
        </pc:picChg>
        <pc:inkChg chg="add del">
          <ac:chgData name="JhansiRani Choutapalem" userId="203dc6d95aff6453" providerId="LiveId" clId="{47F6DE24-F990-4E2D-AB3B-AB9D34FF6C5E}" dt="2021-06-15T00:07:39.737" v="624" actId="26606"/>
          <ac:inkMkLst>
            <pc:docMk/>
            <pc:sldMk cId="1850752892" sldId="276"/>
            <ac:inkMk id="19" creationId="{070477C5-0410-4E4F-97A1-F84C2465C187}"/>
          </ac:inkMkLst>
        </pc:inkChg>
      </pc:sldChg>
      <pc:sldChg chg="delSp add del setBg delDesignElem">
        <pc:chgData name="JhansiRani Choutapalem" userId="203dc6d95aff6453" providerId="LiveId" clId="{47F6DE24-F990-4E2D-AB3B-AB9D34FF6C5E}" dt="2021-06-15T00:06:14.278" v="608" actId="47"/>
        <pc:sldMkLst>
          <pc:docMk/>
          <pc:sldMk cId="1948970496" sldId="276"/>
        </pc:sldMkLst>
        <pc:spChg chg="del">
          <ac:chgData name="JhansiRani Choutapalem" userId="203dc6d95aff6453" providerId="LiveId" clId="{47F6DE24-F990-4E2D-AB3B-AB9D34FF6C5E}" dt="2021-06-15T00:06:11.352" v="607"/>
          <ac:spMkLst>
            <pc:docMk/>
            <pc:sldMk cId="1948970496" sldId="276"/>
            <ac:spMk id="8" creationId="{100EDD19-6802-4EC3-95CE-CFFAB042CFD6}"/>
          </ac:spMkLst>
        </pc:spChg>
        <pc:spChg chg="del">
          <ac:chgData name="JhansiRani Choutapalem" userId="203dc6d95aff6453" providerId="LiveId" clId="{47F6DE24-F990-4E2D-AB3B-AB9D34FF6C5E}" dt="2021-06-15T00:06:11.352" v="607"/>
          <ac:spMkLst>
            <pc:docMk/>
            <pc:sldMk cId="1948970496" sldId="276"/>
            <ac:spMk id="10" creationId="{DB17E863-922E-4C26-BD64-E8FD41D28661}"/>
          </ac:spMkLst>
        </pc:spChg>
      </pc:sldChg>
      <pc:sldChg chg="addSp delSp add del setBg delDesignElem">
        <pc:chgData name="JhansiRani Choutapalem" userId="203dc6d95aff6453" providerId="LiveId" clId="{47F6DE24-F990-4E2D-AB3B-AB9D34FF6C5E}" dt="2021-06-15T00:06:31.211" v="613"/>
        <pc:sldMkLst>
          <pc:docMk/>
          <pc:sldMk cId="2295962900" sldId="277"/>
        </pc:sldMkLst>
        <pc:spChg chg="add del">
          <ac:chgData name="JhansiRani Choutapalem" userId="203dc6d95aff6453" providerId="LiveId" clId="{47F6DE24-F990-4E2D-AB3B-AB9D34FF6C5E}" dt="2021-06-15T00:06:31.211" v="613"/>
          <ac:spMkLst>
            <pc:docMk/>
            <pc:sldMk cId="2295962900" sldId="277"/>
            <ac:spMk id="8" creationId="{100EDD19-6802-4EC3-95CE-CFFAB042CFD6}"/>
          </ac:spMkLst>
        </pc:spChg>
        <pc:spChg chg="add del">
          <ac:chgData name="JhansiRani Choutapalem" userId="203dc6d95aff6453" providerId="LiveId" clId="{47F6DE24-F990-4E2D-AB3B-AB9D34FF6C5E}" dt="2021-06-15T00:06:31.211" v="613"/>
          <ac:spMkLst>
            <pc:docMk/>
            <pc:sldMk cId="2295962900" sldId="277"/>
            <ac:spMk id="10" creationId="{DB17E863-922E-4C26-BD64-E8FD41D28661}"/>
          </ac:spMkLst>
        </pc:spChg>
      </pc:sldChg>
      <pc:sldChg chg="addSp delSp modSp new mod setBg">
        <pc:chgData name="JhansiRani Choutapalem" userId="203dc6d95aff6453" providerId="LiveId" clId="{47F6DE24-F990-4E2D-AB3B-AB9D34FF6C5E}" dt="2021-06-15T00:11:23.658" v="715" actId="255"/>
        <pc:sldMkLst>
          <pc:docMk/>
          <pc:sldMk cId="2468223306" sldId="277"/>
        </pc:sldMkLst>
        <pc:spChg chg="mod">
          <ac:chgData name="JhansiRani Choutapalem" userId="203dc6d95aff6453" providerId="LiveId" clId="{47F6DE24-F990-4E2D-AB3B-AB9D34FF6C5E}" dt="2021-06-15T00:10:37.089" v="708" actId="26606"/>
          <ac:spMkLst>
            <pc:docMk/>
            <pc:sldMk cId="2468223306" sldId="277"/>
            <ac:spMk id="2" creationId="{9689B07D-F50D-4DAF-BF33-1A16C9C7FFC3}"/>
          </ac:spMkLst>
        </pc:spChg>
        <pc:spChg chg="add del mod">
          <ac:chgData name="JhansiRani Choutapalem" userId="203dc6d95aff6453" providerId="LiveId" clId="{47F6DE24-F990-4E2D-AB3B-AB9D34FF6C5E}" dt="2021-06-15T00:10:37.089" v="708" actId="26606"/>
          <ac:spMkLst>
            <pc:docMk/>
            <pc:sldMk cId="2468223306" sldId="277"/>
            <ac:spMk id="3" creationId="{C69BF7C9-841D-47D1-8F38-6DC7ECB4BB0B}"/>
          </ac:spMkLst>
        </pc:spChg>
        <pc:spChg chg="add del">
          <ac:chgData name="JhansiRani Choutapalem" userId="203dc6d95aff6453" providerId="LiveId" clId="{47F6DE24-F990-4E2D-AB3B-AB9D34FF6C5E}" dt="2021-06-15T00:10:37.089" v="708" actId="26606"/>
          <ac:spMkLst>
            <pc:docMk/>
            <pc:sldMk cId="2468223306" sldId="277"/>
            <ac:spMk id="8" creationId="{100EDD19-6802-4EC3-95CE-CFFAB042CFD6}"/>
          </ac:spMkLst>
        </pc:spChg>
        <pc:spChg chg="add del">
          <ac:chgData name="JhansiRani Choutapalem" userId="203dc6d95aff6453" providerId="LiveId" clId="{47F6DE24-F990-4E2D-AB3B-AB9D34FF6C5E}" dt="2021-06-15T00:10:37.089" v="708" actId="26606"/>
          <ac:spMkLst>
            <pc:docMk/>
            <pc:sldMk cId="2468223306" sldId="277"/>
            <ac:spMk id="10" creationId="{DB17E863-922E-4C26-BD64-E8FD41D28661}"/>
          </ac:spMkLst>
        </pc:spChg>
        <pc:spChg chg="add del">
          <ac:chgData name="JhansiRani Choutapalem" userId="203dc6d95aff6453" providerId="LiveId" clId="{47F6DE24-F990-4E2D-AB3B-AB9D34FF6C5E}" dt="2021-06-15T00:10:25.309" v="705" actId="26606"/>
          <ac:spMkLst>
            <pc:docMk/>
            <pc:sldMk cId="2468223306" sldId="277"/>
            <ac:spMk id="15" creationId="{777A147A-9ED8-46B4-8660-1B3C2AA880B5}"/>
          </ac:spMkLst>
        </pc:spChg>
        <pc:spChg chg="add del">
          <ac:chgData name="JhansiRani Choutapalem" userId="203dc6d95aff6453" providerId="LiveId" clId="{47F6DE24-F990-4E2D-AB3B-AB9D34FF6C5E}" dt="2021-06-15T00:10:37.083" v="707" actId="26606"/>
          <ac:spMkLst>
            <pc:docMk/>
            <pc:sldMk cId="2468223306" sldId="277"/>
            <ac:spMk id="16" creationId="{247B6BBF-09F2-4A29-AE4E-3771E2924817}"/>
          </ac:spMkLst>
        </pc:spChg>
        <pc:spChg chg="add del">
          <ac:chgData name="JhansiRani Choutapalem" userId="203dc6d95aff6453" providerId="LiveId" clId="{47F6DE24-F990-4E2D-AB3B-AB9D34FF6C5E}" dt="2021-06-15T00:10:25.309" v="705" actId="26606"/>
          <ac:spMkLst>
            <pc:docMk/>
            <pc:sldMk cId="2468223306" sldId="277"/>
            <ac:spMk id="17" creationId="{5D6C15A0-C087-4593-8414-2B4EC1CDC3DE}"/>
          </ac:spMkLst>
        </pc:spChg>
        <pc:spChg chg="add del">
          <ac:chgData name="JhansiRani Choutapalem" userId="203dc6d95aff6453" providerId="LiveId" clId="{47F6DE24-F990-4E2D-AB3B-AB9D34FF6C5E}" dt="2021-06-15T00:10:37.083" v="707" actId="26606"/>
          <ac:spMkLst>
            <pc:docMk/>
            <pc:sldMk cId="2468223306" sldId="277"/>
            <ac:spMk id="18" creationId="{535742DD-1B16-4E9D-B715-0D74B4574A68}"/>
          </ac:spMkLst>
        </pc:spChg>
        <pc:spChg chg="add">
          <ac:chgData name="JhansiRani Choutapalem" userId="203dc6d95aff6453" providerId="LiveId" clId="{47F6DE24-F990-4E2D-AB3B-AB9D34FF6C5E}" dt="2021-06-15T00:10:37.089" v="708" actId="26606"/>
          <ac:spMkLst>
            <pc:docMk/>
            <pc:sldMk cId="2468223306" sldId="277"/>
            <ac:spMk id="20" creationId="{777A147A-9ED8-46B4-8660-1B3C2AA880B5}"/>
          </ac:spMkLst>
        </pc:spChg>
        <pc:spChg chg="add">
          <ac:chgData name="JhansiRani Choutapalem" userId="203dc6d95aff6453" providerId="LiveId" clId="{47F6DE24-F990-4E2D-AB3B-AB9D34FF6C5E}" dt="2021-06-15T00:10:37.089" v="708" actId="26606"/>
          <ac:spMkLst>
            <pc:docMk/>
            <pc:sldMk cId="2468223306" sldId="277"/>
            <ac:spMk id="21" creationId="{5D6C15A0-C087-4593-8414-2B4EC1CDC3DE}"/>
          </ac:spMkLst>
        </pc:spChg>
        <pc:spChg chg="add mod">
          <ac:chgData name="JhansiRani Choutapalem" userId="203dc6d95aff6453" providerId="LiveId" clId="{47F6DE24-F990-4E2D-AB3B-AB9D34FF6C5E}" dt="2021-06-15T00:11:23.658" v="715" actId="255"/>
          <ac:spMkLst>
            <pc:docMk/>
            <pc:sldMk cId="2468223306" sldId="277"/>
            <ac:spMk id="22" creationId="{C69BF7C9-841D-47D1-8F38-6DC7ECB4BB0B}"/>
          </ac:spMkLst>
        </pc:spChg>
        <pc:graphicFrameChg chg="add del">
          <ac:chgData name="JhansiRani Choutapalem" userId="203dc6d95aff6453" providerId="LiveId" clId="{47F6DE24-F990-4E2D-AB3B-AB9D34FF6C5E}" dt="2021-06-15T00:10:37.083" v="707" actId="26606"/>
          <ac:graphicFrameMkLst>
            <pc:docMk/>
            <pc:sldMk cId="2468223306" sldId="277"/>
            <ac:graphicFrameMk id="12" creationId="{D7E74D8C-15E9-461E-AF57-6FCEE87A5057}"/>
          </ac:graphicFrameMkLst>
        </pc:graphicFrameChg>
      </pc:sldChg>
      <pc:sldChg chg="addSp delSp modSp new mod setBg addAnim delAnim">
        <pc:chgData name="JhansiRani Choutapalem" userId="203dc6d95aff6453" providerId="LiveId" clId="{47F6DE24-F990-4E2D-AB3B-AB9D34FF6C5E}" dt="2021-06-15T00:13:42.129" v="757" actId="207"/>
        <pc:sldMkLst>
          <pc:docMk/>
          <pc:sldMk cId="1134875714" sldId="278"/>
        </pc:sldMkLst>
        <pc:spChg chg="mod">
          <ac:chgData name="JhansiRani Choutapalem" userId="203dc6d95aff6453" providerId="LiveId" clId="{47F6DE24-F990-4E2D-AB3B-AB9D34FF6C5E}" dt="2021-06-15T00:13:42.129" v="757" actId="207"/>
          <ac:spMkLst>
            <pc:docMk/>
            <pc:sldMk cId="1134875714" sldId="278"/>
            <ac:spMk id="2" creationId="{5FAB5857-6911-43A6-B9A2-9625BBCD2DE9}"/>
          </ac:spMkLst>
        </pc:spChg>
        <pc:spChg chg="add del">
          <ac:chgData name="JhansiRani Choutapalem" userId="203dc6d95aff6453" providerId="LiveId" clId="{47F6DE24-F990-4E2D-AB3B-AB9D34FF6C5E}" dt="2021-06-15T00:12:35.109" v="737" actId="26606"/>
          <ac:spMkLst>
            <pc:docMk/>
            <pc:sldMk cId="1134875714" sldId="278"/>
            <ac:spMk id="7" creationId="{DA381740-063A-41A4-836D-85D14980EEF0}"/>
          </ac:spMkLst>
        </pc:spChg>
        <pc:spChg chg="add del">
          <ac:chgData name="JhansiRani Choutapalem" userId="203dc6d95aff6453" providerId="LiveId" clId="{47F6DE24-F990-4E2D-AB3B-AB9D34FF6C5E}" dt="2021-06-15T00:11:50.335" v="727" actId="26606"/>
          <ac:spMkLst>
            <pc:docMk/>
            <pc:sldMk cId="1134875714" sldId="278"/>
            <ac:spMk id="8" creationId="{DA381740-063A-41A4-836D-85D14980EEF0}"/>
          </ac:spMkLst>
        </pc:spChg>
        <pc:spChg chg="add del">
          <ac:chgData name="JhansiRani Choutapalem" userId="203dc6d95aff6453" providerId="LiveId" clId="{47F6DE24-F990-4E2D-AB3B-AB9D34FF6C5E}" dt="2021-06-15T00:11:53.626" v="731" actId="26606"/>
          <ac:spMkLst>
            <pc:docMk/>
            <pc:sldMk cId="1134875714" sldId="278"/>
            <ac:spMk id="9" creationId="{DA381740-063A-41A4-836D-85D14980EEF0}"/>
          </ac:spMkLst>
        </pc:spChg>
        <pc:spChg chg="add del">
          <ac:chgData name="JhansiRani Choutapalem" userId="203dc6d95aff6453" providerId="LiveId" clId="{47F6DE24-F990-4E2D-AB3B-AB9D34FF6C5E}" dt="2021-06-15T00:11:50.335" v="727" actId="26606"/>
          <ac:spMkLst>
            <pc:docMk/>
            <pc:sldMk cId="1134875714" sldId="278"/>
            <ac:spMk id="10" creationId="{007891EC-4501-44ED-A8C8-B11B6DB767AB}"/>
          </ac:spMkLst>
        </pc:spChg>
        <pc:spChg chg="add del">
          <ac:chgData name="JhansiRani Choutapalem" userId="203dc6d95aff6453" providerId="LiveId" clId="{47F6DE24-F990-4E2D-AB3B-AB9D34FF6C5E}" dt="2021-06-15T00:11:53.626" v="731" actId="26606"/>
          <ac:spMkLst>
            <pc:docMk/>
            <pc:sldMk cId="1134875714" sldId="278"/>
            <ac:spMk id="11" creationId="{93245F62-CCC4-49E4-B95B-EA6C1E790510}"/>
          </ac:spMkLst>
        </pc:spChg>
        <pc:spChg chg="add del">
          <ac:chgData name="JhansiRani Choutapalem" userId="203dc6d95aff6453" providerId="LiveId" clId="{47F6DE24-F990-4E2D-AB3B-AB9D34FF6C5E}" dt="2021-06-15T00:11:53.626" v="731" actId="26606"/>
          <ac:spMkLst>
            <pc:docMk/>
            <pc:sldMk cId="1134875714" sldId="278"/>
            <ac:spMk id="13" creationId="{E6C0DD6B-6AA3-448F-9B99-8386295BC1B4}"/>
          </ac:spMkLst>
        </pc:spChg>
        <pc:spChg chg="add del">
          <ac:chgData name="JhansiRani Choutapalem" userId="203dc6d95aff6453" providerId="LiveId" clId="{47F6DE24-F990-4E2D-AB3B-AB9D34FF6C5E}" dt="2021-06-15T00:11:53.626" v="731" actId="26606"/>
          <ac:spMkLst>
            <pc:docMk/>
            <pc:sldMk cId="1134875714" sldId="278"/>
            <ac:spMk id="15" creationId="{F28B82B1-E269-4325-A665-6CFE5DEE5DE5}"/>
          </ac:spMkLst>
        </pc:spChg>
        <pc:spChg chg="add del">
          <ac:chgData name="JhansiRani Choutapalem" userId="203dc6d95aff6453" providerId="LiveId" clId="{47F6DE24-F990-4E2D-AB3B-AB9D34FF6C5E}" dt="2021-06-15T00:11:53.626" v="731" actId="26606"/>
          <ac:spMkLst>
            <pc:docMk/>
            <pc:sldMk cId="1134875714" sldId="278"/>
            <ac:spMk id="17" creationId="{7C700527-76FD-4DF4-A597-6F5E089CA0C2}"/>
          </ac:spMkLst>
        </pc:spChg>
        <pc:spChg chg="add del">
          <ac:chgData name="JhansiRani Choutapalem" userId="203dc6d95aff6453" providerId="LiveId" clId="{47F6DE24-F990-4E2D-AB3B-AB9D34FF6C5E}" dt="2021-06-15T00:11:53.626" v="731" actId="26606"/>
          <ac:spMkLst>
            <pc:docMk/>
            <pc:sldMk cId="1134875714" sldId="278"/>
            <ac:spMk id="19" creationId="{B5EA49A9-01EB-4D60-A392-7DC9B625D67D}"/>
          </ac:spMkLst>
        </pc:spChg>
        <pc:spChg chg="add del">
          <ac:chgData name="JhansiRani Choutapalem" userId="203dc6d95aff6453" providerId="LiveId" clId="{47F6DE24-F990-4E2D-AB3B-AB9D34FF6C5E}" dt="2021-06-15T00:11:57.941" v="735" actId="26606"/>
          <ac:spMkLst>
            <pc:docMk/>
            <pc:sldMk cId="1134875714" sldId="278"/>
            <ac:spMk id="21" creationId="{DA381740-063A-41A4-836D-85D14980EEF0}"/>
          </ac:spMkLst>
        </pc:spChg>
        <pc:spChg chg="add del">
          <ac:chgData name="JhansiRani Choutapalem" userId="203dc6d95aff6453" providerId="LiveId" clId="{47F6DE24-F990-4E2D-AB3B-AB9D34FF6C5E}" dt="2021-06-15T00:11:57.941" v="735" actId="26606"/>
          <ac:spMkLst>
            <pc:docMk/>
            <pc:sldMk cId="1134875714" sldId="278"/>
            <ac:spMk id="22" creationId="{168AB93A-48BC-4C25-A3AD-C17B5A682A94}"/>
          </ac:spMkLst>
        </pc:spChg>
        <pc:spChg chg="add del">
          <ac:chgData name="JhansiRani Choutapalem" userId="203dc6d95aff6453" providerId="LiveId" clId="{47F6DE24-F990-4E2D-AB3B-AB9D34FF6C5E}" dt="2021-06-15T00:11:57.941" v="735" actId="26606"/>
          <ac:spMkLst>
            <pc:docMk/>
            <pc:sldMk cId="1134875714" sldId="278"/>
            <ac:spMk id="23" creationId="{AF4AE179-A75B-4007-B5FA-8139ACFB9B81}"/>
          </ac:spMkLst>
        </pc:spChg>
        <pc:spChg chg="add del">
          <ac:chgData name="JhansiRani Choutapalem" userId="203dc6d95aff6453" providerId="LiveId" clId="{47F6DE24-F990-4E2D-AB3B-AB9D34FF6C5E}" dt="2021-06-15T00:11:57.941" v="735" actId="26606"/>
          <ac:spMkLst>
            <pc:docMk/>
            <pc:sldMk cId="1134875714" sldId="278"/>
            <ac:spMk id="24" creationId="{3FCFB1DE-0B7E-48CC-BA90-B2AB0889F9D6}"/>
          </ac:spMkLst>
        </pc:spChg>
        <pc:spChg chg="add del">
          <ac:chgData name="JhansiRani Choutapalem" userId="203dc6d95aff6453" providerId="LiveId" clId="{47F6DE24-F990-4E2D-AB3B-AB9D34FF6C5E}" dt="2021-06-15T00:12:35.109" v="737" actId="26606"/>
          <ac:spMkLst>
            <pc:docMk/>
            <pc:sldMk cId="1134875714" sldId="278"/>
            <ac:spMk id="27" creationId="{943CAA20-3569-4189-9E48-239A229A86CA}"/>
          </ac:spMkLst>
        </pc:spChg>
        <pc:spChg chg="add del">
          <ac:chgData name="JhansiRani Choutapalem" userId="203dc6d95aff6453" providerId="LiveId" clId="{47F6DE24-F990-4E2D-AB3B-AB9D34FF6C5E}" dt="2021-06-15T00:12:35.109" v="737" actId="26606"/>
          <ac:spMkLst>
            <pc:docMk/>
            <pc:sldMk cId="1134875714" sldId="278"/>
            <ac:spMk id="28" creationId="{DA542B6D-E775-4832-91DC-2D20F857813A}"/>
          </ac:spMkLst>
        </pc:spChg>
        <pc:spChg chg="add del">
          <ac:chgData name="JhansiRani Choutapalem" userId="203dc6d95aff6453" providerId="LiveId" clId="{47F6DE24-F990-4E2D-AB3B-AB9D34FF6C5E}" dt="2021-06-15T00:12:39.176" v="741" actId="26606"/>
          <ac:spMkLst>
            <pc:docMk/>
            <pc:sldMk cId="1134875714" sldId="278"/>
            <ac:spMk id="30" creationId="{DA381740-063A-41A4-836D-85D14980EEF0}"/>
          </ac:spMkLst>
        </pc:spChg>
        <pc:spChg chg="add del">
          <ac:chgData name="JhansiRani Choutapalem" userId="203dc6d95aff6453" providerId="LiveId" clId="{47F6DE24-F990-4E2D-AB3B-AB9D34FF6C5E}" dt="2021-06-15T00:12:39.176" v="741" actId="26606"/>
          <ac:spMkLst>
            <pc:docMk/>
            <pc:sldMk cId="1134875714" sldId="278"/>
            <ac:spMk id="31" creationId="{93245F62-CCC4-49E4-B95B-EA6C1E790510}"/>
          </ac:spMkLst>
        </pc:spChg>
        <pc:spChg chg="add del">
          <ac:chgData name="JhansiRani Choutapalem" userId="203dc6d95aff6453" providerId="LiveId" clId="{47F6DE24-F990-4E2D-AB3B-AB9D34FF6C5E}" dt="2021-06-15T00:12:39.176" v="741" actId="26606"/>
          <ac:spMkLst>
            <pc:docMk/>
            <pc:sldMk cId="1134875714" sldId="278"/>
            <ac:spMk id="33" creationId="{E6C0DD6B-6AA3-448F-9B99-8386295BC1B4}"/>
          </ac:spMkLst>
        </pc:spChg>
        <pc:spChg chg="add del">
          <ac:chgData name="JhansiRani Choutapalem" userId="203dc6d95aff6453" providerId="LiveId" clId="{47F6DE24-F990-4E2D-AB3B-AB9D34FF6C5E}" dt="2021-06-15T00:12:39.176" v="741" actId="26606"/>
          <ac:spMkLst>
            <pc:docMk/>
            <pc:sldMk cId="1134875714" sldId="278"/>
            <ac:spMk id="34" creationId="{F28B82B1-E269-4325-A665-6CFE5DEE5DE5}"/>
          </ac:spMkLst>
        </pc:spChg>
        <pc:spChg chg="add del">
          <ac:chgData name="JhansiRani Choutapalem" userId="203dc6d95aff6453" providerId="LiveId" clId="{47F6DE24-F990-4E2D-AB3B-AB9D34FF6C5E}" dt="2021-06-15T00:12:39.176" v="741" actId="26606"/>
          <ac:spMkLst>
            <pc:docMk/>
            <pc:sldMk cId="1134875714" sldId="278"/>
            <ac:spMk id="35" creationId="{7C700527-76FD-4DF4-A597-6F5E089CA0C2}"/>
          </ac:spMkLst>
        </pc:spChg>
        <pc:spChg chg="add del">
          <ac:chgData name="JhansiRani Choutapalem" userId="203dc6d95aff6453" providerId="LiveId" clId="{47F6DE24-F990-4E2D-AB3B-AB9D34FF6C5E}" dt="2021-06-15T00:12:39.176" v="741" actId="26606"/>
          <ac:spMkLst>
            <pc:docMk/>
            <pc:sldMk cId="1134875714" sldId="278"/>
            <ac:spMk id="36" creationId="{B5EA49A9-01EB-4D60-A392-7DC9B625D67D}"/>
          </ac:spMkLst>
        </pc:spChg>
        <pc:spChg chg="add del">
          <ac:chgData name="JhansiRani Choutapalem" userId="203dc6d95aff6453" providerId="LiveId" clId="{47F6DE24-F990-4E2D-AB3B-AB9D34FF6C5E}" dt="2021-06-15T00:12:46.222" v="743" actId="26606"/>
          <ac:spMkLst>
            <pc:docMk/>
            <pc:sldMk cId="1134875714" sldId="278"/>
            <ac:spMk id="38" creationId="{DA381740-063A-41A4-836D-85D14980EEF0}"/>
          </ac:spMkLst>
        </pc:spChg>
        <pc:spChg chg="add del">
          <ac:chgData name="JhansiRani Choutapalem" userId="203dc6d95aff6453" providerId="LiveId" clId="{47F6DE24-F990-4E2D-AB3B-AB9D34FF6C5E}" dt="2021-06-15T00:12:46.222" v="743" actId="26606"/>
          <ac:spMkLst>
            <pc:docMk/>
            <pc:sldMk cId="1134875714" sldId="278"/>
            <ac:spMk id="39" creationId="{943CAA20-3569-4189-9E48-239A229A86CA}"/>
          </ac:spMkLst>
        </pc:spChg>
        <pc:spChg chg="add del">
          <ac:chgData name="JhansiRani Choutapalem" userId="203dc6d95aff6453" providerId="LiveId" clId="{47F6DE24-F990-4E2D-AB3B-AB9D34FF6C5E}" dt="2021-06-15T00:12:46.222" v="743" actId="26606"/>
          <ac:spMkLst>
            <pc:docMk/>
            <pc:sldMk cId="1134875714" sldId="278"/>
            <ac:spMk id="40" creationId="{DA542B6D-E775-4832-91DC-2D20F857813A}"/>
          </ac:spMkLst>
        </pc:spChg>
        <pc:spChg chg="add del">
          <ac:chgData name="JhansiRani Choutapalem" userId="203dc6d95aff6453" providerId="LiveId" clId="{47F6DE24-F990-4E2D-AB3B-AB9D34FF6C5E}" dt="2021-06-15T00:13:06.121" v="747" actId="26606"/>
          <ac:spMkLst>
            <pc:docMk/>
            <pc:sldMk cId="1134875714" sldId="278"/>
            <ac:spMk id="42" creationId="{DA381740-063A-41A4-836D-85D14980EEF0}"/>
          </ac:spMkLst>
        </pc:spChg>
        <pc:spChg chg="add del">
          <ac:chgData name="JhansiRani Choutapalem" userId="203dc6d95aff6453" providerId="LiveId" clId="{47F6DE24-F990-4E2D-AB3B-AB9D34FF6C5E}" dt="2021-06-15T00:13:06.121" v="747" actId="26606"/>
          <ac:spMkLst>
            <pc:docMk/>
            <pc:sldMk cId="1134875714" sldId="278"/>
            <ac:spMk id="43" creationId="{8A94871E-96FC-4ADE-815B-41A636E34F1A}"/>
          </ac:spMkLst>
        </pc:spChg>
        <pc:spChg chg="add del">
          <ac:chgData name="JhansiRani Choutapalem" userId="203dc6d95aff6453" providerId="LiveId" clId="{47F6DE24-F990-4E2D-AB3B-AB9D34FF6C5E}" dt="2021-06-15T00:13:06.121" v="747" actId="26606"/>
          <ac:spMkLst>
            <pc:docMk/>
            <pc:sldMk cId="1134875714" sldId="278"/>
            <ac:spMk id="44" creationId="{3FCFB1DE-0B7E-48CC-BA90-B2AB0889F9D6}"/>
          </ac:spMkLst>
        </pc:spChg>
        <pc:spChg chg="add del">
          <ac:chgData name="JhansiRani Choutapalem" userId="203dc6d95aff6453" providerId="LiveId" clId="{47F6DE24-F990-4E2D-AB3B-AB9D34FF6C5E}" dt="2021-06-15T00:13:12.378" v="751" actId="26606"/>
          <ac:spMkLst>
            <pc:docMk/>
            <pc:sldMk cId="1134875714" sldId="278"/>
            <ac:spMk id="47" creationId="{DA381740-063A-41A4-836D-85D14980EEF0}"/>
          </ac:spMkLst>
        </pc:spChg>
        <pc:spChg chg="add del">
          <ac:chgData name="JhansiRani Choutapalem" userId="203dc6d95aff6453" providerId="LiveId" clId="{47F6DE24-F990-4E2D-AB3B-AB9D34FF6C5E}" dt="2021-06-15T00:13:12.378" v="751" actId="26606"/>
          <ac:spMkLst>
            <pc:docMk/>
            <pc:sldMk cId="1134875714" sldId="278"/>
            <ac:spMk id="48" creationId="{93245F62-CCC4-49E4-B95B-EA6C1E790510}"/>
          </ac:spMkLst>
        </pc:spChg>
        <pc:spChg chg="add del">
          <ac:chgData name="JhansiRani Choutapalem" userId="203dc6d95aff6453" providerId="LiveId" clId="{47F6DE24-F990-4E2D-AB3B-AB9D34FF6C5E}" dt="2021-06-15T00:13:12.378" v="751" actId="26606"/>
          <ac:spMkLst>
            <pc:docMk/>
            <pc:sldMk cId="1134875714" sldId="278"/>
            <ac:spMk id="50" creationId="{E6C0DD6B-6AA3-448F-9B99-8386295BC1B4}"/>
          </ac:spMkLst>
        </pc:spChg>
        <pc:spChg chg="add del">
          <ac:chgData name="JhansiRani Choutapalem" userId="203dc6d95aff6453" providerId="LiveId" clId="{47F6DE24-F990-4E2D-AB3B-AB9D34FF6C5E}" dt="2021-06-15T00:13:12.378" v="751" actId="26606"/>
          <ac:spMkLst>
            <pc:docMk/>
            <pc:sldMk cId="1134875714" sldId="278"/>
            <ac:spMk id="51" creationId="{F28B82B1-E269-4325-A665-6CFE5DEE5DE5}"/>
          </ac:spMkLst>
        </pc:spChg>
        <pc:spChg chg="add del">
          <ac:chgData name="JhansiRani Choutapalem" userId="203dc6d95aff6453" providerId="LiveId" clId="{47F6DE24-F990-4E2D-AB3B-AB9D34FF6C5E}" dt="2021-06-15T00:13:12.378" v="751" actId="26606"/>
          <ac:spMkLst>
            <pc:docMk/>
            <pc:sldMk cId="1134875714" sldId="278"/>
            <ac:spMk id="52" creationId="{7C700527-76FD-4DF4-A597-6F5E089CA0C2}"/>
          </ac:spMkLst>
        </pc:spChg>
        <pc:spChg chg="add del">
          <ac:chgData name="JhansiRani Choutapalem" userId="203dc6d95aff6453" providerId="LiveId" clId="{47F6DE24-F990-4E2D-AB3B-AB9D34FF6C5E}" dt="2021-06-15T00:13:12.378" v="751" actId="26606"/>
          <ac:spMkLst>
            <pc:docMk/>
            <pc:sldMk cId="1134875714" sldId="278"/>
            <ac:spMk id="53" creationId="{B5EA49A9-01EB-4D60-A392-7DC9B625D67D}"/>
          </ac:spMkLst>
        </pc:spChg>
        <pc:spChg chg="add del">
          <ac:chgData name="JhansiRani Choutapalem" userId="203dc6d95aff6453" providerId="LiveId" clId="{47F6DE24-F990-4E2D-AB3B-AB9D34FF6C5E}" dt="2021-06-15T00:13:15.718" v="753" actId="26606"/>
          <ac:spMkLst>
            <pc:docMk/>
            <pc:sldMk cId="1134875714" sldId="278"/>
            <ac:spMk id="55" creationId="{DA381740-063A-41A4-836D-85D14980EEF0}"/>
          </ac:spMkLst>
        </pc:spChg>
        <pc:spChg chg="add del">
          <ac:chgData name="JhansiRani Choutapalem" userId="203dc6d95aff6453" providerId="LiveId" clId="{47F6DE24-F990-4E2D-AB3B-AB9D34FF6C5E}" dt="2021-06-15T00:13:15.718" v="753" actId="26606"/>
          <ac:spMkLst>
            <pc:docMk/>
            <pc:sldMk cId="1134875714" sldId="278"/>
            <ac:spMk id="56" creationId="{943CAA20-3569-4189-9E48-239A229A86CA}"/>
          </ac:spMkLst>
        </pc:spChg>
        <pc:spChg chg="add del">
          <ac:chgData name="JhansiRani Choutapalem" userId="203dc6d95aff6453" providerId="LiveId" clId="{47F6DE24-F990-4E2D-AB3B-AB9D34FF6C5E}" dt="2021-06-15T00:13:15.718" v="753" actId="26606"/>
          <ac:spMkLst>
            <pc:docMk/>
            <pc:sldMk cId="1134875714" sldId="278"/>
            <ac:spMk id="57" creationId="{DA542B6D-E775-4832-91DC-2D20F857813A}"/>
          </ac:spMkLst>
        </pc:spChg>
        <pc:spChg chg="add">
          <ac:chgData name="JhansiRani Choutapalem" userId="203dc6d95aff6453" providerId="LiveId" clId="{47F6DE24-F990-4E2D-AB3B-AB9D34FF6C5E}" dt="2021-06-15T00:13:15.739" v="754" actId="26606"/>
          <ac:spMkLst>
            <pc:docMk/>
            <pc:sldMk cId="1134875714" sldId="278"/>
            <ac:spMk id="59" creationId="{DA381740-063A-41A4-836D-85D14980EEF0}"/>
          </ac:spMkLst>
        </pc:spChg>
        <pc:spChg chg="add">
          <ac:chgData name="JhansiRani Choutapalem" userId="203dc6d95aff6453" providerId="LiveId" clId="{47F6DE24-F990-4E2D-AB3B-AB9D34FF6C5E}" dt="2021-06-15T00:13:15.739" v="754" actId="26606"/>
          <ac:spMkLst>
            <pc:docMk/>
            <pc:sldMk cId="1134875714" sldId="278"/>
            <ac:spMk id="60" creationId="{93245F62-CCC4-49E4-B95B-EA6C1E790510}"/>
          </ac:spMkLst>
        </pc:spChg>
        <pc:spChg chg="add">
          <ac:chgData name="JhansiRani Choutapalem" userId="203dc6d95aff6453" providerId="LiveId" clId="{47F6DE24-F990-4E2D-AB3B-AB9D34FF6C5E}" dt="2021-06-15T00:13:15.739" v="754" actId="26606"/>
          <ac:spMkLst>
            <pc:docMk/>
            <pc:sldMk cId="1134875714" sldId="278"/>
            <ac:spMk id="62" creationId="{E6C0DD6B-6AA3-448F-9B99-8386295BC1B4}"/>
          </ac:spMkLst>
        </pc:spChg>
        <pc:spChg chg="add">
          <ac:chgData name="JhansiRani Choutapalem" userId="203dc6d95aff6453" providerId="LiveId" clId="{47F6DE24-F990-4E2D-AB3B-AB9D34FF6C5E}" dt="2021-06-15T00:13:15.739" v="754" actId="26606"/>
          <ac:spMkLst>
            <pc:docMk/>
            <pc:sldMk cId="1134875714" sldId="278"/>
            <ac:spMk id="63" creationId="{F28B82B1-E269-4325-A665-6CFE5DEE5DE5}"/>
          </ac:spMkLst>
        </pc:spChg>
        <pc:spChg chg="add">
          <ac:chgData name="JhansiRani Choutapalem" userId="203dc6d95aff6453" providerId="LiveId" clId="{47F6DE24-F990-4E2D-AB3B-AB9D34FF6C5E}" dt="2021-06-15T00:13:15.739" v="754" actId="26606"/>
          <ac:spMkLst>
            <pc:docMk/>
            <pc:sldMk cId="1134875714" sldId="278"/>
            <ac:spMk id="64" creationId="{7C700527-76FD-4DF4-A597-6F5E089CA0C2}"/>
          </ac:spMkLst>
        </pc:spChg>
        <pc:spChg chg="add">
          <ac:chgData name="JhansiRani Choutapalem" userId="203dc6d95aff6453" providerId="LiveId" clId="{47F6DE24-F990-4E2D-AB3B-AB9D34FF6C5E}" dt="2021-06-15T00:13:15.739" v="754" actId="26606"/>
          <ac:spMkLst>
            <pc:docMk/>
            <pc:sldMk cId="1134875714" sldId="278"/>
            <ac:spMk id="65" creationId="{B5EA49A9-01EB-4D60-A392-7DC9B625D67D}"/>
          </ac:spMkLst>
        </pc:spChg>
        <pc:picChg chg="add del">
          <ac:chgData name="JhansiRani Choutapalem" userId="203dc6d95aff6453" providerId="LiveId" clId="{47F6DE24-F990-4E2D-AB3B-AB9D34FF6C5E}" dt="2021-06-15T00:11:50.335" v="727" actId="26606"/>
          <ac:picMkLst>
            <pc:docMk/>
            <pc:sldMk cId="1134875714" sldId="278"/>
            <ac:picMk id="4" creationId="{774EB6EE-F67C-4BB3-B170-3471F438CE79}"/>
          </ac:picMkLst>
        </pc:picChg>
        <pc:picChg chg="add del">
          <ac:chgData name="JhansiRani Choutapalem" userId="203dc6d95aff6453" providerId="LiveId" clId="{47F6DE24-F990-4E2D-AB3B-AB9D34FF6C5E}" dt="2021-06-15T00:11:53.626" v="731" actId="26606"/>
          <ac:picMkLst>
            <pc:docMk/>
            <pc:sldMk cId="1134875714" sldId="278"/>
            <ac:picMk id="6" creationId="{FB6EA600-6794-46EA-B350-41436F4D79DD}"/>
          </ac:picMkLst>
        </pc:picChg>
        <pc:picChg chg="add del">
          <ac:chgData name="JhansiRani Choutapalem" userId="203dc6d95aff6453" providerId="LiveId" clId="{47F6DE24-F990-4E2D-AB3B-AB9D34FF6C5E}" dt="2021-06-15T00:11:57.941" v="735" actId="26606"/>
          <ac:picMkLst>
            <pc:docMk/>
            <pc:sldMk cId="1134875714" sldId="278"/>
            <ac:picMk id="25" creationId="{B7C29BF8-CD78-4516-9213-69F0FB42D79D}"/>
          </ac:picMkLst>
        </pc:picChg>
        <pc:picChg chg="add del">
          <ac:chgData name="JhansiRani Choutapalem" userId="203dc6d95aff6453" providerId="LiveId" clId="{47F6DE24-F990-4E2D-AB3B-AB9D34FF6C5E}" dt="2021-06-15T00:12:39.176" v="741" actId="26606"/>
          <ac:picMkLst>
            <pc:docMk/>
            <pc:sldMk cId="1134875714" sldId="278"/>
            <ac:picMk id="32" creationId="{FB6EA600-6794-46EA-B350-41436F4D79DD}"/>
          </ac:picMkLst>
        </pc:picChg>
        <pc:picChg chg="add del">
          <ac:chgData name="JhansiRani Choutapalem" userId="203dc6d95aff6453" providerId="LiveId" clId="{47F6DE24-F990-4E2D-AB3B-AB9D34FF6C5E}" dt="2021-06-15T00:13:06.121" v="747" actId="26606"/>
          <ac:picMkLst>
            <pc:docMk/>
            <pc:sldMk cId="1134875714" sldId="278"/>
            <ac:picMk id="45" creationId="{B15C5EB3-B6FA-4310-B1E1-F83CEDD5BBDE}"/>
          </ac:picMkLst>
        </pc:picChg>
        <pc:picChg chg="add del">
          <ac:chgData name="JhansiRani Choutapalem" userId="203dc6d95aff6453" providerId="LiveId" clId="{47F6DE24-F990-4E2D-AB3B-AB9D34FF6C5E}" dt="2021-06-15T00:13:12.378" v="751" actId="26606"/>
          <ac:picMkLst>
            <pc:docMk/>
            <pc:sldMk cId="1134875714" sldId="278"/>
            <ac:picMk id="49" creationId="{FB6EA600-6794-46EA-B350-41436F4D79DD}"/>
          </ac:picMkLst>
        </pc:picChg>
        <pc:picChg chg="add">
          <ac:chgData name="JhansiRani Choutapalem" userId="203dc6d95aff6453" providerId="LiveId" clId="{47F6DE24-F990-4E2D-AB3B-AB9D34FF6C5E}" dt="2021-06-15T00:13:15.739" v="754" actId="26606"/>
          <ac:picMkLst>
            <pc:docMk/>
            <pc:sldMk cId="1134875714" sldId="278"/>
            <ac:picMk id="61" creationId="{FB6EA600-6794-46EA-B350-41436F4D79DD}"/>
          </ac:picMkLst>
        </pc:picChg>
        <pc:cxnChg chg="add del">
          <ac:chgData name="JhansiRani Choutapalem" userId="203dc6d95aff6453" providerId="LiveId" clId="{47F6DE24-F990-4E2D-AB3B-AB9D34FF6C5E}" dt="2021-06-15T00:11:50.335" v="727" actId="26606"/>
          <ac:cxnSpMkLst>
            <pc:docMk/>
            <pc:sldMk cId="1134875714" sldId="278"/>
            <ac:cxnSpMk id="12" creationId="{34E5597F-CE67-4085-9548-E6A8036DA3B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081C6-5489-472A-ADF6-FAC094C190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491C569-5D02-41D8-A4AD-46D855B3CDB7}">
      <dgm:prSet>
        <dgm:style>
          <a:lnRef idx="1">
            <a:schemeClr val="accent1"/>
          </a:lnRef>
          <a:fillRef idx="2">
            <a:schemeClr val="accent1"/>
          </a:fillRef>
          <a:effectRef idx="1">
            <a:schemeClr val="accent1"/>
          </a:effectRef>
          <a:fontRef idx="minor">
            <a:schemeClr val="dk1"/>
          </a:fontRef>
        </dgm:style>
      </dgm:prSet>
      <dgm:spPr>
        <a:ln>
          <a:solidFill>
            <a:schemeClr val="bg2"/>
          </a:solidFill>
        </a:ln>
      </dgm:spPr>
      <dgm:t>
        <a:bodyPr/>
        <a:lstStyle/>
        <a:p>
          <a:r>
            <a:rPr lang="en-US" dirty="0">
              <a:latin typeface="Cambria" panose="02040503050406030204" pitchFamily="18" charset="0"/>
              <a:ea typeface="Cambria" panose="02040503050406030204" pitchFamily="18" charset="0"/>
            </a:rPr>
            <a:t>Pneumonia is the greatest cause of death in children under the age of 5, accounting for more than 15% of all child deaths according to the World Health Organization. </a:t>
          </a:r>
        </a:p>
      </dgm:t>
    </dgm:pt>
    <dgm:pt modelId="{26466D41-B9F5-4263-9093-1817BCB374FE}" type="parTrans" cxnId="{545F9B5A-701F-469D-B715-5B4F701B90F6}">
      <dgm:prSet/>
      <dgm:spPr/>
      <dgm:t>
        <a:bodyPr/>
        <a:lstStyle/>
        <a:p>
          <a:endParaRPr lang="en-US"/>
        </a:p>
      </dgm:t>
    </dgm:pt>
    <dgm:pt modelId="{ECA791B3-129F-4D35-8218-F45C1914CA80}" type="sibTrans" cxnId="{545F9B5A-701F-469D-B715-5B4F701B90F6}">
      <dgm:prSet/>
      <dgm:spPr/>
      <dgm:t>
        <a:bodyPr/>
        <a:lstStyle/>
        <a:p>
          <a:endParaRPr lang="en-US"/>
        </a:p>
      </dgm:t>
    </dgm:pt>
    <dgm:pt modelId="{FE7E578D-EB26-4044-9DAB-855D6F4BD77F}">
      <dgm:prSet custT="1">
        <dgm:style>
          <a:lnRef idx="1">
            <a:schemeClr val="accent1"/>
          </a:lnRef>
          <a:fillRef idx="2">
            <a:schemeClr val="accent1"/>
          </a:fillRef>
          <a:effectRef idx="1">
            <a:schemeClr val="accent1"/>
          </a:effectRef>
          <a:fontRef idx="minor">
            <a:schemeClr val="dk1"/>
          </a:fontRef>
        </dgm:style>
      </dgm:prSet>
      <dgm:spPr>
        <a:ln>
          <a:solidFill>
            <a:schemeClr val="bg2"/>
          </a:solidFill>
        </a:ln>
      </dgm:spPr>
      <dgm:t>
        <a:bodyPr/>
        <a:lstStyle/>
        <a:p>
          <a:r>
            <a:rPr lang="en-US" sz="1400" dirty="0">
              <a:latin typeface="Cambria" panose="02040503050406030204" pitchFamily="18" charset="0"/>
              <a:ea typeface="Cambria" panose="02040503050406030204" pitchFamily="18" charset="0"/>
            </a:rPr>
            <a:t>In developing nations, a scarcity of competent radiologists is leading to alarmingly high child mortality rates. </a:t>
          </a:r>
        </a:p>
      </dgm:t>
    </dgm:pt>
    <dgm:pt modelId="{F6F7843B-1579-4B45-95B4-F4149C107141}" type="parTrans" cxnId="{77294EED-BDB2-4F57-9B5E-393F5B9769F4}">
      <dgm:prSet/>
      <dgm:spPr/>
      <dgm:t>
        <a:bodyPr/>
        <a:lstStyle/>
        <a:p>
          <a:endParaRPr lang="en-US"/>
        </a:p>
      </dgm:t>
    </dgm:pt>
    <dgm:pt modelId="{31BB80D2-9CB1-4ADA-AA65-896DEB9E6780}" type="sibTrans" cxnId="{77294EED-BDB2-4F57-9B5E-393F5B9769F4}">
      <dgm:prSet/>
      <dgm:spPr/>
      <dgm:t>
        <a:bodyPr/>
        <a:lstStyle/>
        <a:p>
          <a:endParaRPr lang="en-US"/>
        </a:p>
      </dgm:t>
    </dgm:pt>
    <dgm:pt modelId="{47D8BAA4-67CB-4C6B-9CD2-A4B4AE9043F4}">
      <dgm:prSet>
        <dgm:style>
          <a:lnRef idx="1">
            <a:schemeClr val="accent1"/>
          </a:lnRef>
          <a:fillRef idx="2">
            <a:schemeClr val="accent1"/>
          </a:fillRef>
          <a:effectRef idx="1">
            <a:schemeClr val="accent1"/>
          </a:effectRef>
          <a:fontRef idx="minor">
            <a:schemeClr val="dk1"/>
          </a:fontRef>
        </dgm:style>
      </dgm:prSet>
      <dgm:spPr>
        <a:ln>
          <a:solidFill>
            <a:schemeClr val="bg2"/>
          </a:solidFill>
        </a:ln>
      </dgm:spPr>
      <dgm:t>
        <a:bodyPr/>
        <a:lstStyle/>
        <a:p>
          <a:r>
            <a:rPr lang="en-US" dirty="0">
              <a:latin typeface="Cambria" panose="02040503050406030204" pitchFamily="18" charset="0"/>
              <a:ea typeface="Cambria" panose="02040503050406030204" pitchFamily="18" charset="0"/>
            </a:rPr>
            <a:t>Accurate and timely detection is vital in reducing the mortality in case of pneumonia. </a:t>
          </a:r>
        </a:p>
      </dgm:t>
    </dgm:pt>
    <dgm:pt modelId="{1FBCFAA2-FA56-4360-A462-D5C609622384}" type="parTrans" cxnId="{1E58EDEA-F9F7-4961-A7CF-1A0672E86313}">
      <dgm:prSet/>
      <dgm:spPr/>
      <dgm:t>
        <a:bodyPr/>
        <a:lstStyle/>
        <a:p>
          <a:endParaRPr lang="en-US"/>
        </a:p>
      </dgm:t>
    </dgm:pt>
    <dgm:pt modelId="{97ED0603-9851-41EC-8452-B6C5829D17ED}" type="sibTrans" cxnId="{1E58EDEA-F9F7-4961-A7CF-1A0672E86313}">
      <dgm:prSet/>
      <dgm:spPr/>
      <dgm:t>
        <a:bodyPr/>
        <a:lstStyle/>
        <a:p>
          <a:endParaRPr lang="en-US"/>
        </a:p>
      </dgm:t>
    </dgm:pt>
    <dgm:pt modelId="{85294B4F-3211-499D-BA39-2783D79C82EF}">
      <dgm:prSet>
        <dgm:style>
          <a:lnRef idx="1">
            <a:schemeClr val="accent1"/>
          </a:lnRef>
          <a:fillRef idx="2">
            <a:schemeClr val="accent1"/>
          </a:fillRef>
          <a:effectRef idx="1">
            <a:schemeClr val="accent1"/>
          </a:effectRef>
          <a:fontRef idx="minor">
            <a:schemeClr val="dk1"/>
          </a:fontRef>
        </dgm:style>
      </dgm:prSet>
      <dgm:spPr>
        <a:ln>
          <a:solidFill>
            <a:schemeClr val="bg2"/>
          </a:solidFill>
        </a:ln>
      </dgm:spPr>
      <dgm:t>
        <a:bodyPr/>
        <a:lstStyle/>
        <a:p>
          <a:r>
            <a:rPr lang="en-US" dirty="0">
              <a:latin typeface="Cambria" panose="02040503050406030204" pitchFamily="18" charset="0"/>
              <a:ea typeface="Cambria" panose="02040503050406030204" pitchFamily="18" charset="0"/>
            </a:rPr>
            <a:t>Interpretation of chest X-Rays is often challenging even for experienced radiologists due to their lower resolution.</a:t>
          </a:r>
        </a:p>
      </dgm:t>
    </dgm:pt>
    <dgm:pt modelId="{C565A66A-1B18-4EDF-9469-6518DC90A34D}" type="parTrans" cxnId="{AAD8CBA6-BE60-4C54-B3CB-9D334FD8D424}">
      <dgm:prSet/>
      <dgm:spPr/>
      <dgm:t>
        <a:bodyPr/>
        <a:lstStyle/>
        <a:p>
          <a:endParaRPr lang="en-US"/>
        </a:p>
      </dgm:t>
    </dgm:pt>
    <dgm:pt modelId="{736E9D41-F556-4D23-8BED-1277731746AA}" type="sibTrans" cxnId="{AAD8CBA6-BE60-4C54-B3CB-9D334FD8D424}">
      <dgm:prSet/>
      <dgm:spPr/>
      <dgm:t>
        <a:bodyPr/>
        <a:lstStyle/>
        <a:p>
          <a:endParaRPr lang="en-US"/>
        </a:p>
      </dgm:t>
    </dgm:pt>
    <dgm:pt modelId="{3478890C-3A64-4045-B7C1-C5B2C10F8142}">
      <dgm:prSet>
        <dgm:style>
          <a:lnRef idx="1">
            <a:schemeClr val="accent1"/>
          </a:lnRef>
          <a:fillRef idx="2">
            <a:schemeClr val="accent1"/>
          </a:fillRef>
          <a:effectRef idx="1">
            <a:schemeClr val="accent1"/>
          </a:effectRef>
          <a:fontRef idx="minor">
            <a:schemeClr val="dk1"/>
          </a:fontRef>
        </dgm:style>
      </dgm:prSet>
      <dgm:spPr>
        <a:ln>
          <a:solidFill>
            <a:schemeClr val="bg2"/>
          </a:solidFill>
        </a:ln>
      </dgm:spPr>
      <dgm:t>
        <a:bodyPr/>
        <a:lstStyle/>
        <a:p>
          <a:r>
            <a:rPr lang="en-US" dirty="0">
              <a:latin typeface="Cambria" panose="02040503050406030204" pitchFamily="18" charset="0"/>
              <a:ea typeface="Cambria" panose="02040503050406030204" pitchFamily="18" charset="0"/>
            </a:rPr>
            <a:t>Automation of X-Ray analysis is essential to enhance the decision making and to fill the gap between the number of radiologists available and comparatively higher number of radiographs that need to be interpreted by each radiologist.</a:t>
          </a:r>
        </a:p>
      </dgm:t>
    </dgm:pt>
    <dgm:pt modelId="{7ABE467C-0317-4686-909A-16AD6F755339}" type="parTrans" cxnId="{11190D38-3230-40A7-9AC1-36CEB4D6C75C}">
      <dgm:prSet/>
      <dgm:spPr/>
      <dgm:t>
        <a:bodyPr/>
        <a:lstStyle/>
        <a:p>
          <a:endParaRPr lang="en-US"/>
        </a:p>
      </dgm:t>
    </dgm:pt>
    <dgm:pt modelId="{7E5333C4-1290-4B85-8A38-D9C1E0A593B2}" type="sibTrans" cxnId="{11190D38-3230-40A7-9AC1-36CEB4D6C75C}">
      <dgm:prSet/>
      <dgm:spPr/>
      <dgm:t>
        <a:bodyPr/>
        <a:lstStyle/>
        <a:p>
          <a:endParaRPr lang="en-US"/>
        </a:p>
      </dgm:t>
    </dgm:pt>
    <dgm:pt modelId="{F293859B-6AF5-4826-B013-373248A63F3D}">
      <dgm:prSet>
        <dgm:style>
          <a:lnRef idx="1">
            <a:schemeClr val="accent1"/>
          </a:lnRef>
          <a:fillRef idx="2">
            <a:schemeClr val="accent1"/>
          </a:fillRef>
          <a:effectRef idx="1">
            <a:schemeClr val="accent1"/>
          </a:effectRef>
          <a:fontRef idx="minor">
            <a:schemeClr val="dk1"/>
          </a:fontRef>
        </dgm:style>
      </dgm:prSet>
      <dgm:spPr>
        <a:ln>
          <a:solidFill>
            <a:schemeClr val="bg2"/>
          </a:solidFill>
        </a:ln>
      </dgm:spPr>
      <dgm:t>
        <a:bodyPr/>
        <a:lstStyle/>
        <a:p>
          <a:r>
            <a:rPr lang="en-US" dirty="0">
              <a:latin typeface="Cambria" panose="02040503050406030204" pitchFamily="18" charset="0"/>
              <a:ea typeface="Cambria" panose="02040503050406030204" pitchFamily="18" charset="0"/>
            </a:rPr>
            <a:t>Using AI, Computer-Aided Diagnostic(CAD) systems can be developed which can sequentially extract and classify features from input data(chest X-ray), there by automating radiological image analysis, which is otherwise manual and time consuming.</a:t>
          </a:r>
        </a:p>
      </dgm:t>
    </dgm:pt>
    <dgm:pt modelId="{C0BDFFE6-CA60-4E81-8870-1FAC61BAC2E3}" type="parTrans" cxnId="{D6F53645-082F-4922-8EBE-71919736A6E1}">
      <dgm:prSet/>
      <dgm:spPr/>
      <dgm:t>
        <a:bodyPr/>
        <a:lstStyle/>
        <a:p>
          <a:endParaRPr lang="en-US"/>
        </a:p>
      </dgm:t>
    </dgm:pt>
    <dgm:pt modelId="{A1A90897-ABC9-4098-9C79-E470EB3D8BB9}" type="sibTrans" cxnId="{D6F53645-082F-4922-8EBE-71919736A6E1}">
      <dgm:prSet/>
      <dgm:spPr/>
      <dgm:t>
        <a:bodyPr/>
        <a:lstStyle/>
        <a:p>
          <a:endParaRPr lang="en-US"/>
        </a:p>
      </dgm:t>
    </dgm:pt>
    <dgm:pt modelId="{9013A0A6-CC67-40EB-A172-823B78FADBA4}" type="pres">
      <dgm:prSet presAssocID="{453081C6-5489-472A-ADF6-FAC094C19061}" presName="linear" presStyleCnt="0">
        <dgm:presLayoutVars>
          <dgm:animLvl val="lvl"/>
          <dgm:resizeHandles val="exact"/>
        </dgm:presLayoutVars>
      </dgm:prSet>
      <dgm:spPr/>
    </dgm:pt>
    <dgm:pt modelId="{F90908A7-F03D-4A16-85E7-2BD1B2F67256}" type="pres">
      <dgm:prSet presAssocID="{4491C569-5D02-41D8-A4AD-46D855B3CDB7}" presName="parentText" presStyleLbl="node1" presStyleIdx="0" presStyleCnt="6" custScaleY="116608">
        <dgm:presLayoutVars>
          <dgm:chMax val="0"/>
          <dgm:bulletEnabled val="1"/>
        </dgm:presLayoutVars>
      </dgm:prSet>
      <dgm:spPr/>
    </dgm:pt>
    <dgm:pt modelId="{BBFFA75C-E0CC-49E8-A234-FA06447A22FC}" type="pres">
      <dgm:prSet presAssocID="{ECA791B3-129F-4D35-8218-F45C1914CA80}" presName="spacer" presStyleCnt="0"/>
      <dgm:spPr/>
    </dgm:pt>
    <dgm:pt modelId="{8921B6A9-8CF3-40BB-AC0F-A2A46C52B078}" type="pres">
      <dgm:prSet presAssocID="{FE7E578D-EB26-4044-9DAB-855D6F4BD77F}" presName="parentText" presStyleLbl="node1" presStyleIdx="1" presStyleCnt="6">
        <dgm:presLayoutVars>
          <dgm:chMax val="0"/>
          <dgm:bulletEnabled val="1"/>
        </dgm:presLayoutVars>
      </dgm:prSet>
      <dgm:spPr/>
    </dgm:pt>
    <dgm:pt modelId="{3D038879-0D96-48FE-BB1E-3E626D0A2BEA}" type="pres">
      <dgm:prSet presAssocID="{31BB80D2-9CB1-4ADA-AA65-896DEB9E6780}" presName="spacer" presStyleCnt="0"/>
      <dgm:spPr/>
    </dgm:pt>
    <dgm:pt modelId="{BE8C9727-174E-4BBC-843E-6F7B0C4B7979}" type="pres">
      <dgm:prSet presAssocID="{47D8BAA4-67CB-4C6B-9CD2-A4B4AE9043F4}" presName="parentText" presStyleLbl="node1" presStyleIdx="2" presStyleCnt="6">
        <dgm:presLayoutVars>
          <dgm:chMax val="0"/>
          <dgm:bulletEnabled val="1"/>
        </dgm:presLayoutVars>
      </dgm:prSet>
      <dgm:spPr/>
    </dgm:pt>
    <dgm:pt modelId="{38589436-731E-43BF-A50C-BC68A5B131D2}" type="pres">
      <dgm:prSet presAssocID="{97ED0603-9851-41EC-8452-B6C5829D17ED}" presName="spacer" presStyleCnt="0"/>
      <dgm:spPr/>
    </dgm:pt>
    <dgm:pt modelId="{281EB07F-ADA0-43A0-ADAC-82A10038E76D}" type="pres">
      <dgm:prSet presAssocID="{85294B4F-3211-499D-BA39-2783D79C82EF}" presName="parentText" presStyleLbl="node1" presStyleIdx="3" presStyleCnt="6">
        <dgm:presLayoutVars>
          <dgm:chMax val="0"/>
          <dgm:bulletEnabled val="1"/>
        </dgm:presLayoutVars>
      </dgm:prSet>
      <dgm:spPr/>
    </dgm:pt>
    <dgm:pt modelId="{18F031BF-1466-44B5-BB8D-A036B76DFCBF}" type="pres">
      <dgm:prSet presAssocID="{736E9D41-F556-4D23-8BED-1277731746AA}" presName="spacer" presStyleCnt="0"/>
      <dgm:spPr/>
    </dgm:pt>
    <dgm:pt modelId="{CB8C8C47-3A41-4075-8912-443374FBC5B1}" type="pres">
      <dgm:prSet presAssocID="{3478890C-3A64-4045-B7C1-C5B2C10F8142}" presName="parentText" presStyleLbl="node1" presStyleIdx="4" presStyleCnt="6" custScaleY="117862">
        <dgm:presLayoutVars>
          <dgm:chMax val="0"/>
          <dgm:bulletEnabled val="1"/>
        </dgm:presLayoutVars>
      </dgm:prSet>
      <dgm:spPr/>
    </dgm:pt>
    <dgm:pt modelId="{679421D9-C9A1-4285-BE42-31B32E82DF1A}" type="pres">
      <dgm:prSet presAssocID="{7E5333C4-1290-4B85-8A38-D9C1E0A593B2}" presName="spacer" presStyleCnt="0"/>
      <dgm:spPr/>
    </dgm:pt>
    <dgm:pt modelId="{1FA3A158-790F-4D02-A00A-54960A519A89}" type="pres">
      <dgm:prSet presAssocID="{F293859B-6AF5-4826-B013-373248A63F3D}" presName="parentText" presStyleLbl="node1" presStyleIdx="5" presStyleCnt="6" custScaleY="116504">
        <dgm:presLayoutVars>
          <dgm:chMax val="0"/>
          <dgm:bulletEnabled val="1"/>
        </dgm:presLayoutVars>
      </dgm:prSet>
      <dgm:spPr/>
    </dgm:pt>
  </dgm:ptLst>
  <dgm:cxnLst>
    <dgm:cxn modelId="{A623CD33-8328-47CA-A47A-C18919FDF20E}" type="presOf" srcId="{85294B4F-3211-499D-BA39-2783D79C82EF}" destId="{281EB07F-ADA0-43A0-ADAC-82A10038E76D}" srcOrd="0" destOrd="0" presId="urn:microsoft.com/office/officeart/2005/8/layout/vList2"/>
    <dgm:cxn modelId="{11190D38-3230-40A7-9AC1-36CEB4D6C75C}" srcId="{453081C6-5489-472A-ADF6-FAC094C19061}" destId="{3478890C-3A64-4045-B7C1-C5B2C10F8142}" srcOrd="4" destOrd="0" parTransId="{7ABE467C-0317-4686-909A-16AD6F755339}" sibTransId="{7E5333C4-1290-4B85-8A38-D9C1E0A593B2}"/>
    <dgm:cxn modelId="{D6F53645-082F-4922-8EBE-71919736A6E1}" srcId="{453081C6-5489-472A-ADF6-FAC094C19061}" destId="{F293859B-6AF5-4826-B013-373248A63F3D}" srcOrd="5" destOrd="0" parTransId="{C0BDFFE6-CA60-4E81-8870-1FAC61BAC2E3}" sibTransId="{A1A90897-ABC9-4098-9C79-E470EB3D8BB9}"/>
    <dgm:cxn modelId="{545F9B5A-701F-469D-B715-5B4F701B90F6}" srcId="{453081C6-5489-472A-ADF6-FAC094C19061}" destId="{4491C569-5D02-41D8-A4AD-46D855B3CDB7}" srcOrd="0" destOrd="0" parTransId="{26466D41-B9F5-4263-9093-1817BCB374FE}" sibTransId="{ECA791B3-129F-4D35-8218-F45C1914CA80}"/>
    <dgm:cxn modelId="{A052787D-95AC-485A-9EC1-FF3CCE681E0C}" type="presOf" srcId="{F293859B-6AF5-4826-B013-373248A63F3D}" destId="{1FA3A158-790F-4D02-A00A-54960A519A89}" srcOrd="0" destOrd="0" presId="urn:microsoft.com/office/officeart/2005/8/layout/vList2"/>
    <dgm:cxn modelId="{4346B1A1-5BE1-4F99-AB7B-25F4E7BF6EA7}" type="presOf" srcId="{3478890C-3A64-4045-B7C1-C5B2C10F8142}" destId="{CB8C8C47-3A41-4075-8912-443374FBC5B1}" srcOrd="0" destOrd="0" presId="urn:microsoft.com/office/officeart/2005/8/layout/vList2"/>
    <dgm:cxn modelId="{BE2B01A3-3EBA-4390-A30B-9C334C94A411}" type="presOf" srcId="{453081C6-5489-472A-ADF6-FAC094C19061}" destId="{9013A0A6-CC67-40EB-A172-823B78FADBA4}" srcOrd="0" destOrd="0" presId="urn:microsoft.com/office/officeart/2005/8/layout/vList2"/>
    <dgm:cxn modelId="{AAD8CBA6-BE60-4C54-B3CB-9D334FD8D424}" srcId="{453081C6-5489-472A-ADF6-FAC094C19061}" destId="{85294B4F-3211-499D-BA39-2783D79C82EF}" srcOrd="3" destOrd="0" parTransId="{C565A66A-1B18-4EDF-9469-6518DC90A34D}" sibTransId="{736E9D41-F556-4D23-8BED-1277731746AA}"/>
    <dgm:cxn modelId="{06DF6FB7-3A9E-4B7D-8CF0-2CB547ECEEF0}" type="presOf" srcId="{FE7E578D-EB26-4044-9DAB-855D6F4BD77F}" destId="{8921B6A9-8CF3-40BB-AC0F-A2A46C52B078}" srcOrd="0" destOrd="0" presId="urn:microsoft.com/office/officeart/2005/8/layout/vList2"/>
    <dgm:cxn modelId="{1E8734C4-A71F-45AF-B80C-A79E9AA2D039}" type="presOf" srcId="{4491C569-5D02-41D8-A4AD-46D855B3CDB7}" destId="{F90908A7-F03D-4A16-85E7-2BD1B2F67256}" srcOrd="0" destOrd="0" presId="urn:microsoft.com/office/officeart/2005/8/layout/vList2"/>
    <dgm:cxn modelId="{D65B62C6-7EFB-4DDF-B800-1CA52677B6BD}" type="presOf" srcId="{47D8BAA4-67CB-4C6B-9CD2-A4B4AE9043F4}" destId="{BE8C9727-174E-4BBC-843E-6F7B0C4B7979}" srcOrd="0" destOrd="0" presId="urn:microsoft.com/office/officeart/2005/8/layout/vList2"/>
    <dgm:cxn modelId="{1E58EDEA-F9F7-4961-A7CF-1A0672E86313}" srcId="{453081C6-5489-472A-ADF6-FAC094C19061}" destId="{47D8BAA4-67CB-4C6B-9CD2-A4B4AE9043F4}" srcOrd="2" destOrd="0" parTransId="{1FBCFAA2-FA56-4360-A462-D5C609622384}" sibTransId="{97ED0603-9851-41EC-8452-B6C5829D17ED}"/>
    <dgm:cxn modelId="{77294EED-BDB2-4F57-9B5E-393F5B9769F4}" srcId="{453081C6-5489-472A-ADF6-FAC094C19061}" destId="{FE7E578D-EB26-4044-9DAB-855D6F4BD77F}" srcOrd="1" destOrd="0" parTransId="{F6F7843B-1579-4B45-95B4-F4149C107141}" sibTransId="{31BB80D2-9CB1-4ADA-AA65-896DEB9E6780}"/>
    <dgm:cxn modelId="{1752F684-036F-4A33-9F95-24FED2A3BBF6}" type="presParOf" srcId="{9013A0A6-CC67-40EB-A172-823B78FADBA4}" destId="{F90908A7-F03D-4A16-85E7-2BD1B2F67256}" srcOrd="0" destOrd="0" presId="urn:microsoft.com/office/officeart/2005/8/layout/vList2"/>
    <dgm:cxn modelId="{E7FB0744-A394-42BD-85EE-B84B7C313C08}" type="presParOf" srcId="{9013A0A6-CC67-40EB-A172-823B78FADBA4}" destId="{BBFFA75C-E0CC-49E8-A234-FA06447A22FC}" srcOrd="1" destOrd="0" presId="urn:microsoft.com/office/officeart/2005/8/layout/vList2"/>
    <dgm:cxn modelId="{DB5B59FD-4EFB-4327-A32B-90DD711F7D45}" type="presParOf" srcId="{9013A0A6-CC67-40EB-A172-823B78FADBA4}" destId="{8921B6A9-8CF3-40BB-AC0F-A2A46C52B078}" srcOrd="2" destOrd="0" presId="urn:microsoft.com/office/officeart/2005/8/layout/vList2"/>
    <dgm:cxn modelId="{79007ACB-4D86-4148-8FA9-AE5B992BE1FF}" type="presParOf" srcId="{9013A0A6-CC67-40EB-A172-823B78FADBA4}" destId="{3D038879-0D96-48FE-BB1E-3E626D0A2BEA}" srcOrd="3" destOrd="0" presId="urn:microsoft.com/office/officeart/2005/8/layout/vList2"/>
    <dgm:cxn modelId="{362F1026-4B20-4A23-BBB8-5A110F68E67A}" type="presParOf" srcId="{9013A0A6-CC67-40EB-A172-823B78FADBA4}" destId="{BE8C9727-174E-4BBC-843E-6F7B0C4B7979}" srcOrd="4" destOrd="0" presId="urn:microsoft.com/office/officeart/2005/8/layout/vList2"/>
    <dgm:cxn modelId="{EB25D3B6-A6B6-48B9-9D2E-B56441EA929E}" type="presParOf" srcId="{9013A0A6-CC67-40EB-A172-823B78FADBA4}" destId="{38589436-731E-43BF-A50C-BC68A5B131D2}" srcOrd="5" destOrd="0" presId="urn:microsoft.com/office/officeart/2005/8/layout/vList2"/>
    <dgm:cxn modelId="{FF58319A-E27A-4C6D-B6C4-234845A388AC}" type="presParOf" srcId="{9013A0A6-CC67-40EB-A172-823B78FADBA4}" destId="{281EB07F-ADA0-43A0-ADAC-82A10038E76D}" srcOrd="6" destOrd="0" presId="urn:microsoft.com/office/officeart/2005/8/layout/vList2"/>
    <dgm:cxn modelId="{E9498308-1B24-4126-9174-818CA2DE99BF}" type="presParOf" srcId="{9013A0A6-CC67-40EB-A172-823B78FADBA4}" destId="{18F031BF-1466-44B5-BB8D-A036B76DFCBF}" srcOrd="7" destOrd="0" presId="urn:microsoft.com/office/officeart/2005/8/layout/vList2"/>
    <dgm:cxn modelId="{8AFB77CB-7237-47BC-A887-18A37B373E6A}" type="presParOf" srcId="{9013A0A6-CC67-40EB-A172-823B78FADBA4}" destId="{CB8C8C47-3A41-4075-8912-443374FBC5B1}" srcOrd="8" destOrd="0" presId="urn:microsoft.com/office/officeart/2005/8/layout/vList2"/>
    <dgm:cxn modelId="{08DA33EC-56D4-4AE8-AC46-6DD3D2794F20}" type="presParOf" srcId="{9013A0A6-CC67-40EB-A172-823B78FADBA4}" destId="{679421D9-C9A1-4285-BE42-31B32E82DF1A}" srcOrd="9" destOrd="0" presId="urn:microsoft.com/office/officeart/2005/8/layout/vList2"/>
    <dgm:cxn modelId="{6C8BCFB9-9C63-48CD-AE30-6CFBE0E8D6A8}" type="presParOf" srcId="{9013A0A6-CC67-40EB-A172-823B78FADBA4}" destId="{1FA3A158-790F-4D02-A00A-54960A519A8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BD8EB8-28E0-4E01-97BD-AE7A91B9B606}"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80CF24B4-E5C6-4937-B55D-0582B417D33E}">
      <dgm:prSet>
        <dgm:style>
          <a:lnRef idx="1">
            <a:schemeClr val="accent2"/>
          </a:lnRef>
          <a:fillRef idx="2">
            <a:schemeClr val="accent2"/>
          </a:fillRef>
          <a:effectRef idx="1">
            <a:schemeClr val="accent2"/>
          </a:effectRef>
          <a:fontRef idx="minor">
            <a:schemeClr val="dk1"/>
          </a:fontRef>
        </dgm:style>
      </dgm:prSet>
      <dgm:spPr/>
      <dgm:t>
        <a:bodyPr/>
        <a:lstStyle/>
        <a:p>
          <a:r>
            <a:rPr lang="en-US" dirty="0">
              <a:latin typeface="Cambria" panose="02040503050406030204" pitchFamily="18" charset="0"/>
              <a:ea typeface="Cambria" panose="02040503050406030204" pitchFamily="18" charset="0"/>
            </a:rPr>
            <a:t>The architecture of CNN is inspired by the visual cortex of human brain(Fukushima, 1987).</a:t>
          </a:r>
        </a:p>
      </dgm:t>
    </dgm:pt>
    <dgm:pt modelId="{542E6D2B-47F7-4ED3-BE53-173A3118C1E0}" type="parTrans" cxnId="{5D65C65D-AE1E-449B-AD34-13B9B5C1AB60}">
      <dgm:prSet/>
      <dgm:spPr/>
      <dgm:t>
        <a:bodyPr/>
        <a:lstStyle/>
        <a:p>
          <a:endParaRPr lang="en-US"/>
        </a:p>
      </dgm:t>
    </dgm:pt>
    <dgm:pt modelId="{8681AEC0-3DFE-489B-9C9D-AD70C82655E0}" type="sibTrans" cxnId="{5D65C65D-AE1E-449B-AD34-13B9B5C1AB60}">
      <dgm:prSet/>
      <dgm:spPr/>
      <dgm:t>
        <a:bodyPr/>
        <a:lstStyle/>
        <a:p>
          <a:endParaRPr lang="en-US"/>
        </a:p>
      </dgm:t>
    </dgm:pt>
    <dgm:pt modelId="{099E2F61-03DB-4CD5-878A-2EFA07BD158A}">
      <dgm:prSet>
        <dgm:style>
          <a:lnRef idx="1">
            <a:schemeClr val="accent2"/>
          </a:lnRef>
          <a:fillRef idx="2">
            <a:schemeClr val="accent2"/>
          </a:fillRef>
          <a:effectRef idx="1">
            <a:schemeClr val="accent2"/>
          </a:effectRef>
          <a:fontRef idx="minor">
            <a:schemeClr val="dk1"/>
          </a:fontRef>
        </dgm:style>
      </dgm:prSet>
      <dgm:spPr/>
      <dgm:t>
        <a:bodyPr/>
        <a:lstStyle/>
        <a:p>
          <a:r>
            <a:rPr lang="en-US" dirty="0">
              <a:latin typeface="Cambria" panose="02040503050406030204" pitchFamily="18" charset="0"/>
              <a:ea typeface="Cambria" panose="02040503050406030204" pitchFamily="18" charset="0"/>
            </a:rPr>
            <a:t>The typical architecture of a CNN contains one or more convolution layers, followed by pooling layers and one or more fully connected layers.</a:t>
          </a:r>
        </a:p>
      </dgm:t>
    </dgm:pt>
    <dgm:pt modelId="{E19956C9-84AA-4A7D-B65C-E4C7BF8CCA3C}" type="parTrans" cxnId="{F4E1CCAF-E107-4700-8AAE-9A927546D449}">
      <dgm:prSet/>
      <dgm:spPr/>
      <dgm:t>
        <a:bodyPr/>
        <a:lstStyle/>
        <a:p>
          <a:endParaRPr lang="en-US"/>
        </a:p>
      </dgm:t>
    </dgm:pt>
    <dgm:pt modelId="{036C8B5D-A2CD-48A5-B659-B9B137E0CBD5}" type="sibTrans" cxnId="{F4E1CCAF-E107-4700-8AAE-9A927546D449}">
      <dgm:prSet/>
      <dgm:spPr/>
      <dgm:t>
        <a:bodyPr/>
        <a:lstStyle/>
        <a:p>
          <a:endParaRPr lang="en-US"/>
        </a:p>
      </dgm:t>
    </dgm:pt>
    <dgm:pt modelId="{C9CEF2C9-29DC-462B-B596-24704E3C3CB5}" type="pres">
      <dgm:prSet presAssocID="{43BD8EB8-28E0-4E01-97BD-AE7A91B9B606}" presName="linear" presStyleCnt="0">
        <dgm:presLayoutVars>
          <dgm:animLvl val="lvl"/>
          <dgm:resizeHandles val="exact"/>
        </dgm:presLayoutVars>
      </dgm:prSet>
      <dgm:spPr/>
    </dgm:pt>
    <dgm:pt modelId="{D8A8DF80-DA60-4BB8-A813-C81F8D0828FC}" type="pres">
      <dgm:prSet presAssocID="{80CF24B4-E5C6-4937-B55D-0582B417D33E}" presName="parentText" presStyleLbl="node1" presStyleIdx="0" presStyleCnt="2">
        <dgm:presLayoutVars>
          <dgm:chMax val="0"/>
          <dgm:bulletEnabled val="1"/>
        </dgm:presLayoutVars>
      </dgm:prSet>
      <dgm:spPr/>
    </dgm:pt>
    <dgm:pt modelId="{9C75E6AD-9A04-4534-81A0-1F8C47490697}" type="pres">
      <dgm:prSet presAssocID="{8681AEC0-3DFE-489B-9C9D-AD70C82655E0}" presName="spacer" presStyleCnt="0"/>
      <dgm:spPr/>
    </dgm:pt>
    <dgm:pt modelId="{F9631E39-6962-4928-92C0-DF084F0C4C40}" type="pres">
      <dgm:prSet presAssocID="{099E2F61-03DB-4CD5-878A-2EFA07BD158A}" presName="parentText" presStyleLbl="node1" presStyleIdx="1" presStyleCnt="2">
        <dgm:presLayoutVars>
          <dgm:chMax val="0"/>
          <dgm:bulletEnabled val="1"/>
        </dgm:presLayoutVars>
      </dgm:prSet>
      <dgm:spPr/>
    </dgm:pt>
  </dgm:ptLst>
  <dgm:cxnLst>
    <dgm:cxn modelId="{59A30F35-E51F-4F55-B300-E5BA04DCC5F3}" type="presOf" srcId="{099E2F61-03DB-4CD5-878A-2EFA07BD158A}" destId="{F9631E39-6962-4928-92C0-DF084F0C4C40}" srcOrd="0" destOrd="0" presId="urn:microsoft.com/office/officeart/2005/8/layout/vList2"/>
    <dgm:cxn modelId="{5D65C65D-AE1E-449B-AD34-13B9B5C1AB60}" srcId="{43BD8EB8-28E0-4E01-97BD-AE7A91B9B606}" destId="{80CF24B4-E5C6-4937-B55D-0582B417D33E}" srcOrd="0" destOrd="0" parTransId="{542E6D2B-47F7-4ED3-BE53-173A3118C1E0}" sibTransId="{8681AEC0-3DFE-489B-9C9D-AD70C82655E0}"/>
    <dgm:cxn modelId="{65CB5666-593F-4DE0-8C3A-1220FBC660EF}" type="presOf" srcId="{43BD8EB8-28E0-4E01-97BD-AE7A91B9B606}" destId="{C9CEF2C9-29DC-462B-B596-24704E3C3CB5}" srcOrd="0" destOrd="0" presId="urn:microsoft.com/office/officeart/2005/8/layout/vList2"/>
    <dgm:cxn modelId="{F4E1CCAF-E107-4700-8AAE-9A927546D449}" srcId="{43BD8EB8-28E0-4E01-97BD-AE7A91B9B606}" destId="{099E2F61-03DB-4CD5-878A-2EFA07BD158A}" srcOrd="1" destOrd="0" parTransId="{E19956C9-84AA-4A7D-B65C-E4C7BF8CCA3C}" sibTransId="{036C8B5D-A2CD-48A5-B659-B9B137E0CBD5}"/>
    <dgm:cxn modelId="{75C9E1D2-66E4-4432-8FC4-C66D8B1B6FDA}" type="presOf" srcId="{80CF24B4-E5C6-4937-B55D-0582B417D33E}" destId="{D8A8DF80-DA60-4BB8-A813-C81F8D0828FC}" srcOrd="0" destOrd="0" presId="urn:microsoft.com/office/officeart/2005/8/layout/vList2"/>
    <dgm:cxn modelId="{E7A95072-05F5-4D5A-9133-A061F4EC18AD}" type="presParOf" srcId="{C9CEF2C9-29DC-462B-B596-24704E3C3CB5}" destId="{D8A8DF80-DA60-4BB8-A813-C81F8D0828FC}" srcOrd="0" destOrd="0" presId="urn:microsoft.com/office/officeart/2005/8/layout/vList2"/>
    <dgm:cxn modelId="{1E804D7F-DE2C-43E9-839C-A487D662137B}" type="presParOf" srcId="{C9CEF2C9-29DC-462B-B596-24704E3C3CB5}" destId="{9C75E6AD-9A04-4534-81A0-1F8C47490697}" srcOrd="1" destOrd="0" presId="urn:microsoft.com/office/officeart/2005/8/layout/vList2"/>
    <dgm:cxn modelId="{E7B06F44-70F4-480E-AA69-101C9E753CD2}" type="presParOf" srcId="{C9CEF2C9-29DC-462B-B596-24704E3C3CB5}" destId="{F9631E39-6962-4928-92C0-DF084F0C4C40}"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6E9747-1BDD-4CD8-84B8-BFE150290A7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7064E81-D884-48E5-9EBC-B6974CB11D7F}">
      <dgm:prSet>
        <dgm:style>
          <a:lnRef idx="3">
            <a:schemeClr val="lt1"/>
          </a:lnRef>
          <a:fillRef idx="1">
            <a:schemeClr val="accent1"/>
          </a:fillRef>
          <a:effectRef idx="1">
            <a:schemeClr val="accent1"/>
          </a:effectRef>
          <a:fontRef idx="minor">
            <a:schemeClr val="lt1"/>
          </a:fontRef>
        </dgm:style>
      </dgm:prSet>
      <dgm:spPr/>
      <dgm:t>
        <a:bodyPr/>
        <a:lstStyle/>
        <a:p>
          <a:r>
            <a:rPr lang="en-US" b="1" dirty="0"/>
            <a:t>Data Sources </a:t>
          </a:r>
          <a:r>
            <a:rPr lang="en-US" dirty="0"/>
            <a:t>: The articles reviewed for the present work were mainly taken electronic databases. </a:t>
          </a:r>
        </a:p>
      </dgm:t>
    </dgm:pt>
    <dgm:pt modelId="{E6841947-E592-4433-B70C-5FD3FA5BAC5D}" type="parTrans" cxnId="{42067209-FDB3-422E-A267-64B1900C1365}">
      <dgm:prSet/>
      <dgm:spPr/>
      <dgm:t>
        <a:bodyPr/>
        <a:lstStyle/>
        <a:p>
          <a:endParaRPr lang="en-US"/>
        </a:p>
      </dgm:t>
    </dgm:pt>
    <dgm:pt modelId="{C4751922-5ED2-4CEA-BD0A-34174A7EA25F}" type="sibTrans" cxnId="{42067209-FDB3-422E-A267-64B1900C1365}">
      <dgm:prSet/>
      <dgm:spPr/>
      <dgm:t>
        <a:bodyPr/>
        <a:lstStyle/>
        <a:p>
          <a:endParaRPr lang="en-US"/>
        </a:p>
      </dgm:t>
    </dgm:pt>
    <dgm:pt modelId="{A50ABBC3-03E7-4B23-BEFA-41875C815DA2}">
      <dgm:prSet>
        <dgm:style>
          <a:lnRef idx="1">
            <a:schemeClr val="accent1"/>
          </a:lnRef>
          <a:fillRef idx="2">
            <a:schemeClr val="accent1"/>
          </a:fillRef>
          <a:effectRef idx="1">
            <a:schemeClr val="accent1"/>
          </a:effectRef>
          <a:fontRef idx="minor">
            <a:schemeClr val="dk1"/>
          </a:fontRef>
        </dgm:style>
      </dgm:prSet>
      <dgm:spPr/>
      <dgm:t>
        <a:bodyPr/>
        <a:lstStyle/>
        <a:p>
          <a:r>
            <a:rPr lang="en-US"/>
            <a:t>IEEE Xplore </a:t>
          </a:r>
        </a:p>
      </dgm:t>
    </dgm:pt>
    <dgm:pt modelId="{3BEB3E1B-C6EC-4E20-80F9-A09C656C0B4D}" type="parTrans" cxnId="{227E9AD3-CB91-41E3-9E8D-D69CED995BFF}">
      <dgm:prSet/>
      <dgm:spPr/>
      <dgm:t>
        <a:bodyPr/>
        <a:lstStyle/>
        <a:p>
          <a:endParaRPr lang="en-US"/>
        </a:p>
      </dgm:t>
    </dgm:pt>
    <dgm:pt modelId="{A9B3B67A-FD46-406C-9847-9FD0C28E9915}" type="sibTrans" cxnId="{227E9AD3-CB91-41E3-9E8D-D69CED995BFF}">
      <dgm:prSet/>
      <dgm:spPr/>
      <dgm:t>
        <a:bodyPr/>
        <a:lstStyle/>
        <a:p>
          <a:endParaRPr lang="en-US"/>
        </a:p>
      </dgm:t>
    </dgm:pt>
    <dgm:pt modelId="{8B26EA11-FDB3-4C4C-8DA6-5A1D0711EA8F}">
      <dgm:prSe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path path="circle">
            <a:fillToRect l="100000" b="100000"/>
          </a:path>
          <a:tileRect t="-100000" r="-100000"/>
        </a:gradFill>
      </dgm:spPr>
      <dgm:t>
        <a:bodyPr/>
        <a:lstStyle/>
        <a:p>
          <a:r>
            <a:rPr lang="en-US"/>
            <a:t>Google Scholar</a:t>
          </a:r>
        </a:p>
      </dgm:t>
    </dgm:pt>
    <dgm:pt modelId="{BA928C68-F772-4349-96FC-0CD307FB08A2}" type="parTrans" cxnId="{C1833FE7-38BE-4105-9376-DD8BF9F5FB18}">
      <dgm:prSet/>
      <dgm:spPr/>
      <dgm:t>
        <a:bodyPr/>
        <a:lstStyle/>
        <a:p>
          <a:endParaRPr lang="en-US"/>
        </a:p>
      </dgm:t>
    </dgm:pt>
    <dgm:pt modelId="{0D45233F-FF1A-4F29-9E27-EC888456D1F0}" type="sibTrans" cxnId="{C1833FE7-38BE-4105-9376-DD8BF9F5FB18}">
      <dgm:prSet/>
      <dgm:spPr/>
      <dgm:t>
        <a:bodyPr/>
        <a:lstStyle/>
        <a:p>
          <a:endParaRPr lang="en-US"/>
        </a:p>
      </dgm:t>
    </dgm:pt>
    <dgm:pt modelId="{FCEE8679-10F4-430E-8914-12903963B526}">
      <dgm:prSet>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r>
            <a:rPr lang="en-US" dirty="0"/>
            <a:t>Science Direct </a:t>
          </a:r>
        </a:p>
      </dgm:t>
    </dgm:pt>
    <dgm:pt modelId="{4F17D0CE-3BFE-4DC9-B0FE-523CE37E0168}" type="parTrans" cxnId="{D66D2D7A-26C0-4EF3-8C81-570BF1A7F45B}">
      <dgm:prSet/>
      <dgm:spPr/>
      <dgm:t>
        <a:bodyPr/>
        <a:lstStyle/>
        <a:p>
          <a:endParaRPr lang="en-US"/>
        </a:p>
      </dgm:t>
    </dgm:pt>
    <dgm:pt modelId="{A3AEBC8E-C858-4ACA-A445-56230798E1A2}" type="sibTrans" cxnId="{D66D2D7A-26C0-4EF3-8C81-570BF1A7F45B}">
      <dgm:prSet/>
      <dgm:spPr/>
      <dgm:t>
        <a:bodyPr/>
        <a:lstStyle/>
        <a:p>
          <a:endParaRPr lang="en-US"/>
        </a:p>
      </dgm:t>
    </dgm:pt>
    <dgm:pt modelId="{5A7A042C-03B3-4D77-A51D-75D3DA423901}">
      <dgm:prSet/>
      <dgm:spPr/>
      <dgm:t>
        <a:bodyPr/>
        <a:lstStyle/>
        <a:p>
          <a:r>
            <a:rPr lang="en-US" dirty="0"/>
            <a:t>Query terms : The following queries are formed to search databases to find the articles relevant for the present study</a:t>
          </a:r>
        </a:p>
      </dgm:t>
    </dgm:pt>
    <dgm:pt modelId="{46C33DD9-88F4-4568-A45C-66F67ED6C0FF}" type="parTrans" cxnId="{AC6B2337-7565-4EF0-A655-3BEB61428CB8}">
      <dgm:prSet/>
      <dgm:spPr/>
      <dgm:t>
        <a:bodyPr/>
        <a:lstStyle/>
        <a:p>
          <a:endParaRPr lang="en-US"/>
        </a:p>
      </dgm:t>
    </dgm:pt>
    <dgm:pt modelId="{FC4C83C4-87A3-4A26-BD2E-0C9EF5BCA91C}" type="sibTrans" cxnId="{AC6B2337-7565-4EF0-A655-3BEB61428CB8}">
      <dgm:prSet/>
      <dgm:spPr/>
      <dgm:t>
        <a:bodyPr/>
        <a:lstStyle/>
        <a:p>
          <a:endParaRPr lang="en-US"/>
        </a:p>
      </dgm:t>
    </dgm:pt>
    <dgm:pt modelId="{02BC0223-A783-4328-85AD-4FA74B31C16B}">
      <dgm:prSet>
        <dgm:style>
          <a:lnRef idx="1">
            <a:schemeClr val="accent5"/>
          </a:lnRef>
          <a:fillRef idx="2">
            <a:schemeClr val="accent5"/>
          </a:fillRef>
          <a:effectRef idx="1">
            <a:schemeClr val="accent5"/>
          </a:effectRef>
          <a:fontRef idx="minor">
            <a:schemeClr val="dk1"/>
          </a:fontRef>
        </dgm:style>
      </dgm:prSet>
      <dgm:spPr/>
      <dgm:t>
        <a:bodyPr/>
        <a:lstStyle/>
        <a:p>
          <a:r>
            <a:rPr lang="en-US"/>
            <a:t>Pneumonia detection using CNN </a:t>
          </a:r>
        </a:p>
      </dgm:t>
    </dgm:pt>
    <dgm:pt modelId="{28FCADE4-B12E-4844-BBCA-F76F507BF1A0}" type="parTrans" cxnId="{3AF95E4E-79AE-40B1-A412-D56D160BFF2D}">
      <dgm:prSet/>
      <dgm:spPr/>
      <dgm:t>
        <a:bodyPr/>
        <a:lstStyle/>
        <a:p>
          <a:endParaRPr lang="en-US"/>
        </a:p>
      </dgm:t>
    </dgm:pt>
    <dgm:pt modelId="{0371F5E3-170D-4CD1-86CB-505CAC0B11B9}" type="sibTrans" cxnId="{3AF95E4E-79AE-40B1-A412-D56D160BFF2D}">
      <dgm:prSet/>
      <dgm:spPr/>
      <dgm:t>
        <a:bodyPr/>
        <a:lstStyle/>
        <a:p>
          <a:endParaRPr lang="en-US"/>
        </a:p>
      </dgm:t>
    </dgm:pt>
    <dgm:pt modelId="{3CA6E0DA-F619-4B54-92DB-63F39E46B567}">
      <dgm:prSet>
        <dgm:style>
          <a:lnRef idx="1">
            <a:schemeClr val="accent4"/>
          </a:lnRef>
          <a:fillRef idx="2">
            <a:schemeClr val="accent4"/>
          </a:fillRef>
          <a:effectRef idx="1">
            <a:schemeClr val="accent4"/>
          </a:effectRef>
          <a:fontRef idx="minor">
            <a:schemeClr val="dk1"/>
          </a:fontRef>
        </dgm:style>
      </dgm:prSet>
      <dgm:spPr/>
      <dgm:t>
        <a:bodyPr/>
        <a:lstStyle/>
        <a:p>
          <a:r>
            <a:rPr lang="en-US"/>
            <a:t>Pneumonia detection OR classification of chest X-Rays using deep learning </a:t>
          </a:r>
        </a:p>
      </dgm:t>
    </dgm:pt>
    <dgm:pt modelId="{E95CF509-3C1A-469F-B1C1-37F503274144}" type="parTrans" cxnId="{B664CE9B-1BD2-4C03-9217-28B40B2A54ED}">
      <dgm:prSet/>
      <dgm:spPr/>
      <dgm:t>
        <a:bodyPr/>
        <a:lstStyle/>
        <a:p>
          <a:endParaRPr lang="en-US"/>
        </a:p>
      </dgm:t>
    </dgm:pt>
    <dgm:pt modelId="{986A95A0-6474-4F8E-A931-2065FAA85EB7}" type="sibTrans" cxnId="{B664CE9B-1BD2-4C03-9217-28B40B2A54ED}">
      <dgm:prSet/>
      <dgm:spPr/>
      <dgm:t>
        <a:bodyPr/>
        <a:lstStyle/>
        <a:p>
          <a:endParaRPr lang="en-US"/>
        </a:p>
      </dgm:t>
    </dgm:pt>
    <dgm:pt modelId="{D01A097D-8B78-4E95-85CF-2CD455589305}">
      <dgm:prSet>
        <dgm:style>
          <a:lnRef idx="1">
            <a:schemeClr val="accent5"/>
          </a:lnRef>
          <a:fillRef idx="2">
            <a:schemeClr val="accent5"/>
          </a:fillRef>
          <a:effectRef idx="1">
            <a:schemeClr val="accent5"/>
          </a:effectRef>
          <a:fontRef idx="minor">
            <a:schemeClr val="dk1"/>
          </a:fontRef>
        </dgm:style>
      </dgm:prSet>
      <dgm:spPr/>
      <dgm:t>
        <a:bodyPr/>
        <a:lstStyle/>
        <a:p>
          <a:r>
            <a:rPr lang="en-US"/>
            <a:t>Chest X-Ray OR chest chest radiographs classification using Convolution Neural Networks</a:t>
          </a:r>
        </a:p>
      </dgm:t>
    </dgm:pt>
    <dgm:pt modelId="{F1E0020B-88B4-4685-8C90-1BC83A13D110}" type="parTrans" cxnId="{101DD357-A541-4ABA-A926-906F2241935A}">
      <dgm:prSet/>
      <dgm:spPr/>
      <dgm:t>
        <a:bodyPr/>
        <a:lstStyle/>
        <a:p>
          <a:endParaRPr lang="en-US"/>
        </a:p>
      </dgm:t>
    </dgm:pt>
    <dgm:pt modelId="{AF979CB9-B01D-4585-B392-B9B4C6466821}" type="sibTrans" cxnId="{101DD357-A541-4ABA-A926-906F2241935A}">
      <dgm:prSet/>
      <dgm:spPr/>
      <dgm:t>
        <a:bodyPr/>
        <a:lstStyle/>
        <a:p>
          <a:endParaRPr lang="en-US"/>
        </a:p>
      </dgm:t>
    </dgm:pt>
    <dgm:pt modelId="{06C2B198-A780-4636-B47B-8D3933C42199}" type="pres">
      <dgm:prSet presAssocID="{616E9747-1BDD-4CD8-84B8-BFE150290A76}" presName="diagram" presStyleCnt="0">
        <dgm:presLayoutVars>
          <dgm:dir/>
          <dgm:resizeHandles val="exact"/>
        </dgm:presLayoutVars>
      </dgm:prSet>
      <dgm:spPr/>
    </dgm:pt>
    <dgm:pt modelId="{FA5BDB7D-77EF-4085-A147-E3682503AC5E}" type="pres">
      <dgm:prSet presAssocID="{67064E81-D884-48E5-9EBC-B6974CB11D7F}" presName="node" presStyleLbl="node1" presStyleIdx="0" presStyleCnt="8">
        <dgm:presLayoutVars>
          <dgm:bulletEnabled val="1"/>
        </dgm:presLayoutVars>
      </dgm:prSet>
      <dgm:spPr/>
    </dgm:pt>
    <dgm:pt modelId="{FD2CABCE-ADE5-4AC9-B42F-D4EFDFF8F490}" type="pres">
      <dgm:prSet presAssocID="{C4751922-5ED2-4CEA-BD0A-34174A7EA25F}" presName="sibTrans" presStyleCnt="0"/>
      <dgm:spPr/>
    </dgm:pt>
    <dgm:pt modelId="{0F1C67DC-DD00-475C-8ED6-9FB11EA3462F}" type="pres">
      <dgm:prSet presAssocID="{A50ABBC3-03E7-4B23-BEFA-41875C815DA2}" presName="node" presStyleLbl="node1" presStyleIdx="1" presStyleCnt="8">
        <dgm:presLayoutVars>
          <dgm:bulletEnabled val="1"/>
        </dgm:presLayoutVars>
      </dgm:prSet>
      <dgm:spPr/>
    </dgm:pt>
    <dgm:pt modelId="{96E092A5-787E-4EA7-AC84-A7A166073698}" type="pres">
      <dgm:prSet presAssocID="{A9B3B67A-FD46-406C-9847-9FD0C28E9915}" presName="sibTrans" presStyleCnt="0"/>
      <dgm:spPr/>
    </dgm:pt>
    <dgm:pt modelId="{15A31AC8-7E0E-4978-843A-6507F94C802C}" type="pres">
      <dgm:prSet presAssocID="{8B26EA11-FDB3-4C4C-8DA6-5A1D0711EA8F}" presName="node" presStyleLbl="node1" presStyleIdx="2" presStyleCnt="8">
        <dgm:presLayoutVars>
          <dgm:bulletEnabled val="1"/>
        </dgm:presLayoutVars>
      </dgm:prSet>
      <dgm:spPr/>
    </dgm:pt>
    <dgm:pt modelId="{7348B6F6-FB6E-4E80-AF52-C65B63E11DD1}" type="pres">
      <dgm:prSet presAssocID="{0D45233F-FF1A-4F29-9E27-EC888456D1F0}" presName="sibTrans" presStyleCnt="0"/>
      <dgm:spPr/>
    </dgm:pt>
    <dgm:pt modelId="{D4E081DF-4603-483D-92B8-0CFFA3974EDD}" type="pres">
      <dgm:prSet presAssocID="{FCEE8679-10F4-430E-8914-12903963B526}" presName="node" presStyleLbl="node1" presStyleIdx="3" presStyleCnt="8">
        <dgm:presLayoutVars>
          <dgm:bulletEnabled val="1"/>
        </dgm:presLayoutVars>
      </dgm:prSet>
      <dgm:spPr/>
    </dgm:pt>
    <dgm:pt modelId="{0A45DADF-507F-462F-A66D-74FE4FB340EC}" type="pres">
      <dgm:prSet presAssocID="{A3AEBC8E-C858-4ACA-A445-56230798E1A2}" presName="sibTrans" presStyleCnt="0"/>
      <dgm:spPr/>
    </dgm:pt>
    <dgm:pt modelId="{B0928CE5-35F4-456B-BE82-8A0A76154A3B}" type="pres">
      <dgm:prSet presAssocID="{5A7A042C-03B3-4D77-A51D-75D3DA423901}" presName="node" presStyleLbl="node1" presStyleIdx="4" presStyleCnt="8">
        <dgm:presLayoutVars>
          <dgm:bulletEnabled val="1"/>
        </dgm:presLayoutVars>
      </dgm:prSet>
      <dgm:spPr/>
    </dgm:pt>
    <dgm:pt modelId="{F78A931C-C210-4482-B6E8-8AD483C733A7}" type="pres">
      <dgm:prSet presAssocID="{FC4C83C4-87A3-4A26-BD2E-0C9EF5BCA91C}" presName="sibTrans" presStyleCnt="0"/>
      <dgm:spPr/>
    </dgm:pt>
    <dgm:pt modelId="{01833D61-B8CF-4C3B-B08F-2E50B82F20EB}" type="pres">
      <dgm:prSet presAssocID="{02BC0223-A783-4328-85AD-4FA74B31C16B}" presName="node" presStyleLbl="node1" presStyleIdx="5" presStyleCnt="8">
        <dgm:presLayoutVars>
          <dgm:bulletEnabled val="1"/>
        </dgm:presLayoutVars>
      </dgm:prSet>
      <dgm:spPr/>
    </dgm:pt>
    <dgm:pt modelId="{FAA22C21-5A05-4A32-BFDC-048F31B28D28}" type="pres">
      <dgm:prSet presAssocID="{0371F5E3-170D-4CD1-86CB-505CAC0B11B9}" presName="sibTrans" presStyleCnt="0"/>
      <dgm:spPr/>
    </dgm:pt>
    <dgm:pt modelId="{574388B4-8E1A-4AFD-99F4-EACF31F0A7D6}" type="pres">
      <dgm:prSet presAssocID="{3CA6E0DA-F619-4B54-92DB-63F39E46B567}" presName="node" presStyleLbl="node1" presStyleIdx="6" presStyleCnt="8">
        <dgm:presLayoutVars>
          <dgm:bulletEnabled val="1"/>
        </dgm:presLayoutVars>
      </dgm:prSet>
      <dgm:spPr/>
    </dgm:pt>
    <dgm:pt modelId="{60C83587-C852-46E0-9E8B-E446103B640F}" type="pres">
      <dgm:prSet presAssocID="{986A95A0-6474-4F8E-A931-2065FAA85EB7}" presName="sibTrans" presStyleCnt="0"/>
      <dgm:spPr/>
    </dgm:pt>
    <dgm:pt modelId="{537AF5A4-C8B8-47CE-A940-B33AAFB92DDE}" type="pres">
      <dgm:prSet presAssocID="{D01A097D-8B78-4E95-85CF-2CD455589305}" presName="node" presStyleLbl="node1" presStyleIdx="7" presStyleCnt="8">
        <dgm:presLayoutVars>
          <dgm:bulletEnabled val="1"/>
        </dgm:presLayoutVars>
      </dgm:prSet>
      <dgm:spPr/>
    </dgm:pt>
  </dgm:ptLst>
  <dgm:cxnLst>
    <dgm:cxn modelId="{42067209-FDB3-422E-A267-64B1900C1365}" srcId="{616E9747-1BDD-4CD8-84B8-BFE150290A76}" destId="{67064E81-D884-48E5-9EBC-B6974CB11D7F}" srcOrd="0" destOrd="0" parTransId="{E6841947-E592-4433-B70C-5FD3FA5BAC5D}" sibTransId="{C4751922-5ED2-4CEA-BD0A-34174A7EA25F}"/>
    <dgm:cxn modelId="{4A79B60A-A0EF-45AD-96AE-DE756455477B}" type="presOf" srcId="{A50ABBC3-03E7-4B23-BEFA-41875C815DA2}" destId="{0F1C67DC-DD00-475C-8ED6-9FB11EA3462F}" srcOrd="0" destOrd="0" presId="urn:microsoft.com/office/officeart/2005/8/layout/default"/>
    <dgm:cxn modelId="{0B87230F-90BF-417A-B253-269199615333}" type="presOf" srcId="{67064E81-D884-48E5-9EBC-B6974CB11D7F}" destId="{FA5BDB7D-77EF-4085-A147-E3682503AC5E}" srcOrd="0" destOrd="0" presId="urn:microsoft.com/office/officeart/2005/8/layout/default"/>
    <dgm:cxn modelId="{B0C5D314-9D89-4316-9E87-A4B24D26112D}" type="presOf" srcId="{FCEE8679-10F4-430E-8914-12903963B526}" destId="{D4E081DF-4603-483D-92B8-0CFFA3974EDD}" srcOrd="0" destOrd="0" presId="urn:microsoft.com/office/officeart/2005/8/layout/default"/>
    <dgm:cxn modelId="{29F53922-DF1E-4891-BA86-C5AC7DA057A4}" type="presOf" srcId="{616E9747-1BDD-4CD8-84B8-BFE150290A76}" destId="{06C2B198-A780-4636-B47B-8D3933C42199}" srcOrd="0" destOrd="0" presId="urn:microsoft.com/office/officeart/2005/8/layout/default"/>
    <dgm:cxn modelId="{AC6B2337-7565-4EF0-A655-3BEB61428CB8}" srcId="{616E9747-1BDD-4CD8-84B8-BFE150290A76}" destId="{5A7A042C-03B3-4D77-A51D-75D3DA423901}" srcOrd="4" destOrd="0" parTransId="{46C33DD9-88F4-4568-A45C-66F67ED6C0FF}" sibTransId="{FC4C83C4-87A3-4A26-BD2E-0C9EF5BCA91C}"/>
    <dgm:cxn modelId="{8CC56640-9F4E-4A68-B46E-7CA40A0B96D6}" type="presOf" srcId="{3CA6E0DA-F619-4B54-92DB-63F39E46B567}" destId="{574388B4-8E1A-4AFD-99F4-EACF31F0A7D6}" srcOrd="0" destOrd="0" presId="urn:microsoft.com/office/officeart/2005/8/layout/default"/>
    <dgm:cxn modelId="{306CBF40-7E9E-466E-AA8B-5F6B0234B27F}" type="presOf" srcId="{D01A097D-8B78-4E95-85CF-2CD455589305}" destId="{537AF5A4-C8B8-47CE-A940-B33AAFB92DDE}" srcOrd="0" destOrd="0" presId="urn:microsoft.com/office/officeart/2005/8/layout/default"/>
    <dgm:cxn modelId="{3AF95E4E-79AE-40B1-A412-D56D160BFF2D}" srcId="{616E9747-1BDD-4CD8-84B8-BFE150290A76}" destId="{02BC0223-A783-4328-85AD-4FA74B31C16B}" srcOrd="5" destOrd="0" parTransId="{28FCADE4-B12E-4844-BBCA-F76F507BF1A0}" sibTransId="{0371F5E3-170D-4CD1-86CB-505CAC0B11B9}"/>
    <dgm:cxn modelId="{101DD357-A541-4ABA-A926-906F2241935A}" srcId="{616E9747-1BDD-4CD8-84B8-BFE150290A76}" destId="{D01A097D-8B78-4E95-85CF-2CD455589305}" srcOrd="7" destOrd="0" parTransId="{F1E0020B-88B4-4685-8C90-1BC83A13D110}" sibTransId="{AF979CB9-B01D-4585-B392-B9B4C6466821}"/>
    <dgm:cxn modelId="{B5AA3858-C1CB-421C-99BC-43205D592B79}" type="presOf" srcId="{02BC0223-A783-4328-85AD-4FA74B31C16B}" destId="{01833D61-B8CF-4C3B-B08F-2E50B82F20EB}" srcOrd="0" destOrd="0" presId="urn:microsoft.com/office/officeart/2005/8/layout/default"/>
    <dgm:cxn modelId="{D66D2D7A-26C0-4EF3-8C81-570BF1A7F45B}" srcId="{616E9747-1BDD-4CD8-84B8-BFE150290A76}" destId="{FCEE8679-10F4-430E-8914-12903963B526}" srcOrd="3" destOrd="0" parTransId="{4F17D0CE-3BFE-4DC9-B0FE-523CE37E0168}" sibTransId="{A3AEBC8E-C858-4ACA-A445-56230798E1A2}"/>
    <dgm:cxn modelId="{B664CE9B-1BD2-4C03-9217-28B40B2A54ED}" srcId="{616E9747-1BDD-4CD8-84B8-BFE150290A76}" destId="{3CA6E0DA-F619-4B54-92DB-63F39E46B567}" srcOrd="6" destOrd="0" parTransId="{E95CF509-3C1A-469F-B1C1-37F503274144}" sibTransId="{986A95A0-6474-4F8E-A931-2065FAA85EB7}"/>
    <dgm:cxn modelId="{7DACABBE-CDC6-478A-A346-6D4217693523}" type="presOf" srcId="{8B26EA11-FDB3-4C4C-8DA6-5A1D0711EA8F}" destId="{15A31AC8-7E0E-4978-843A-6507F94C802C}" srcOrd="0" destOrd="0" presId="urn:microsoft.com/office/officeart/2005/8/layout/default"/>
    <dgm:cxn modelId="{5AFCC6BF-6A21-463C-82FE-F00B19CC4673}" type="presOf" srcId="{5A7A042C-03B3-4D77-A51D-75D3DA423901}" destId="{B0928CE5-35F4-456B-BE82-8A0A76154A3B}" srcOrd="0" destOrd="0" presId="urn:microsoft.com/office/officeart/2005/8/layout/default"/>
    <dgm:cxn modelId="{227E9AD3-CB91-41E3-9E8D-D69CED995BFF}" srcId="{616E9747-1BDD-4CD8-84B8-BFE150290A76}" destId="{A50ABBC3-03E7-4B23-BEFA-41875C815DA2}" srcOrd="1" destOrd="0" parTransId="{3BEB3E1B-C6EC-4E20-80F9-A09C656C0B4D}" sibTransId="{A9B3B67A-FD46-406C-9847-9FD0C28E9915}"/>
    <dgm:cxn modelId="{C1833FE7-38BE-4105-9376-DD8BF9F5FB18}" srcId="{616E9747-1BDD-4CD8-84B8-BFE150290A76}" destId="{8B26EA11-FDB3-4C4C-8DA6-5A1D0711EA8F}" srcOrd="2" destOrd="0" parTransId="{BA928C68-F772-4349-96FC-0CD307FB08A2}" sibTransId="{0D45233F-FF1A-4F29-9E27-EC888456D1F0}"/>
    <dgm:cxn modelId="{63D3931C-C938-4936-A7BA-16EC1914581F}" type="presParOf" srcId="{06C2B198-A780-4636-B47B-8D3933C42199}" destId="{FA5BDB7D-77EF-4085-A147-E3682503AC5E}" srcOrd="0" destOrd="0" presId="urn:microsoft.com/office/officeart/2005/8/layout/default"/>
    <dgm:cxn modelId="{3B10DBB7-FD8A-4A92-B6A6-63A1B59DE6F5}" type="presParOf" srcId="{06C2B198-A780-4636-B47B-8D3933C42199}" destId="{FD2CABCE-ADE5-4AC9-B42F-D4EFDFF8F490}" srcOrd="1" destOrd="0" presId="urn:microsoft.com/office/officeart/2005/8/layout/default"/>
    <dgm:cxn modelId="{67CAD2C5-91B6-48AD-BE98-2023FF66AF51}" type="presParOf" srcId="{06C2B198-A780-4636-B47B-8D3933C42199}" destId="{0F1C67DC-DD00-475C-8ED6-9FB11EA3462F}" srcOrd="2" destOrd="0" presId="urn:microsoft.com/office/officeart/2005/8/layout/default"/>
    <dgm:cxn modelId="{8D0DCB0A-22DC-4517-927D-32A4F89B2518}" type="presParOf" srcId="{06C2B198-A780-4636-B47B-8D3933C42199}" destId="{96E092A5-787E-4EA7-AC84-A7A166073698}" srcOrd="3" destOrd="0" presId="urn:microsoft.com/office/officeart/2005/8/layout/default"/>
    <dgm:cxn modelId="{8216CF6E-BAB1-401F-B5A5-E459A602C896}" type="presParOf" srcId="{06C2B198-A780-4636-B47B-8D3933C42199}" destId="{15A31AC8-7E0E-4978-843A-6507F94C802C}" srcOrd="4" destOrd="0" presId="urn:microsoft.com/office/officeart/2005/8/layout/default"/>
    <dgm:cxn modelId="{ED4326F9-CD7D-4C22-84AF-377DACEE6935}" type="presParOf" srcId="{06C2B198-A780-4636-B47B-8D3933C42199}" destId="{7348B6F6-FB6E-4E80-AF52-C65B63E11DD1}" srcOrd="5" destOrd="0" presId="urn:microsoft.com/office/officeart/2005/8/layout/default"/>
    <dgm:cxn modelId="{E3BC318E-4A78-49D5-97F1-C8D5185E45F3}" type="presParOf" srcId="{06C2B198-A780-4636-B47B-8D3933C42199}" destId="{D4E081DF-4603-483D-92B8-0CFFA3974EDD}" srcOrd="6" destOrd="0" presId="urn:microsoft.com/office/officeart/2005/8/layout/default"/>
    <dgm:cxn modelId="{F2A493DF-C8F1-4FBB-BE61-61B3C58C2552}" type="presParOf" srcId="{06C2B198-A780-4636-B47B-8D3933C42199}" destId="{0A45DADF-507F-462F-A66D-74FE4FB340EC}" srcOrd="7" destOrd="0" presId="urn:microsoft.com/office/officeart/2005/8/layout/default"/>
    <dgm:cxn modelId="{03670CCC-5C6F-4BFF-B83B-639E231DB9B3}" type="presParOf" srcId="{06C2B198-A780-4636-B47B-8D3933C42199}" destId="{B0928CE5-35F4-456B-BE82-8A0A76154A3B}" srcOrd="8" destOrd="0" presId="urn:microsoft.com/office/officeart/2005/8/layout/default"/>
    <dgm:cxn modelId="{2AFAAB22-0503-46F7-8226-C819AB6C39CD}" type="presParOf" srcId="{06C2B198-A780-4636-B47B-8D3933C42199}" destId="{F78A931C-C210-4482-B6E8-8AD483C733A7}" srcOrd="9" destOrd="0" presId="urn:microsoft.com/office/officeart/2005/8/layout/default"/>
    <dgm:cxn modelId="{B2E62158-BA04-48A5-9CD1-B471DD1A3C43}" type="presParOf" srcId="{06C2B198-A780-4636-B47B-8D3933C42199}" destId="{01833D61-B8CF-4C3B-B08F-2E50B82F20EB}" srcOrd="10" destOrd="0" presId="urn:microsoft.com/office/officeart/2005/8/layout/default"/>
    <dgm:cxn modelId="{E710FECD-6568-443A-8A43-6BB0C971842D}" type="presParOf" srcId="{06C2B198-A780-4636-B47B-8D3933C42199}" destId="{FAA22C21-5A05-4A32-BFDC-048F31B28D28}" srcOrd="11" destOrd="0" presId="urn:microsoft.com/office/officeart/2005/8/layout/default"/>
    <dgm:cxn modelId="{0B1793F4-B7F7-41DC-9A90-5899F5BB8A80}" type="presParOf" srcId="{06C2B198-A780-4636-B47B-8D3933C42199}" destId="{574388B4-8E1A-4AFD-99F4-EACF31F0A7D6}" srcOrd="12" destOrd="0" presId="urn:microsoft.com/office/officeart/2005/8/layout/default"/>
    <dgm:cxn modelId="{63C9DBD4-A7CF-48F0-A122-068275DE97D2}" type="presParOf" srcId="{06C2B198-A780-4636-B47B-8D3933C42199}" destId="{60C83587-C852-46E0-9E8B-E446103B640F}" srcOrd="13" destOrd="0" presId="urn:microsoft.com/office/officeart/2005/8/layout/default"/>
    <dgm:cxn modelId="{657DEA00-E926-4346-B5C3-D5914FDAACB5}" type="presParOf" srcId="{06C2B198-A780-4636-B47B-8D3933C42199}" destId="{537AF5A4-C8B8-47CE-A940-B33AAFB92DDE}"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908A7-F03D-4A16-85E7-2BD1B2F67256}">
      <dsp:nvSpPr>
        <dsp:cNvPr id="0" name=""/>
        <dsp:cNvSpPr/>
      </dsp:nvSpPr>
      <dsp:spPr>
        <a:xfrm>
          <a:off x="0" y="461418"/>
          <a:ext cx="6578353" cy="820206"/>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bg2"/>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mbria" panose="02040503050406030204" pitchFamily="18" charset="0"/>
              <a:ea typeface="Cambria" panose="02040503050406030204" pitchFamily="18" charset="0"/>
            </a:rPr>
            <a:t>Pneumonia is the greatest cause of death in children under the age of 5, accounting for more than 15% of all child deaths according to the World Health Organization. </a:t>
          </a:r>
        </a:p>
      </dsp:txBody>
      <dsp:txXfrm>
        <a:off x="40039" y="501457"/>
        <a:ext cx="6498275" cy="740128"/>
      </dsp:txXfrm>
    </dsp:sp>
    <dsp:sp modelId="{8921B6A9-8CF3-40BB-AC0F-A2A46C52B078}">
      <dsp:nvSpPr>
        <dsp:cNvPr id="0" name=""/>
        <dsp:cNvSpPr/>
      </dsp:nvSpPr>
      <dsp:spPr>
        <a:xfrm>
          <a:off x="0" y="1319065"/>
          <a:ext cx="6578353" cy="703388"/>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bg2"/>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mbria" panose="02040503050406030204" pitchFamily="18" charset="0"/>
              <a:ea typeface="Cambria" panose="02040503050406030204" pitchFamily="18" charset="0"/>
            </a:rPr>
            <a:t>In developing nations, a scarcity of competent radiologists is leading to alarmingly high child mortality rates. </a:t>
          </a:r>
        </a:p>
      </dsp:txBody>
      <dsp:txXfrm>
        <a:off x="34337" y="1353402"/>
        <a:ext cx="6509679" cy="634714"/>
      </dsp:txXfrm>
    </dsp:sp>
    <dsp:sp modelId="{BE8C9727-174E-4BBC-843E-6F7B0C4B7979}">
      <dsp:nvSpPr>
        <dsp:cNvPr id="0" name=""/>
        <dsp:cNvSpPr/>
      </dsp:nvSpPr>
      <dsp:spPr>
        <a:xfrm>
          <a:off x="0" y="2059893"/>
          <a:ext cx="6578353" cy="703388"/>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bg2"/>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mbria" panose="02040503050406030204" pitchFamily="18" charset="0"/>
              <a:ea typeface="Cambria" panose="02040503050406030204" pitchFamily="18" charset="0"/>
            </a:rPr>
            <a:t>Accurate and timely detection is vital in reducing the mortality in case of pneumonia. </a:t>
          </a:r>
        </a:p>
      </dsp:txBody>
      <dsp:txXfrm>
        <a:off x="34337" y="2094230"/>
        <a:ext cx="6509679" cy="634714"/>
      </dsp:txXfrm>
    </dsp:sp>
    <dsp:sp modelId="{281EB07F-ADA0-43A0-ADAC-82A10038E76D}">
      <dsp:nvSpPr>
        <dsp:cNvPr id="0" name=""/>
        <dsp:cNvSpPr/>
      </dsp:nvSpPr>
      <dsp:spPr>
        <a:xfrm>
          <a:off x="0" y="2800721"/>
          <a:ext cx="6578353" cy="703388"/>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bg2"/>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mbria" panose="02040503050406030204" pitchFamily="18" charset="0"/>
              <a:ea typeface="Cambria" panose="02040503050406030204" pitchFamily="18" charset="0"/>
            </a:rPr>
            <a:t>Interpretation of chest X-Rays is often challenging even for experienced radiologists due to their lower resolution.</a:t>
          </a:r>
        </a:p>
      </dsp:txBody>
      <dsp:txXfrm>
        <a:off x="34337" y="2835058"/>
        <a:ext cx="6509679" cy="634714"/>
      </dsp:txXfrm>
    </dsp:sp>
    <dsp:sp modelId="{CB8C8C47-3A41-4075-8912-443374FBC5B1}">
      <dsp:nvSpPr>
        <dsp:cNvPr id="0" name=""/>
        <dsp:cNvSpPr/>
      </dsp:nvSpPr>
      <dsp:spPr>
        <a:xfrm>
          <a:off x="0" y="3541549"/>
          <a:ext cx="6578353" cy="829027"/>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bg2"/>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mbria" panose="02040503050406030204" pitchFamily="18" charset="0"/>
              <a:ea typeface="Cambria" panose="02040503050406030204" pitchFamily="18" charset="0"/>
            </a:rPr>
            <a:t>Automation of X-Ray analysis is essential to enhance the decision making and to fill the gap between the number of radiologists available and comparatively higher number of radiographs that need to be interpreted by each radiologist.</a:t>
          </a:r>
        </a:p>
      </dsp:txBody>
      <dsp:txXfrm>
        <a:off x="40470" y="3582019"/>
        <a:ext cx="6497413" cy="748087"/>
      </dsp:txXfrm>
    </dsp:sp>
    <dsp:sp modelId="{1FA3A158-790F-4D02-A00A-54960A519A89}">
      <dsp:nvSpPr>
        <dsp:cNvPr id="0" name=""/>
        <dsp:cNvSpPr/>
      </dsp:nvSpPr>
      <dsp:spPr>
        <a:xfrm>
          <a:off x="0" y="4408017"/>
          <a:ext cx="6578353" cy="81947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bg2"/>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mbria" panose="02040503050406030204" pitchFamily="18" charset="0"/>
              <a:ea typeface="Cambria" panose="02040503050406030204" pitchFamily="18" charset="0"/>
            </a:rPr>
            <a:t>Using AI, Computer-Aided Diagnostic(CAD) systems can be developed which can sequentially extract and classify features from input data(chest X-ray), there by automating radiological image analysis, which is otherwise manual and time consuming.</a:t>
          </a:r>
        </a:p>
      </dsp:txBody>
      <dsp:txXfrm>
        <a:off x="40003" y="4448020"/>
        <a:ext cx="6498347" cy="7394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8DF80-DA60-4BB8-A813-C81F8D0828FC}">
      <dsp:nvSpPr>
        <dsp:cNvPr id="0" name=""/>
        <dsp:cNvSpPr/>
      </dsp:nvSpPr>
      <dsp:spPr>
        <a:xfrm>
          <a:off x="0" y="159300"/>
          <a:ext cx="6894576" cy="617760"/>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mbria" panose="02040503050406030204" pitchFamily="18" charset="0"/>
              <a:ea typeface="Cambria" panose="02040503050406030204" pitchFamily="18" charset="0"/>
            </a:rPr>
            <a:t>The architecture of CNN is inspired by the visual cortex of human brain(Fukushima, 1987).</a:t>
          </a:r>
        </a:p>
      </dsp:txBody>
      <dsp:txXfrm>
        <a:off x="30157" y="189457"/>
        <a:ext cx="6834262" cy="557446"/>
      </dsp:txXfrm>
    </dsp:sp>
    <dsp:sp modelId="{F9631E39-6962-4928-92C0-DF084F0C4C40}">
      <dsp:nvSpPr>
        <dsp:cNvPr id="0" name=""/>
        <dsp:cNvSpPr/>
      </dsp:nvSpPr>
      <dsp:spPr>
        <a:xfrm>
          <a:off x="0" y="823140"/>
          <a:ext cx="6894576" cy="617760"/>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mbria" panose="02040503050406030204" pitchFamily="18" charset="0"/>
              <a:ea typeface="Cambria" panose="02040503050406030204" pitchFamily="18" charset="0"/>
            </a:rPr>
            <a:t>The typical architecture of a CNN contains one or more convolution layers, followed by pooling layers and one or more fully connected layers.</a:t>
          </a:r>
        </a:p>
      </dsp:txBody>
      <dsp:txXfrm>
        <a:off x="30157" y="853297"/>
        <a:ext cx="6834262" cy="557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BDB7D-77EF-4085-A147-E3682503AC5E}">
      <dsp:nvSpPr>
        <dsp:cNvPr id="0" name=""/>
        <dsp:cNvSpPr/>
      </dsp:nvSpPr>
      <dsp:spPr>
        <a:xfrm>
          <a:off x="3198" y="90363"/>
          <a:ext cx="2537086" cy="1522252"/>
        </a:xfrm>
        <a:prstGeom prst="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Data Sources </a:t>
          </a:r>
          <a:r>
            <a:rPr lang="en-US" sz="2400" kern="1200" dirty="0"/>
            <a:t>: The articles reviewed for the present work were mainly taken electronic databases. </a:t>
          </a:r>
        </a:p>
      </dsp:txBody>
      <dsp:txXfrm>
        <a:off x="3198" y="90363"/>
        <a:ext cx="2537086" cy="1522252"/>
      </dsp:txXfrm>
    </dsp:sp>
    <dsp:sp modelId="{0F1C67DC-DD00-475C-8ED6-9FB11EA3462F}">
      <dsp:nvSpPr>
        <dsp:cNvPr id="0" name=""/>
        <dsp:cNvSpPr/>
      </dsp:nvSpPr>
      <dsp:spPr>
        <a:xfrm>
          <a:off x="2793993" y="90363"/>
          <a:ext cx="2537086" cy="15222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IEEE Xplore </a:t>
          </a:r>
        </a:p>
      </dsp:txBody>
      <dsp:txXfrm>
        <a:off x="2793993" y="90363"/>
        <a:ext cx="2537086" cy="1522252"/>
      </dsp:txXfrm>
    </dsp:sp>
    <dsp:sp modelId="{15A31AC8-7E0E-4978-843A-6507F94C802C}">
      <dsp:nvSpPr>
        <dsp:cNvPr id="0" name=""/>
        <dsp:cNvSpPr/>
      </dsp:nvSpPr>
      <dsp:spPr>
        <a:xfrm>
          <a:off x="5584788" y="90363"/>
          <a:ext cx="2537086" cy="1522252"/>
        </a:xfrm>
        <a:prstGeom prst="rect">
          <a:avLst/>
        </a:prstGeom>
        <a:gradFill flip="none" rotWithShape="0">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path path="circle">
            <a:fillToRect l="100000" b="100000"/>
          </a:path>
          <a:tileRect t="-100000" r="-10000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Google Scholar</a:t>
          </a:r>
        </a:p>
      </dsp:txBody>
      <dsp:txXfrm>
        <a:off x="5584788" y="90363"/>
        <a:ext cx="2537086" cy="1522252"/>
      </dsp:txXfrm>
    </dsp:sp>
    <dsp:sp modelId="{D4E081DF-4603-483D-92B8-0CFFA3974EDD}">
      <dsp:nvSpPr>
        <dsp:cNvPr id="0" name=""/>
        <dsp:cNvSpPr/>
      </dsp:nvSpPr>
      <dsp:spPr>
        <a:xfrm>
          <a:off x="8375584" y="90363"/>
          <a:ext cx="2537086" cy="1522252"/>
        </a:xfrm>
        <a:prstGeom prst="rect">
          <a:avLst/>
        </a:prstGeom>
        <a:solidFill>
          <a:schemeClr val="accent1">
            <a:lumMod val="60000"/>
            <a:lumOff val="40000"/>
          </a:schemeClr>
        </a:soli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Science Direct </a:t>
          </a:r>
        </a:p>
      </dsp:txBody>
      <dsp:txXfrm>
        <a:off x="8375584" y="90363"/>
        <a:ext cx="2537086" cy="1522252"/>
      </dsp:txXfrm>
    </dsp:sp>
    <dsp:sp modelId="{B0928CE5-35F4-456B-BE82-8A0A76154A3B}">
      <dsp:nvSpPr>
        <dsp:cNvPr id="0" name=""/>
        <dsp:cNvSpPr/>
      </dsp:nvSpPr>
      <dsp:spPr>
        <a:xfrm>
          <a:off x="3198" y="1866324"/>
          <a:ext cx="2537086" cy="152225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Query terms : The following queries are formed to search databases to find the articles relevant for the present study</a:t>
          </a:r>
        </a:p>
      </dsp:txBody>
      <dsp:txXfrm>
        <a:off x="3198" y="1866324"/>
        <a:ext cx="2537086" cy="1522252"/>
      </dsp:txXfrm>
    </dsp:sp>
    <dsp:sp modelId="{01833D61-B8CF-4C3B-B08F-2E50B82F20EB}">
      <dsp:nvSpPr>
        <dsp:cNvPr id="0" name=""/>
        <dsp:cNvSpPr/>
      </dsp:nvSpPr>
      <dsp:spPr>
        <a:xfrm>
          <a:off x="2793993" y="1866324"/>
          <a:ext cx="2537086" cy="15222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Pneumonia detection using CNN </a:t>
          </a:r>
        </a:p>
      </dsp:txBody>
      <dsp:txXfrm>
        <a:off x="2793993" y="1866324"/>
        <a:ext cx="2537086" cy="1522252"/>
      </dsp:txXfrm>
    </dsp:sp>
    <dsp:sp modelId="{574388B4-8E1A-4AFD-99F4-EACF31F0A7D6}">
      <dsp:nvSpPr>
        <dsp:cNvPr id="0" name=""/>
        <dsp:cNvSpPr/>
      </dsp:nvSpPr>
      <dsp:spPr>
        <a:xfrm>
          <a:off x="5584788" y="1866324"/>
          <a:ext cx="2537086" cy="15222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Pneumonia detection OR classification of chest X-Rays using deep learning </a:t>
          </a:r>
        </a:p>
      </dsp:txBody>
      <dsp:txXfrm>
        <a:off x="5584788" y="1866324"/>
        <a:ext cx="2537086" cy="1522252"/>
      </dsp:txXfrm>
    </dsp:sp>
    <dsp:sp modelId="{537AF5A4-C8B8-47CE-A940-B33AAFB92DDE}">
      <dsp:nvSpPr>
        <dsp:cNvPr id="0" name=""/>
        <dsp:cNvSpPr/>
      </dsp:nvSpPr>
      <dsp:spPr>
        <a:xfrm>
          <a:off x="8375584" y="1866324"/>
          <a:ext cx="2537086" cy="15222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Chest X-Ray OR chest chest radiographs classification using Convolution Neural Networks</a:t>
          </a:r>
        </a:p>
      </dsp:txBody>
      <dsp:txXfrm>
        <a:off x="8375584" y="1866324"/>
        <a:ext cx="2537086" cy="15222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4T21:11:16.71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4T21:31:31.0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4T22:25:37.2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4T23:35:38.42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4T23:39:52.361"/>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6/14/2021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8826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5622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0628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852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378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858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3424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073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9822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06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6/14/2021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38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6/14/2021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047363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7.JPG"/><Relationship Id="rId11" Type="http://schemas.microsoft.com/office/2007/relationships/diagramDrawing" Target="../diagrams/drawing2.xml"/><Relationship Id="rId5" Type="http://schemas.openxmlformats.org/officeDocument/2006/relationships/image" Target="../media/image6.svg"/><Relationship Id="rId10" Type="http://schemas.openxmlformats.org/officeDocument/2006/relationships/diagramColors" Target="../diagrams/colors2.xml"/><Relationship Id="rId4" Type="http://schemas.openxmlformats.org/officeDocument/2006/relationships/image" Target="../media/image5.png"/><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7ECC8-72D3-4538-A2CE-B6EDCB45C669}"/>
              </a:ext>
            </a:extLst>
          </p:cNvPr>
          <p:cNvSpPr>
            <a:spLocks noGrp="1"/>
          </p:cNvSpPr>
          <p:nvPr>
            <p:ph type="ctrTitle"/>
          </p:nvPr>
        </p:nvSpPr>
        <p:spPr>
          <a:xfrm>
            <a:off x="890337" y="1462110"/>
            <a:ext cx="5101151" cy="1808653"/>
          </a:xfrm>
        </p:spPr>
        <p:txBody>
          <a:bodyPr anchor="b">
            <a:normAutofit/>
          </a:bodyPr>
          <a:lstStyle/>
          <a:p>
            <a:pPr>
              <a:lnSpc>
                <a:spcPct val="90000"/>
              </a:lnSpc>
            </a:pPr>
            <a:r>
              <a:rPr lang="en-US" sz="2600" b="1" dirty="0">
                <a:latin typeface="Cambria" panose="02040503050406030204" pitchFamily="18" charset="0"/>
                <a:ea typeface="Cambria" panose="02040503050406030204" pitchFamily="18" charset="0"/>
              </a:rPr>
              <a:t>Literature Review On Detection Of Pneumonia From Chest X-ray Images Using Convolution Neural Networks (CNNs)</a:t>
            </a:r>
            <a:endParaRPr lang="en-GB" sz="2600" b="1"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6662BACF-D195-48ED-848F-88FD026A6F56}"/>
              </a:ext>
            </a:extLst>
          </p:cNvPr>
          <p:cNvSpPr>
            <a:spLocks noGrp="1"/>
          </p:cNvSpPr>
          <p:nvPr>
            <p:ph type="subTitle" idx="1"/>
          </p:nvPr>
        </p:nvSpPr>
        <p:spPr>
          <a:xfrm>
            <a:off x="890339" y="4491563"/>
            <a:ext cx="3734014" cy="1717213"/>
          </a:xfrm>
        </p:spPr>
        <p:txBody>
          <a:bodyPr>
            <a:normAutofit/>
          </a:bodyPr>
          <a:lstStyle/>
          <a:p>
            <a:pPr algn="ctr"/>
            <a:r>
              <a:rPr lang="en-GB" sz="2200" dirty="0">
                <a:latin typeface="Cambria" panose="02040503050406030204" pitchFamily="18" charset="0"/>
                <a:ea typeface="Cambria" panose="02040503050406030204" pitchFamily="18" charset="0"/>
              </a:rPr>
              <a:t>JhansiRani Choutapalem</a:t>
            </a:r>
          </a:p>
          <a:p>
            <a:pPr algn="ctr"/>
            <a:r>
              <a:rPr lang="en-GB" sz="2200" dirty="0">
                <a:latin typeface="Cambria" panose="02040503050406030204" pitchFamily="18" charset="0"/>
                <a:ea typeface="Cambria" panose="02040503050406030204" pitchFamily="18" charset="0"/>
              </a:rPr>
              <a:t>Registration No:2004458</a:t>
            </a:r>
          </a:p>
          <a:p>
            <a:pPr algn="ctr"/>
            <a:endParaRPr lang="en-GB" dirty="0"/>
          </a:p>
        </p:txBody>
      </p:sp>
      <p:sp>
        <p:nvSpPr>
          <p:cNvPr id="3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655BE0D-E97F-45F8-9053-3A84281E8673}"/>
              </a:ext>
            </a:extLst>
          </p:cNvPr>
          <p:cNvPicPr>
            <a:picLocks noChangeAspect="1"/>
          </p:cNvPicPr>
          <p:nvPr/>
        </p:nvPicPr>
        <p:blipFill rotWithShape="1">
          <a:blip r:embed="rId2"/>
          <a:srcRect l="3010" r="6718"/>
          <a:stretch/>
        </p:blipFill>
        <p:spPr>
          <a:xfrm>
            <a:off x="6200513" y="10"/>
            <a:ext cx="598996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39379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6C054-4E14-4F8E-A420-608C550963A8}"/>
              </a:ext>
            </a:extLst>
          </p:cNvPr>
          <p:cNvSpPr>
            <a:spLocks noGrp="1"/>
          </p:cNvSpPr>
          <p:nvPr>
            <p:ph type="title"/>
          </p:nvPr>
        </p:nvSpPr>
        <p:spPr>
          <a:xfrm>
            <a:off x="630936" y="640080"/>
            <a:ext cx="4818888" cy="1481328"/>
          </a:xfrm>
        </p:spPr>
        <p:txBody>
          <a:bodyPr anchor="b">
            <a:normAutofit/>
          </a:bodyPr>
          <a:lstStyle/>
          <a:p>
            <a:r>
              <a:rPr lang="en-GB" sz="4000" dirty="0">
                <a:latin typeface="Cambria" panose="02040503050406030204" pitchFamily="18" charset="0"/>
                <a:ea typeface="Cambria" panose="02040503050406030204" pitchFamily="18" charset="0"/>
              </a:rPr>
              <a:t>Pooling Layers</a:t>
            </a:r>
          </a:p>
        </p:txBody>
      </p:sp>
      <p:sp>
        <p:nvSpPr>
          <p:cNvPr id="5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F1110C-04A6-4761-AE37-BE6D419BB684}"/>
              </a:ext>
            </a:extLst>
          </p:cNvPr>
          <p:cNvSpPr>
            <a:spLocks noGrp="1"/>
          </p:cNvSpPr>
          <p:nvPr>
            <p:ph idx="1"/>
          </p:nvPr>
        </p:nvSpPr>
        <p:spPr>
          <a:xfrm>
            <a:off x="630936" y="2660904"/>
            <a:ext cx="5198364" cy="3547872"/>
          </a:xfrm>
        </p:spPr>
        <p:txBody>
          <a:bodyPr anchor="t">
            <a:normAutofit/>
          </a:bodyPr>
          <a:lstStyle/>
          <a:p>
            <a:pPr>
              <a:lnSpc>
                <a:spcPct val="100000"/>
              </a:lnSpc>
            </a:pPr>
            <a:r>
              <a:rPr lang="en-US" sz="2400" dirty="0">
                <a:latin typeface="Cambria" panose="02040503050406030204" pitchFamily="18" charset="0"/>
                <a:ea typeface="Cambria" panose="02040503050406030204" pitchFamily="18" charset="0"/>
              </a:rPr>
              <a:t>Pooling layer is also called sub sampling layer. Pooling helps to learn location, translation and scale invariant features. </a:t>
            </a:r>
          </a:p>
          <a:p>
            <a:pPr>
              <a:lnSpc>
                <a:spcPct val="100000"/>
              </a:lnSpc>
            </a:pPr>
            <a:r>
              <a:rPr lang="en-US" sz="2400" dirty="0">
                <a:latin typeface="Cambria" panose="02040503050406030204" pitchFamily="18" charset="0"/>
                <a:ea typeface="Cambria" panose="02040503050406030204" pitchFamily="18" charset="0"/>
              </a:rPr>
              <a:t>Pooling greatly reduces the dimensions of the feature map. There are two main techniques of pooling: max pooling and average pooling. </a:t>
            </a:r>
          </a:p>
          <a:p>
            <a:pPr>
              <a:lnSpc>
                <a:spcPct val="100000"/>
              </a:lnSpc>
            </a:pPr>
            <a:endParaRPr lang="en-GB" sz="2400" dirty="0">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2">
            <p14:nvContentPartPr>
              <p14:cNvPr id="53" name="Ink 4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53" name="Ink 4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B6FC9064-73B0-4C3A-8601-87B7499FD9A1}"/>
              </a:ext>
            </a:extLst>
          </p:cNvPr>
          <p:cNvPicPr>
            <a:picLocks noChangeAspect="1"/>
          </p:cNvPicPr>
          <p:nvPr/>
        </p:nvPicPr>
        <p:blipFill>
          <a:blip r:embed="rId4"/>
          <a:stretch>
            <a:fillRect/>
          </a:stretch>
        </p:blipFill>
        <p:spPr>
          <a:xfrm>
            <a:off x="6091428" y="2506954"/>
            <a:ext cx="5458968" cy="2415592"/>
          </a:xfrm>
          <a:prstGeom prst="rect">
            <a:avLst/>
          </a:prstGeom>
        </p:spPr>
      </p:pic>
      <p:sp>
        <p:nvSpPr>
          <p:cNvPr id="6" name="TextBox 5">
            <a:extLst>
              <a:ext uri="{FF2B5EF4-FFF2-40B4-BE49-F238E27FC236}">
                <a16:creationId xmlns:a16="http://schemas.microsoft.com/office/drawing/2014/main" id="{2C74C44C-B374-4E9C-8844-81F848CB832B}"/>
              </a:ext>
            </a:extLst>
          </p:cNvPr>
          <p:cNvSpPr txBox="1"/>
          <p:nvPr/>
        </p:nvSpPr>
        <p:spPr>
          <a:xfrm>
            <a:off x="7824978" y="4995446"/>
            <a:ext cx="5469636"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Figure6: Pooling operation</a:t>
            </a:r>
            <a:endParaRPr lang="en-GB" sz="16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21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6C054-4E14-4F8E-A420-608C550963A8}"/>
              </a:ext>
            </a:extLst>
          </p:cNvPr>
          <p:cNvSpPr>
            <a:spLocks noGrp="1"/>
          </p:cNvSpPr>
          <p:nvPr>
            <p:ph type="title"/>
          </p:nvPr>
        </p:nvSpPr>
        <p:spPr>
          <a:xfrm>
            <a:off x="630936" y="640080"/>
            <a:ext cx="4818888" cy="1481328"/>
          </a:xfrm>
        </p:spPr>
        <p:txBody>
          <a:bodyPr anchor="b">
            <a:normAutofit/>
          </a:bodyPr>
          <a:lstStyle/>
          <a:p>
            <a:pPr>
              <a:lnSpc>
                <a:spcPct val="90000"/>
              </a:lnSpc>
            </a:pPr>
            <a:r>
              <a:rPr lang="en-US" sz="3500">
                <a:latin typeface="Cambria" panose="02040503050406030204" pitchFamily="18" charset="0"/>
                <a:ea typeface="Cambria" panose="02040503050406030204" pitchFamily="18" charset="0"/>
              </a:rPr>
              <a:t>Fully Connected Layers, Classification layer</a:t>
            </a:r>
            <a:endParaRPr lang="en-GB" sz="3500">
              <a:latin typeface="Cambria" panose="02040503050406030204" pitchFamily="18" charset="0"/>
              <a:ea typeface="Cambria" panose="02040503050406030204" pitchFamily="18" charset="0"/>
            </a:endParaRPr>
          </a:p>
        </p:txBody>
      </p:sp>
      <p:sp>
        <p:nvSpPr>
          <p:cNvPr id="4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F1110C-04A6-4761-AE37-BE6D419BB684}"/>
              </a:ext>
            </a:extLst>
          </p:cNvPr>
          <p:cNvSpPr>
            <a:spLocks noGrp="1"/>
          </p:cNvSpPr>
          <p:nvPr>
            <p:ph idx="1"/>
          </p:nvPr>
        </p:nvSpPr>
        <p:spPr>
          <a:xfrm>
            <a:off x="630936" y="2660904"/>
            <a:ext cx="6045368" cy="3547872"/>
          </a:xfrm>
        </p:spPr>
        <p:txBody>
          <a:bodyPr anchor="t">
            <a:normAutofit/>
          </a:bodyPr>
          <a:lstStyle/>
          <a:p>
            <a:pPr>
              <a:lnSpc>
                <a:spcPct val="100000"/>
              </a:lnSpc>
            </a:pPr>
            <a:r>
              <a:rPr lang="en-US" sz="1500" dirty="0">
                <a:latin typeface="Cambria" panose="02040503050406030204" pitchFamily="18" charset="0"/>
                <a:ea typeface="Cambria" panose="02040503050406030204" pitchFamily="18" charset="0"/>
              </a:rPr>
              <a:t>In fully connected layer every neuron in one layer is connected to every neuron in another layer. The final output after many convolutions and pooling are flattened and given to fully connected layer. </a:t>
            </a:r>
          </a:p>
          <a:p>
            <a:pPr>
              <a:lnSpc>
                <a:spcPct val="100000"/>
              </a:lnSpc>
            </a:pPr>
            <a:r>
              <a:rPr lang="en-US" sz="1500" dirty="0">
                <a:latin typeface="Cambria" panose="02040503050406030204" pitchFamily="18" charset="0"/>
                <a:ea typeface="Cambria" panose="02040503050406030204" pitchFamily="18" charset="0"/>
              </a:rPr>
              <a:t>The output of fully connected layer is fed into classification layer which classifies the image into either as normal or having pneumonia. For binary classification, the sigmoid function is used in output layer. </a:t>
            </a:r>
          </a:p>
          <a:p>
            <a:pPr>
              <a:lnSpc>
                <a:spcPct val="100000"/>
              </a:lnSpc>
            </a:pPr>
            <a:r>
              <a:rPr lang="en-US" sz="1500" dirty="0">
                <a:latin typeface="Cambria" panose="02040503050406030204" pitchFamily="18" charset="0"/>
                <a:ea typeface="Cambria" panose="02040503050406030204" pitchFamily="18" charset="0"/>
              </a:rPr>
              <a:t>Sigmoid outputs a probability, a value greater than 0.5 gives output 1(pneumonia) and value less than 0.5 outputs 0(indicating normal). </a:t>
            </a:r>
          </a:p>
          <a:p>
            <a:pPr>
              <a:lnSpc>
                <a:spcPct val="100000"/>
              </a:lnSpc>
            </a:pPr>
            <a:endParaRPr lang="en-GB" sz="1500" dirty="0">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2">
            <p14:nvContentPartPr>
              <p14:cNvPr id="49"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49"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A1BC6D5F-1ADD-42A5-9BFE-C81372829570}"/>
              </a:ext>
            </a:extLst>
          </p:cNvPr>
          <p:cNvPicPr>
            <a:picLocks noChangeAspect="1"/>
          </p:cNvPicPr>
          <p:nvPr/>
        </p:nvPicPr>
        <p:blipFill>
          <a:blip r:embed="rId4"/>
          <a:stretch>
            <a:fillRect/>
          </a:stretch>
        </p:blipFill>
        <p:spPr>
          <a:xfrm>
            <a:off x="7137992" y="2562225"/>
            <a:ext cx="4423072" cy="2838450"/>
          </a:xfrm>
          <a:prstGeom prst="rect">
            <a:avLst/>
          </a:prstGeom>
        </p:spPr>
      </p:pic>
      <p:pic>
        <p:nvPicPr>
          <p:cNvPr id="7" name="Picture 6">
            <a:extLst>
              <a:ext uri="{FF2B5EF4-FFF2-40B4-BE49-F238E27FC236}">
                <a16:creationId xmlns:a16="http://schemas.microsoft.com/office/drawing/2014/main" id="{179CF3F0-F880-4614-86AF-6CCB4F9230E4}"/>
              </a:ext>
            </a:extLst>
          </p:cNvPr>
          <p:cNvPicPr>
            <a:picLocks noChangeAspect="1"/>
          </p:cNvPicPr>
          <p:nvPr/>
        </p:nvPicPr>
        <p:blipFill>
          <a:blip r:embed="rId5"/>
          <a:stretch>
            <a:fillRect/>
          </a:stretch>
        </p:blipFill>
        <p:spPr>
          <a:xfrm>
            <a:off x="2081212" y="5308663"/>
            <a:ext cx="2200275" cy="1000125"/>
          </a:xfrm>
          <a:prstGeom prst="rect">
            <a:avLst/>
          </a:prstGeom>
        </p:spPr>
      </p:pic>
      <p:sp>
        <p:nvSpPr>
          <p:cNvPr id="30" name="TextBox 29">
            <a:extLst>
              <a:ext uri="{FF2B5EF4-FFF2-40B4-BE49-F238E27FC236}">
                <a16:creationId xmlns:a16="http://schemas.microsoft.com/office/drawing/2014/main" id="{AAA3A8C8-0770-46AC-803B-2580B3FA440D}"/>
              </a:ext>
            </a:extLst>
          </p:cNvPr>
          <p:cNvSpPr txBox="1"/>
          <p:nvPr/>
        </p:nvSpPr>
        <p:spPr>
          <a:xfrm>
            <a:off x="5425884" y="5444871"/>
            <a:ext cx="8016536" cy="338554"/>
          </a:xfrm>
          <a:prstGeom prst="rect">
            <a:avLst/>
          </a:prstGeom>
          <a:noFill/>
        </p:spPr>
        <p:txBody>
          <a:bodyPr wrap="square" rtlCol="0">
            <a:spAutoFit/>
          </a:bodyPr>
          <a:lstStyle/>
          <a:p>
            <a:pPr algn="ctr"/>
            <a:r>
              <a:rPr lang="en-US" sz="1600" i="1" dirty="0">
                <a:latin typeface="Cambria" panose="02040503050406030204" pitchFamily="18" charset="0"/>
                <a:ea typeface="Cambria" panose="02040503050406030204" pitchFamily="18" charset="0"/>
              </a:rPr>
              <a:t>Figure5: Pictorial representation of </a:t>
            </a:r>
            <a:r>
              <a:rPr lang="en-GB" sz="1600" i="1" dirty="0">
                <a:latin typeface="Cambria" panose="02040503050406030204" pitchFamily="18" charset="0"/>
                <a:ea typeface="Cambria" panose="02040503050406030204" pitchFamily="18" charset="0"/>
              </a:rPr>
              <a:t> sigmoid activation function</a:t>
            </a:r>
          </a:p>
        </p:txBody>
      </p:sp>
    </p:spTree>
    <p:extLst>
      <p:ext uri="{BB962C8B-B14F-4D97-AF65-F5344CB8AC3E}">
        <p14:creationId xmlns:p14="http://schemas.microsoft.com/office/powerpoint/2010/main" val="310187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6C054-4E14-4F8E-A420-608C550963A8}"/>
              </a:ext>
            </a:extLst>
          </p:cNvPr>
          <p:cNvSpPr>
            <a:spLocks noGrp="1"/>
          </p:cNvSpPr>
          <p:nvPr>
            <p:ph type="title"/>
          </p:nvPr>
        </p:nvSpPr>
        <p:spPr>
          <a:xfrm>
            <a:off x="635000" y="634029"/>
            <a:ext cx="10921640" cy="1314698"/>
          </a:xfrm>
        </p:spPr>
        <p:txBody>
          <a:bodyPr anchor="ctr">
            <a:normAutofit/>
          </a:bodyPr>
          <a:lstStyle/>
          <a:p>
            <a:pPr algn="ctr"/>
            <a:r>
              <a:rPr lang="en-US" sz="4000" dirty="0">
                <a:latin typeface="Cambria" panose="02040503050406030204" pitchFamily="18" charset="0"/>
                <a:ea typeface="Cambria" panose="02040503050406030204" pitchFamily="18" charset="0"/>
              </a:rPr>
              <a:t>Design of Literature Review</a:t>
            </a:r>
            <a:endParaRPr lang="en-GB" sz="4000" dirty="0">
              <a:latin typeface="Cambria" panose="02040503050406030204" pitchFamily="18" charset="0"/>
              <a:ea typeface="Cambria" panose="02040503050406030204" pitchFamily="18" charset="0"/>
            </a:endParaRPr>
          </a:p>
        </p:txBody>
      </p:sp>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DE8F48"/>
          </a:solidFill>
          <a:ln w="34925">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6AF294EF-0102-4D89-A845-EBA66D5E777A}"/>
              </a:ext>
            </a:extLst>
          </p:cNvPr>
          <p:cNvGraphicFramePr>
            <a:graphicFrameLocks noGrp="1"/>
          </p:cNvGraphicFramePr>
          <p:nvPr>
            <p:ph idx="1"/>
            <p:extLst>
              <p:ext uri="{D42A27DB-BD31-4B8C-83A1-F6EECF244321}">
                <p14:modId xmlns:p14="http://schemas.microsoft.com/office/powerpoint/2010/main" val="2772177440"/>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334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6C054-4E14-4F8E-A420-608C550963A8}"/>
              </a:ext>
            </a:extLst>
          </p:cNvPr>
          <p:cNvSpPr>
            <a:spLocks noGrp="1"/>
          </p:cNvSpPr>
          <p:nvPr>
            <p:ph type="title"/>
          </p:nvPr>
        </p:nvSpPr>
        <p:spPr>
          <a:xfrm>
            <a:off x="838200" y="365125"/>
            <a:ext cx="10515600" cy="1325563"/>
          </a:xfrm>
        </p:spPr>
        <p:txBody>
          <a:bodyPr>
            <a:normAutofit/>
          </a:bodyPr>
          <a:lstStyle/>
          <a:p>
            <a:r>
              <a:rPr lang="en-US" sz="6600">
                <a:latin typeface="Cambria" panose="02040503050406030204" pitchFamily="18" charset="0"/>
                <a:ea typeface="Cambria" panose="02040503050406030204" pitchFamily="18" charset="0"/>
              </a:rPr>
              <a:t>Design of Literature Review</a:t>
            </a:r>
            <a:endParaRPr lang="en-GB" sz="66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0F1110C-04A6-4761-AE37-BE6D419BB684}"/>
              </a:ext>
            </a:extLst>
          </p:cNvPr>
          <p:cNvSpPr>
            <a:spLocks noGrp="1"/>
          </p:cNvSpPr>
          <p:nvPr>
            <p:ph idx="1"/>
          </p:nvPr>
        </p:nvSpPr>
        <p:spPr>
          <a:xfrm>
            <a:off x="838200" y="1929384"/>
            <a:ext cx="10515600" cy="4251960"/>
          </a:xfrm>
        </p:spPr>
        <p:txBody>
          <a:bodyPr>
            <a:normAutofit/>
          </a:bodyPr>
          <a:lstStyle/>
          <a:p>
            <a:pPr marL="0" indent="0">
              <a:lnSpc>
                <a:spcPct val="100000"/>
              </a:lnSpc>
              <a:buNone/>
            </a:pPr>
            <a:r>
              <a:rPr lang="en-US" sz="2000" dirty="0">
                <a:latin typeface="Cambria" panose="02040503050406030204" pitchFamily="18" charset="0"/>
                <a:ea typeface="Cambria" panose="02040503050406030204" pitchFamily="18" charset="0"/>
              </a:rPr>
              <a:t>Based on the following inclusion and exclusion criteria the articles obtained were filtered for selection of relevant papers: : </a:t>
            </a:r>
          </a:p>
          <a:p>
            <a:pPr>
              <a:lnSpc>
                <a:spcPct val="100000"/>
              </a:lnSpc>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Inclusion criteria: </a:t>
            </a:r>
          </a:p>
          <a:p>
            <a:pPr>
              <a:lnSpc>
                <a:spcPct val="100000"/>
              </a:lnSpc>
            </a:pPr>
            <a:r>
              <a:rPr lang="en-US" sz="2000" dirty="0">
                <a:latin typeface="Cambria" panose="02040503050406030204" pitchFamily="18" charset="0"/>
                <a:ea typeface="Cambria" panose="02040503050406030204" pitchFamily="18" charset="0"/>
              </a:rPr>
              <a:t>Papers that performed studies relevant to pneumonia identification using chest radiographs.</a:t>
            </a:r>
          </a:p>
          <a:p>
            <a:pPr>
              <a:lnSpc>
                <a:spcPct val="100000"/>
              </a:lnSpc>
            </a:pPr>
            <a:r>
              <a:rPr lang="en-US" sz="2000" dirty="0">
                <a:latin typeface="Cambria" panose="02040503050406030204" pitchFamily="18" charset="0"/>
                <a:ea typeface="Cambria" panose="02040503050406030204" pitchFamily="18" charset="0"/>
              </a:rPr>
              <a:t>Papers that were published after 2010 to early 2021. </a:t>
            </a:r>
          </a:p>
          <a:p>
            <a:pPr>
              <a:lnSpc>
                <a:spcPct val="100000"/>
              </a:lnSpc>
            </a:pPr>
            <a:r>
              <a:rPr lang="en-US" sz="2000" dirty="0">
                <a:latin typeface="Cambria" panose="02040503050406030204" pitchFamily="18" charset="0"/>
                <a:ea typeface="Cambria" panose="02040503050406030204" pitchFamily="18" charset="0"/>
              </a:rPr>
              <a:t>Papers that were published in peer-reviewed journals or conferences were included. </a:t>
            </a:r>
          </a:p>
          <a:p>
            <a:pPr>
              <a:lnSpc>
                <a:spcPct val="100000"/>
              </a:lnSpc>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Exclusion criteria:</a:t>
            </a:r>
          </a:p>
          <a:p>
            <a:pPr>
              <a:lnSpc>
                <a:spcPct val="100000"/>
              </a:lnSpc>
            </a:pPr>
            <a:r>
              <a:rPr lang="en-US" sz="2000" dirty="0">
                <a:latin typeface="Cambria" panose="02040503050406030204" pitchFamily="18" charset="0"/>
                <a:ea typeface="Cambria" panose="02040503050406030204" pitchFamily="18" charset="0"/>
              </a:rPr>
              <a:t>Papers that were printed in languages other than English.</a:t>
            </a:r>
          </a:p>
          <a:p>
            <a:pPr>
              <a:lnSpc>
                <a:spcPct val="100000"/>
              </a:lnSpc>
            </a:pPr>
            <a:r>
              <a:rPr lang="en-US" sz="2000" dirty="0">
                <a:latin typeface="Cambria" panose="02040503050406030204" pitchFamily="18" charset="0"/>
                <a:ea typeface="Cambria" panose="02040503050406030204" pitchFamily="18" charset="0"/>
              </a:rPr>
              <a:t>Research that is not related to pneumonia detection using chest radiographs. </a:t>
            </a:r>
          </a:p>
          <a:p>
            <a:pPr>
              <a:lnSpc>
                <a:spcPct val="100000"/>
              </a:lnSpc>
            </a:pPr>
            <a:r>
              <a:rPr lang="en-US" sz="2000" dirty="0">
                <a:latin typeface="Cambria" panose="02040503050406030204" pitchFamily="18" charset="0"/>
                <a:ea typeface="Cambria" panose="02040503050406030204" pitchFamily="18" charset="0"/>
              </a:rPr>
              <a:t>Wikipedia, short reports, blogs, posters</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92761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BBEFA-BDA4-4610-8DC7-A9114B7BA576}"/>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3200" dirty="0">
                <a:latin typeface="Cambria" panose="02040503050406030204" pitchFamily="18" charset="0"/>
                <a:ea typeface="Cambria" panose="02040503050406030204" pitchFamily="18" charset="0"/>
              </a:rPr>
              <a:t>Table comparing various techniques used by researchers to detect pneumonia from chest x-rays</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EB03A81-9928-4C70-800D-280F8EE85A21}"/>
              </a:ext>
            </a:extLst>
          </p:cNvPr>
          <p:cNvPicPr>
            <a:picLocks noGrp="1" noChangeAspect="1"/>
          </p:cNvPicPr>
          <p:nvPr>
            <p:ph idx="1"/>
          </p:nvPr>
        </p:nvPicPr>
        <p:blipFill>
          <a:blip r:embed="rId2"/>
          <a:stretch>
            <a:fillRect/>
          </a:stretch>
        </p:blipFill>
        <p:spPr>
          <a:xfrm>
            <a:off x="4654296" y="827040"/>
            <a:ext cx="7214616" cy="5176487"/>
          </a:xfrm>
          <a:prstGeom prst="rect">
            <a:avLst/>
          </a:prstGeom>
        </p:spPr>
      </p:pic>
    </p:spTree>
    <p:extLst>
      <p:ext uri="{BB962C8B-B14F-4D97-AF65-F5344CB8AC3E}">
        <p14:creationId xmlns:p14="http://schemas.microsoft.com/office/powerpoint/2010/main" val="43258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2246B-04AC-416B-82C0-2DADDB8D89AC}"/>
              </a:ext>
            </a:extLst>
          </p:cNvPr>
          <p:cNvSpPr>
            <a:spLocks noGrp="1"/>
          </p:cNvSpPr>
          <p:nvPr>
            <p:ph type="title"/>
          </p:nvPr>
        </p:nvSpPr>
        <p:spPr>
          <a:xfrm>
            <a:off x="838200" y="365125"/>
            <a:ext cx="10515600" cy="1325563"/>
          </a:xfrm>
        </p:spPr>
        <p:txBody>
          <a:bodyPr>
            <a:normAutofit/>
          </a:bodyPr>
          <a:lstStyle/>
          <a:p>
            <a:r>
              <a:rPr lang="en-US" sz="3200">
                <a:latin typeface="Cambria" panose="02040503050406030204" pitchFamily="18" charset="0"/>
                <a:ea typeface="Cambria" panose="02040503050406030204" pitchFamily="18" charset="0"/>
              </a:rPr>
              <a:t>Table summarizing the data sets used for pneumonia detection</a:t>
            </a:r>
            <a:endParaRPr lang="en-GB" sz="3200" dirty="0"/>
          </a:p>
        </p:txBody>
      </p:sp>
      <p:pic>
        <p:nvPicPr>
          <p:cNvPr id="5" name="Content Placeholder 4">
            <a:extLst>
              <a:ext uri="{FF2B5EF4-FFF2-40B4-BE49-F238E27FC236}">
                <a16:creationId xmlns:a16="http://schemas.microsoft.com/office/drawing/2014/main" id="{7C2A88B5-EE1B-412E-9A52-E52296C7100C}"/>
              </a:ext>
            </a:extLst>
          </p:cNvPr>
          <p:cNvPicPr>
            <a:picLocks noGrp="1" noChangeAspect="1"/>
          </p:cNvPicPr>
          <p:nvPr>
            <p:ph idx="1"/>
          </p:nvPr>
        </p:nvPicPr>
        <p:blipFill>
          <a:blip r:embed="rId2"/>
          <a:stretch>
            <a:fillRect/>
          </a:stretch>
        </p:blipFill>
        <p:spPr>
          <a:xfrm>
            <a:off x="2590800" y="2672711"/>
            <a:ext cx="7010400" cy="2627258"/>
          </a:xfrm>
        </p:spPr>
      </p:pic>
    </p:spTree>
    <p:extLst>
      <p:ext uri="{BB962C8B-B14F-4D97-AF65-F5344CB8AC3E}">
        <p14:creationId xmlns:p14="http://schemas.microsoft.com/office/powerpoint/2010/main" val="185075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9B07D-F50D-4DAF-BF33-1A16C9C7FFC3}"/>
              </a:ext>
            </a:extLst>
          </p:cNvPr>
          <p:cNvSpPr>
            <a:spLocks noGrp="1"/>
          </p:cNvSpPr>
          <p:nvPr>
            <p:ph type="title"/>
          </p:nvPr>
        </p:nvSpPr>
        <p:spPr>
          <a:xfrm>
            <a:off x="841248" y="548640"/>
            <a:ext cx="3419540" cy="5431536"/>
          </a:xfrm>
        </p:spPr>
        <p:txBody>
          <a:bodyPr>
            <a:normAutofit/>
          </a:bodyPr>
          <a:lstStyle/>
          <a:p>
            <a:r>
              <a:rPr lang="en-US" sz="5100" dirty="0">
                <a:latin typeface="Cambria" panose="02040503050406030204" pitchFamily="18" charset="0"/>
                <a:ea typeface="Cambria" panose="02040503050406030204" pitchFamily="18" charset="0"/>
              </a:rPr>
              <a:t>Conclusion</a:t>
            </a:r>
            <a:endParaRPr lang="en-GB" sz="5100" dirty="0">
              <a:latin typeface="Cambria" panose="02040503050406030204" pitchFamily="18" charset="0"/>
              <a:ea typeface="Cambria" panose="02040503050406030204" pitchFamily="18" charset="0"/>
            </a:endParaRPr>
          </a:p>
        </p:txBody>
      </p:sp>
      <p:sp>
        <p:nvSpPr>
          <p:cNvPr id="21"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DE8F48"/>
          </a:solidFill>
          <a:ln w="41275"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C69BF7C9-841D-47D1-8F38-6DC7ECB4BB0B}"/>
              </a:ext>
            </a:extLst>
          </p:cNvPr>
          <p:cNvSpPr>
            <a:spLocks noGrp="1"/>
          </p:cNvSpPr>
          <p:nvPr>
            <p:ph idx="1"/>
          </p:nvPr>
        </p:nvSpPr>
        <p:spPr>
          <a:xfrm>
            <a:off x="5102036" y="438150"/>
            <a:ext cx="6248717" cy="5924549"/>
          </a:xfrm>
        </p:spPr>
        <p:txBody>
          <a:bodyPr anchor="ctr">
            <a:noAutofit/>
          </a:bodyPr>
          <a:lstStyle/>
          <a:p>
            <a:pPr>
              <a:lnSpc>
                <a:spcPct val="100000"/>
              </a:lnSpc>
            </a:pPr>
            <a:r>
              <a:rPr lang="en-US" sz="1750" dirty="0">
                <a:latin typeface="Cambria" panose="02040503050406030204" pitchFamily="18" charset="0"/>
                <a:ea typeface="Cambria" panose="02040503050406030204" pitchFamily="18" charset="0"/>
              </a:rPr>
              <a:t>The use of CNNs and transfer learning to diagnose chest disorders, primarily pneumonia, was the focus of this report. </a:t>
            </a:r>
          </a:p>
          <a:p>
            <a:pPr>
              <a:lnSpc>
                <a:spcPct val="100000"/>
              </a:lnSpc>
            </a:pPr>
            <a:r>
              <a:rPr lang="en-US" sz="1750" dirty="0">
                <a:latin typeface="Cambria" panose="02040503050406030204" pitchFamily="18" charset="0"/>
                <a:ea typeface="Cambria" panose="02040503050406030204" pitchFamily="18" charset="0"/>
              </a:rPr>
              <a:t>The work of previous researches showed promising results (Rajpurkar et al., 2017),(Guan et al., 2018), (</a:t>
            </a:r>
            <a:r>
              <a:rPr lang="en-US" sz="1750" dirty="0" err="1">
                <a:latin typeface="Cambria" panose="02040503050406030204" pitchFamily="18" charset="0"/>
                <a:ea typeface="Cambria" panose="02040503050406030204" pitchFamily="18" charset="0"/>
              </a:rPr>
              <a:t>Kermany</a:t>
            </a:r>
            <a:r>
              <a:rPr lang="en-US" sz="1750" dirty="0">
                <a:latin typeface="Cambria" panose="02040503050406030204" pitchFamily="18" charset="0"/>
                <a:ea typeface="Cambria" panose="02040503050406030204" pitchFamily="18" charset="0"/>
              </a:rPr>
              <a:t> et al., 2018),(</a:t>
            </a:r>
            <a:r>
              <a:rPr lang="en-US" sz="1750" dirty="0" err="1">
                <a:latin typeface="Cambria" panose="02040503050406030204" pitchFamily="18" charset="0"/>
                <a:ea typeface="Cambria" panose="02040503050406030204" pitchFamily="18" charset="0"/>
              </a:rPr>
              <a:t>Labhane</a:t>
            </a:r>
            <a:r>
              <a:rPr lang="en-US" sz="1750" dirty="0">
                <a:latin typeface="Cambria" panose="02040503050406030204" pitchFamily="18" charset="0"/>
                <a:ea typeface="Cambria" panose="02040503050406030204" pitchFamily="18" charset="0"/>
              </a:rPr>
              <a:t> et al., 2020), (Peng et al., 2021) to automate the need for X-ray diagnosis for pneumonia detection.</a:t>
            </a:r>
          </a:p>
          <a:p>
            <a:pPr>
              <a:lnSpc>
                <a:spcPct val="100000"/>
              </a:lnSpc>
            </a:pPr>
            <a:r>
              <a:rPr lang="en-US" sz="1750" dirty="0">
                <a:latin typeface="Cambria" panose="02040503050406030204" pitchFamily="18" charset="0"/>
                <a:ea typeface="Cambria" panose="02040503050406030204" pitchFamily="18" charset="0"/>
              </a:rPr>
              <a:t> Inclusion of textual information such as patient’s medical history and clinical diagnosis is important to accurately diagnose a disease.</a:t>
            </a:r>
          </a:p>
          <a:p>
            <a:pPr>
              <a:lnSpc>
                <a:spcPct val="100000"/>
              </a:lnSpc>
            </a:pPr>
            <a:r>
              <a:rPr lang="en-US" sz="1750" dirty="0">
                <a:latin typeface="Cambria" panose="02040503050406030204" pitchFamily="18" charset="0"/>
                <a:ea typeface="Cambria" panose="02040503050406030204" pitchFamily="18" charset="0"/>
              </a:rPr>
              <a:t> Constructing a model that can incorporate this information along with various other body indicators is more appropriate and easier for doctors to diagnose the lung diseases. </a:t>
            </a:r>
          </a:p>
          <a:p>
            <a:pPr>
              <a:lnSpc>
                <a:spcPct val="100000"/>
              </a:lnSpc>
            </a:pPr>
            <a:r>
              <a:rPr lang="en-US" sz="1750" dirty="0">
                <a:latin typeface="Cambria" panose="02040503050406030204" pitchFamily="18" charset="0"/>
                <a:ea typeface="Cambria" panose="02040503050406030204" pitchFamily="18" charset="0"/>
              </a:rPr>
              <a:t>The models reviewed in this paper does not included this information. However, this information is important to determine the disease condition more accurately.</a:t>
            </a:r>
          </a:p>
          <a:p>
            <a:pPr>
              <a:lnSpc>
                <a:spcPct val="100000"/>
              </a:lnSpc>
            </a:pPr>
            <a:r>
              <a:rPr lang="en-US" sz="1750" dirty="0">
                <a:latin typeface="Cambria" panose="02040503050406030204" pitchFamily="18" charset="0"/>
                <a:ea typeface="Cambria" panose="02040503050406030204" pitchFamily="18" charset="0"/>
              </a:rPr>
              <a:t> The models built in the future should include the patient's medical history and clinical symptoms to provide more accurate diagnosis of the condition present.</a:t>
            </a:r>
            <a:endParaRPr lang="en-GB" sz="17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822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0" name="Rectangle 1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B5857-6911-43A6-B9A2-9625BBCD2DE9}"/>
              </a:ext>
            </a:extLst>
          </p:cNvPr>
          <p:cNvSpPr>
            <a:spLocks noGrp="1"/>
          </p:cNvSpPr>
          <p:nvPr>
            <p:ph type="title"/>
          </p:nvPr>
        </p:nvSpPr>
        <p:spPr>
          <a:xfrm>
            <a:off x="638882" y="3577456"/>
            <a:ext cx="10909640" cy="1687814"/>
          </a:xfrm>
        </p:spPr>
        <p:txBody>
          <a:bodyPr vert="horz" lIns="91440" tIns="45720" rIns="91440" bIns="45720" rtlCol="0" anchor="b">
            <a:normAutofit/>
          </a:bodyPr>
          <a:lstStyle/>
          <a:p>
            <a:r>
              <a:rPr lang="en-US" sz="10000" dirty="0">
                <a:solidFill>
                  <a:schemeClr val="accent1"/>
                </a:solidFill>
              </a:rPr>
              <a:t>Thank you</a:t>
            </a:r>
          </a:p>
        </p:txBody>
      </p:sp>
      <p:pic>
        <p:nvPicPr>
          <p:cNvPr id="61" name="Graphic 5" descr="Smiling Face with No Fill">
            <a:extLst>
              <a:ext uri="{FF2B5EF4-FFF2-40B4-BE49-F238E27FC236}">
                <a16:creationId xmlns:a16="http://schemas.microsoft.com/office/drawing/2014/main" id="{FB6EA600-6794-46EA-B350-41436F4D7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62"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64"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65"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1348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1"/>
                                        </p:tgtEl>
                                        <p:attrNameLst>
                                          <p:attrName>style.visibility</p:attrName>
                                        </p:attrNameLst>
                                      </p:cBhvr>
                                      <p:to>
                                        <p:strVal val="visible"/>
                                      </p:to>
                                    </p:set>
                                    <p:animEffect transition="in" filter="fade">
                                      <p:cBhvr>
                                        <p:cTn id="7" dur="700"/>
                                        <p:tgtEl>
                                          <p:spTgt spid="61"/>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D93F3-CF26-487A-AF51-E92B16877DE3}"/>
              </a:ext>
            </a:extLst>
          </p:cNvPr>
          <p:cNvSpPr>
            <a:spLocks noGrp="1"/>
          </p:cNvSpPr>
          <p:nvPr>
            <p:ph type="title"/>
          </p:nvPr>
        </p:nvSpPr>
        <p:spPr>
          <a:xfrm>
            <a:off x="838200" y="365125"/>
            <a:ext cx="10515600" cy="1325563"/>
          </a:xfrm>
        </p:spPr>
        <p:txBody>
          <a:bodyPr>
            <a:normAutofit/>
          </a:bodyPr>
          <a:lstStyle/>
          <a:p>
            <a:r>
              <a:rPr lang="en-US" sz="4000" dirty="0">
                <a:latin typeface="Cambria" panose="02040503050406030204" pitchFamily="18" charset="0"/>
                <a:ea typeface="Cambria" panose="02040503050406030204" pitchFamily="18" charset="0"/>
              </a:rPr>
              <a:t>Purpose</a:t>
            </a:r>
            <a:endParaRPr lang="en-GB"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EA4ABF0-4457-446B-B2A4-BC74ECCC1703}"/>
              </a:ext>
            </a:extLst>
          </p:cNvPr>
          <p:cNvSpPr>
            <a:spLocks noGrp="1"/>
          </p:cNvSpPr>
          <p:nvPr>
            <p:ph idx="1"/>
          </p:nvPr>
        </p:nvSpPr>
        <p:spPr>
          <a:xfrm>
            <a:off x="838200" y="2648476"/>
            <a:ext cx="10515600" cy="2898470"/>
          </a:xfrm>
        </p:spPr>
        <p:txBody>
          <a:bodyPr>
            <a:normAutofit/>
          </a:bodyPr>
          <a:lstStyle/>
          <a:p>
            <a:r>
              <a:rPr lang="en-US" sz="2400" dirty="0">
                <a:latin typeface="Cambria" panose="02040503050406030204" pitchFamily="18" charset="0"/>
                <a:ea typeface="Cambria" panose="02040503050406030204" pitchFamily="18" charset="0"/>
              </a:rPr>
              <a:t>The purpose of this literature review is to overview the current literature available to detect and classify pneumonia using CNNs and transfer learning from chest X-ray images and to identify the limitations of techniques used in previous studies and provides suggestions for future work in this domain.</a:t>
            </a:r>
            <a:endParaRPr lang="en-GB"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0229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7410C-07EA-4F1B-B7DE-B3AF8E97B5C5}"/>
              </a:ext>
            </a:extLst>
          </p:cNvPr>
          <p:cNvSpPr>
            <a:spLocks noGrp="1"/>
          </p:cNvSpPr>
          <p:nvPr>
            <p:ph type="title"/>
          </p:nvPr>
        </p:nvSpPr>
        <p:spPr>
          <a:xfrm>
            <a:off x="630936" y="640080"/>
            <a:ext cx="5331714" cy="1481328"/>
          </a:xfrm>
        </p:spPr>
        <p:txBody>
          <a:bodyPr anchor="b">
            <a:normAutofit/>
          </a:bodyPr>
          <a:lstStyle/>
          <a:p>
            <a:pPr>
              <a:lnSpc>
                <a:spcPct val="90000"/>
              </a:lnSpc>
            </a:pPr>
            <a:r>
              <a:rPr lang="en-US" sz="4000" dirty="0">
                <a:latin typeface="Cambria" panose="02040503050406030204" pitchFamily="18" charset="0"/>
                <a:ea typeface="Cambria" panose="02040503050406030204" pitchFamily="18" charset="0"/>
              </a:rPr>
              <a:t>What</a:t>
            </a:r>
            <a:r>
              <a:rPr lang="en-US" sz="3900" dirty="0">
                <a:latin typeface="Cambria" panose="02040503050406030204" pitchFamily="18" charset="0"/>
                <a:ea typeface="Cambria" panose="02040503050406030204" pitchFamily="18" charset="0"/>
              </a:rPr>
              <a:t> is pneumonia?</a:t>
            </a:r>
            <a:br>
              <a:rPr lang="en-US" sz="3900" dirty="0">
                <a:latin typeface="Cambria" panose="02040503050406030204" pitchFamily="18" charset="0"/>
                <a:ea typeface="Cambria" panose="02040503050406030204" pitchFamily="18" charset="0"/>
              </a:rPr>
            </a:br>
            <a:endParaRPr lang="en-GB" sz="3900" dirty="0">
              <a:latin typeface="Cambria" panose="02040503050406030204" pitchFamily="18" charset="0"/>
              <a:ea typeface="Cambria" panose="02040503050406030204" pitchFamily="18" charset="0"/>
            </a:endParaRPr>
          </a:p>
        </p:txBody>
      </p:sp>
      <p:sp>
        <p:nvSpPr>
          <p:cNvPr id="3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08727F-47CF-4415-A0FE-C6BB47EE2B9C}"/>
              </a:ext>
            </a:extLst>
          </p:cNvPr>
          <p:cNvSpPr>
            <a:spLocks noGrp="1"/>
          </p:cNvSpPr>
          <p:nvPr>
            <p:ph idx="1"/>
          </p:nvPr>
        </p:nvSpPr>
        <p:spPr>
          <a:xfrm>
            <a:off x="630936" y="2660904"/>
            <a:ext cx="5636154" cy="3547872"/>
          </a:xfrm>
        </p:spPr>
        <p:txBody>
          <a:bodyPr anchor="t">
            <a:normAutofit/>
          </a:bodyPr>
          <a:lstStyle/>
          <a:p>
            <a:pPr>
              <a:lnSpc>
                <a:spcPct val="100000"/>
              </a:lnSpc>
            </a:pPr>
            <a:r>
              <a:rPr lang="en-US" sz="1800" dirty="0">
                <a:latin typeface="Cambria" panose="02040503050406030204" pitchFamily="18" charset="0"/>
                <a:ea typeface="Cambria" panose="02040503050406030204" pitchFamily="18" charset="0"/>
              </a:rPr>
              <a:t>Pneumonia is an acute respiratory infection, that causes inflammation of lung tissues. </a:t>
            </a:r>
          </a:p>
          <a:p>
            <a:pPr>
              <a:lnSpc>
                <a:spcPct val="100000"/>
              </a:lnSpc>
            </a:pPr>
            <a:r>
              <a:rPr lang="en-US" sz="1800" dirty="0">
                <a:latin typeface="Cambria" panose="02040503050406030204" pitchFamily="18" charset="0"/>
                <a:ea typeface="Cambria" panose="02040503050406030204" pitchFamily="18" charset="0"/>
              </a:rPr>
              <a:t>The lungs are made up of small sacs called alveoli. In the person infected with pneumonia, these sacs gets filled with pus and fluid, which reduces the oxygen intake and breathing becomes painful. </a:t>
            </a:r>
          </a:p>
          <a:p>
            <a:pPr>
              <a:lnSpc>
                <a:spcPct val="100000"/>
              </a:lnSpc>
            </a:pPr>
            <a:r>
              <a:rPr lang="en-US" sz="1800" dirty="0">
                <a:latin typeface="Cambria" panose="02040503050406030204" pitchFamily="18" charset="0"/>
                <a:ea typeface="Cambria" panose="02040503050406030204" pitchFamily="18" charset="0"/>
              </a:rPr>
              <a:t>Pneumonia is transmitted from a diseased individual to a healthy person through air-borne droplets from cough or sneeze. </a:t>
            </a:r>
          </a:p>
          <a:p>
            <a:pPr>
              <a:lnSpc>
                <a:spcPct val="100000"/>
              </a:lnSpc>
            </a:pPr>
            <a:r>
              <a:rPr lang="en-US" sz="1800" dirty="0">
                <a:latin typeface="Cambria" panose="02040503050406030204" pitchFamily="18" charset="0"/>
                <a:ea typeface="Cambria" panose="02040503050406030204" pitchFamily="18" charset="0"/>
              </a:rPr>
              <a:t>Symptoms include difficulty in breathing, fever and wheezing is common in viral pneumonia</a:t>
            </a:r>
            <a:endParaRPr lang="en-GB" sz="1800" dirty="0">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2">
            <p14:nvContentPartPr>
              <p14:cNvPr id="29" name="Ink 2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9" name="Ink 2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9" name="Picture 8" descr="Diagram&#10;&#10;Description automatically generated">
            <a:extLst>
              <a:ext uri="{FF2B5EF4-FFF2-40B4-BE49-F238E27FC236}">
                <a16:creationId xmlns:a16="http://schemas.microsoft.com/office/drawing/2014/main" id="{664D1907-34DD-40AA-BC5E-91C8FA1A0F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0620" y="1170352"/>
            <a:ext cx="4737396" cy="3831035"/>
          </a:xfrm>
          <a:prstGeom prst="rect">
            <a:avLst/>
          </a:prstGeom>
        </p:spPr>
      </p:pic>
      <p:sp>
        <p:nvSpPr>
          <p:cNvPr id="11" name="TextBox 10">
            <a:extLst>
              <a:ext uri="{FF2B5EF4-FFF2-40B4-BE49-F238E27FC236}">
                <a16:creationId xmlns:a16="http://schemas.microsoft.com/office/drawing/2014/main" id="{DA9351BB-B7A2-4294-99E4-884842FF2238}"/>
              </a:ext>
            </a:extLst>
          </p:cNvPr>
          <p:cNvSpPr txBox="1"/>
          <p:nvPr/>
        </p:nvSpPr>
        <p:spPr>
          <a:xfrm>
            <a:off x="7261934" y="5424256"/>
            <a:ext cx="4163627" cy="1077218"/>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Figure1: Image showing part of left lung affected by pneumonia. Adapted from “</a:t>
            </a:r>
            <a:r>
              <a:rPr lang="en-US" sz="1600" i="1" dirty="0">
                <a:latin typeface="Cambria" panose="02040503050406030204" pitchFamily="18" charset="0"/>
                <a:ea typeface="Cambria" panose="02040503050406030204" pitchFamily="18" charset="0"/>
                <a:hlinkClick r:id="rId5" action="ppaction://hlinksldjump"/>
              </a:rPr>
              <a:t>https://www.nhlbi.nih.gov/health-topics/pneumonia </a:t>
            </a:r>
            <a:r>
              <a:rPr lang="en-US" sz="1600" dirty="0">
                <a:latin typeface="Cambria" panose="02040503050406030204" pitchFamily="18" charset="0"/>
                <a:ea typeface="Cambria" panose="02040503050406030204" pitchFamily="18" charset="0"/>
              </a:rPr>
              <a:t>”</a:t>
            </a:r>
            <a:endParaRPr lang="en-GB"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9240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22641-0B5D-42C7-9717-2C7B524C16D6}"/>
              </a:ext>
            </a:extLst>
          </p:cNvPr>
          <p:cNvSpPr>
            <a:spLocks noGrp="1"/>
          </p:cNvSpPr>
          <p:nvPr>
            <p:ph type="title"/>
          </p:nvPr>
        </p:nvSpPr>
        <p:spPr>
          <a:xfrm>
            <a:off x="6739128" y="638089"/>
            <a:ext cx="4818888" cy="1476801"/>
          </a:xfrm>
        </p:spPr>
        <p:txBody>
          <a:bodyPr anchor="b">
            <a:normAutofit fontScale="90000"/>
          </a:bodyPr>
          <a:lstStyle/>
          <a:p>
            <a:pPr>
              <a:lnSpc>
                <a:spcPct val="90000"/>
              </a:lnSpc>
            </a:pPr>
            <a:r>
              <a:rPr lang="en-US" sz="4300" dirty="0">
                <a:latin typeface="Cambria" panose="02040503050406030204" pitchFamily="18" charset="0"/>
                <a:ea typeface="Cambria" panose="02040503050406030204" pitchFamily="18" charset="0"/>
              </a:rPr>
              <a:t>X-Rays for detecting pneumonia</a:t>
            </a:r>
            <a:endParaRPr lang="en-GB" sz="4300" dirty="0">
              <a:latin typeface="Cambria" panose="02040503050406030204" pitchFamily="18" charset="0"/>
              <a:ea typeface="Cambria" panose="02040503050406030204" pitchFamily="18" charset="0"/>
            </a:endParaRPr>
          </a:p>
        </p:txBody>
      </p:sp>
      <p:sp>
        <p:nvSpPr>
          <p:cNvPr id="3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41A7B4-9507-47E4-AA07-BC3D82CB2A9D}"/>
              </a:ext>
            </a:extLst>
          </p:cNvPr>
          <p:cNvSpPr>
            <a:spLocks noGrp="1"/>
          </p:cNvSpPr>
          <p:nvPr>
            <p:ph idx="1"/>
          </p:nvPr>
        </p:nvSpPr>
        <p:spPr>
          <a:xfrm>
            <a:off x="6739128" y="2664886"/>
            <a:ext cx="4818888" cy="3550789"/>
          </a:xfrm>
        </p:spPr>
        <p:txBody>
          <a:bodyPr anchor="t">
            <a:normAutofit fontScale="92500"/>
          </a:bodyPr>
          <a:lstStyle/>
          <a:p>
            <a:pPr>
              <a:lnSpc>
                <a:spcPct val="100000"/>
              </a:lnSpc>
            </a:pPr>
            <a:r>
              <a:rPr lang="en-US" sz="2200" dirty="0">
                <a:latin typeface="Cambria" panose="02040503050406030204" pitchFamily="18" charset="0"/>
                <a:ea typeface="Cambria" panose="02040503050406030204" pitchFamily="18" charset="0"/>
              </a:rPr>
              <a:t>X-rays are the most adopted method for diagnosing lung diseases as they are inexpensive and easily accessible.</a:t>
            </a:r>
          </a:p>
          <a:p>
            <a:pPr>
              <a:lnSpc>
                <a:spcPct val="100000"/>
              </a:lnSpc>
            </a:pPr>
            <a:r>
              <a:rPr lang="en-US" sz="2200" dirty="0">
                <a:latin typeface="Cambria" panose="02040503050406030204" pitchFamily="18" charset="0"/>
                <a:ea typeface="Cambria" panose="02040503050406030204" pitchFamily="18" charset="0"/>
              </a:rPr>
              <a:t>The interpretation of chest X-ray as either normal or having any lung disease is decided after careful examination by an experienced radiologist.</a:t>
            </a:r>
          </a:p>
          <a:p>
            <a:pPr>
              <a:lnSpc>
                <a:spcPct val="100000"/>
              </a:lnSpc>
            </a:pPr>
            <a:r>
              <a:rPr lang="en-US" sz="2200" dirty="0">
                <a:latin typeface="Cambria" panose="02040503050406030204" pitchFamily="18" charset="0"/>
                <a:ea typeface="Cambria" panose="02040503050406030204" pitchFamily="18" charset="0"/>
              </a:rPr>
              <a:t>X-rays are used as diagnosing tools as early as in 1930s.</a:t>
            </a:r>
          </a:p>
          <a:p>
            <a:pPr>
              <a:lnSpc>
                <a:spcPct val="100000"/>
              </a:lnSpc>
            </a:pPr>
            <a:endParaRPr lang="en-GB" sz="2200" dirty="0">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2">
            <p14:nvContentPartPr>
              <p14: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6" name="Content Placeholder 4">
            <a:extLst>
              <a:ext uri="{FF2B5EF4-FFF2-40B4-BE49-F238E27FC236}">
                <a16:creationId xmlns:a16="http://schemas.microsoft.com/office/drawing/2014/main" id="{925A2DCC-A809-4592-8770-77ABF9538A66}"/>
              </a:ext>
            </a:extLst>
          </p:cNvPr>
          <p:cNvPicPr>
            <a:picLocks noChangeAspect="1"/>
          </p:cNvPicPr>
          <p:nvPr/>
        </p:nvPicPr>
        <p:blipFill>
          <a:blip r:embed="rId4"/>
          <a:stretch>
            <a:fillRect/>
          </a:stretch>
        </p:blipFill>
        <p:spPr>
          <a:xfrm>
            <a:off x="630936" y="2086785"/>
            <a:ext cx="5458968" cy="2318006"/>
          </a:xfrm>
          <a:prstGeom prst="rect">
            <a:avLst/>
          </a:prstGeom>
        </p:spPr>
      </p:pic>
      <p:sp>
        <p:nvSpPr>
          <p:cNvPr id="4" name="TextBox 3">
            <a:extLst>
              <a:ext uri="{FF2B5EF4-FFF2-40B4-BE49-F238E27FC236}">
                <a16:creationId xmlns:a16="http://schemas.microsoft.com/office/drawing/2014/main" id="{B6ECF6C4-C481-492B-AC94-30A948097D44}"/>
              </a:ext>
            </a:extLst>
          </p:cNvPr>
          <p:cNvSpPr txBox="1"/>
          <p:nvPr/>
        </p:nvSpPr>
        <p:spPr>
          <a:xfrm>
            <a:off x="630936" y="4886325"/>
            <a:ext cx="5274564" cy="1077218"/>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Figure2</a:t>
            </a:r>
            <a:r>
              <a:rPr lang="en-US" sz="1600" dirty="0">
                <a:latin typeface="Cambria" panose="02040503050406030204" pitchFamily="18" charset="0"/>
                <a:ea typeface="Cambria" panose="02040503050406030204" pitchFamily="18" charset="0"/>
              </a:rPr>
              <a:t>: </a:t>
            </a:r>
            <a:r>
              <a:rPr lang="en-US" sz="1600" i="1" dirty="0">
                <a:latin typeface="Cambria" panose="02040503050406030204" pitchFamily="18" charset="0"/>
                <a:ea typeface="Cambria" panose="02040503050406030204" pitchFamily="18" charset="0"/>
              </a:rPr>
              <a:t>Normal chest X-ray(left) and chest X-ray of a person infected with bacterial pneumonia(right). Adapted from “</a:t>
            </a:r>
            <a:r>
              <a:rPr lang="en-US" sz="1600" i="1" dirty="0">
                <a:latin typeface="Cambria" panose="02040503050406030204" pitchFamily="18" charset="0"/>
                <a:ea typeface="Cambria" panose="02040503050406030204" pitchFamily="18" charset="0"/>
                <a:hlinkClick r:id="rId5" action="ppaction://hlinksldjump"/>
              </a:rPr>
              <a:t>https://www.kaggle.com/</a:t>
            </a:r>
            <a:r>
              <a:rPr lang="en-US" sz="1600" i="1" dirty="0" err="1">
                <a:latin typeface="Cambria" panose="02040503050406030204" pitchFamily="18" charset="0"/>
                <a:ea typeface="Cambria" panose="02040503050406030204" pitchFamily="18" charset="0"/>
                <a:hlinkClick r:id="rId5" action="ppaction://hlinksldjump"/>
              </a:rPr>
              <a:t>paultimothymooney</a:t>
            </a:r>
            <a:r>
              <a:rPr lang="en-US" sz="1600" i="1" dirty="0">
                <a:latin typeface="Cambria" panose="02040503050406030204" pitchFamily="18" charset="0"/>
                <a:ea typeface="Cambria" panose="02040503050406030204" pitchFamily="18" charset="0"/>
                <a:hlinkClick r:id="rId5" action="ppaction://hlinksldjump"/>
              </a:rPr>
              <a:t>/chest-</a:t>
            </a:r>
            <a:r>
              <a:rPr lang="en-US" sz="1600" i="1" dirty="0" err="1">
                <a:latin typeface="Cambria" panose="02040503050406030204" pitchFamily="18" charset="0"/>
                <a:ea typeface="Cambria" panose="02040503050406030204" pitchFamily="18" charset="0"/>
                <a:hlinkClick r:id="rId5" action="ppaction://hlinksldjump"/>
              </a:rPr>
              <a:t>xray</a:t>
            </a:r>
            <a:r>
              <a:rPr lang="en-US" sz="1600" i="1" dirty="0">
                <a:latin typeface="Cambria" panose="02040503050406030204" pitchFamily="18" charset="0"/>
                <a:ea typeface="Cambria" panose="02040503050406030204" pitchFamily="18" charset="0"/>
                <a:hlinkClick r:id="rId5" action="ppaction://hlinksldjump"/>
              </a:rPr>
              <a:t>-pneumonia”</a:t>
            </a:r>
            <a:endParaRPr lang="en-GB" sz="16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143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E751D-B973-43D5-988D-DED0B467F6DD}"/>
              </a:ext>
            </a:extLst>
          </p:cNvPr>
          <p:cNvSpPr>
            <a:spLocks noGrp="1"/>
          </p:cNvSpPr>
          <p:nvPr>
            <p:ph type="title"/>
          </p:nvPr>
        </p:nvSpPr>
        <p:spPr>
          <a:xfrm>
            <a:off x="841248" y="548640"/>
            <a:ext cx="3419540" cy="5431536"/>
          </a:xfrm>
        </p:spPr>
        <p:txBody>
          <a:bodyPr>
            <a:normAutofit/>
          </a:bodyPr>
          <a:lstStyle/>
          <a:p>
            <a:pPr>
              <a:lnSpc>
                <a:spcPct val="90000"/>
              </a:lnSpc>
            </a:pPr>
            <a:r>
              <a:rPr lang="en-US" sz="4000" dirty="0">
                <a:latin typeface="Cambria" panose="02040503050406030204" pitchFamily="18" charset="0"/>
                <a:ea typeface="Cambria" panose="02040503050406030204" pitchFamily="18" charset="0"/>
              </a:rPr>
              <a:t>Need for automation of X-Ray analysis using CNNs</a:t>
            </a:r>
            <a:endParaRPr lang="en-GB" sz="4000" dirty="0">
              <a:latin typeface="Cambria" panose="02040503050406030204" pitchFamily="18" charset="0"/>
              <a:ea typeface="Cambria" panose="02040503050406030204" pitchFamily="18" charset="0"/>
            </a:endParaRPr>
          </a:p>
        </p:txBody>
      </p:sp>
      <p:sp>
        <p:nvSpPr>
          <p:cNvPr id="27"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DE8F48"/>
          </a:solidFill>
          <a:ln w="41275"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Content Placeholder 2">
            <a:extLst>
              <a:ext uri="{FF2B5EF4-FFF2-40B4-BE49-F238E27FC236}">
                <a16:creationId xmlns:a16="http://schemas.microsoft.com/office/drawing/2014/main" id="{1127E42B-E8F4-4B11-873A-24CA06803741}"/>
              </a:ext>
            </a:extLst>
          </p:cNvPr>
          <p:cNvGraphicFramePr>
            <a:graphicFrameLocks noGrp="1"/>
          </p:cNvGraphicFramePr>
          <p:nvPr>
            <p:ph idx="1"/>
            <p:extLst>
              <p:ext uri="{D42A27DB-BD31-4B8C-83A1-F6EECF244321}">
                <p14:modId xmlns:p14="http://schemas.microsoft.com/office/powerpoint/2010/main" val="1313894085"/>
              </p:ext>
            </p:extLst>
          </p:nvPr>
        </p:nvGraphicFramePr>
        <p:xfrm>
          <a:off x="4989250" y="552090"/>
          <a:ext cx="6578353" cy="5688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336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4891F97-8991-4C26-80D3-7151CE4FDA90}"/>
              </a:ext>
            </a:extLst>
          </p:cNvPr>
          <p:cNvSpPr txBox="1"/>
          <p:nvPr/>
        </p:nvSpPr>
        <p:spPr>
          <a:xfrm>
            <a:off x="630936" y="786384"/>
            <a:ext cx="3419856" cy="1600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dirty="0">
                <a:latin typeface="Cambria" panose="02040503050406030204" pitchFamily="18" charset="0"/>
                <a:ea typeface="Cambria" panose="02040503050406030204" pitchFamily="18" charset="0"/>
                <a:cs typeface="+mj-cs"/>
              </a:rPr>
              <a:t>Convolution Neural Networks(CNNs)</a:t>
            </a:r>
          </a:p>
        </p:txBody>
      </p:sp>
      <mc:AlternateContent xmlns:mc="http://schemas.openxmlformats.org/markup-compatibility/2006">
        <mc:Choice xmlns:p14="http://schemas.microsoft.com/office/powerpoint/2010/main" Requires="p14">
          <p:contentPart p14:bwMode="auto" r:id="rId2">
            <p14:nvContentPartPr>
              <p14: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4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DE8F48"/>
          </a:solidFill>
          <a:ln w="34925">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in">
            <a:extLst>
              <a:ext uri="{FF2B5EF4-FFF2-40B4-BE49-F238E27FC236}">
                <a16:creationId xmlns:a16="http://schemas.microsoft.com/office/drawing/2014/main" id="{1068E80F-2B86-47A4-95A6-2E01BB3B40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092" y="2569464"/>
            <a:ext cx="3843764" cy="3968496"/>
          </a:xfrm>
          <a:prstGeom prst="rect">
            <a:avLst/>
          </a:prstGeom>
        </p:spPr>
      </p:pic>
      <p:pic>
        <p:nvPicPr>
          <p:cNvPr id="8" name="Picture 7" descr="Diagram&#10;&#10;Description automatically generated">
            <a:extLst>
              <a:ext uri="{FF2B5EF4-FFF2-40B4-BE49-F238E27FC236}">
                <a16:creationId xmlns:a16="http://schemas.microsoft.com/office/drawing/2014/main" id="{009567BC-2638-454D-B288-ADA6C8F92F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2617" y="2769834"/>
            <a:ext cx="6759991" cy="2698812"/>
          </a:xfrm>
          <a:prstGeom prst="rect">
            <a:avLst/>
          </a:prstGeom>
        </p:spPr>
      </p:pic>
      <p:graphicFrame>
        <p:nvGraphicFramePr>
          <p:cNvPr id="18" name="Content Placeholder 3">
            <a:extLst>
              <a:ext uri="{FF2B5EF4-FFF2-40B4-BE49-F238E27FC236}">
                <a16:creationId xmlns:a16="http://schemas.microsoft.com/office/drawing/2014/main" id="{13D24E0B-B495-432A-8936-7C4FF63D04F1}"/>
              </a:ext>
            </a:extLst>
          </p:cNvPr>
          <p:cNvGraphicFramePr>
            <a:graphicFrameLocks noGrp="1"/>
          </p:cNvGraphicFramePr>
          <p:nvPr>
            <p:ph idx="1"/>
            <p:extLst>
              <p:ext uri="{D42A27DB-BD31-4B8C-83A1-F6EECF244321}">
                <p14:modId xmlns:p14="http://schemas.microsoft.com/office/powerpoint/2010/main" val="1458770607"/>
              </p:ext>
            </p:extLst>
          </p:nvPr>
        </p:nvGraphicFramePr>
        <p:xfrm>
          <a:off x="4654295" y="786384"/>
          <a:ext cx="6894576" cy="160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a:extLst>
              <a:ext uri="{FF2B5EF4-FFF2-40B4-BE49-F238E27FC236}">
                <a16:creationId xmlns:a16="http://schemas.microsoft.com/office/drawing/2014/main" id="{D8ECCF6F-38E0-48AA-90D7-B5BFFA7A0C01}"/>
              </a:ext>
            </a:extLst>
          </p:cNvPr>
          <p:cNvSpPr txBox="1"/>
          <p:nvPr/>
        </p:nvSpPr>
        <p:spPr>
          <a:xfrm>
            <a:off x="5237825" y="5468645"/>
            <a:ext cx="6484783" cy="584775"/>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Figure3: Basic architecture of a CNN for classifying chest X-rays for detecting pneumonia</a:t>
            </a:r>
            <a:endParaRPr lang="en-GB" sz="16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952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84493-2FDC-4BFE-8A46-DFCA3C5483CA}"/>
              </a:ext>
            </a:extLst>
          </p:cNvPr>
          <p:cNvSpPr>
            <a:spLocks noGrp="1"/>
          </p:cNvSpPr>
          <p:nvPr>
            <p:ph type="title"/>
          </p:nvPr>
        </p:nvSpPr>
        <p:spPr>
          <a:xfrm>
            <a:off x="838200" y="365126"/>
            <a:ext cx="10515600" cy="1145560"/>
          </a:xfrm>
        </p:spPr>
        <p:txBody>
          <a:bodyPr>
            <a:normAutofit/>
          </a:bodyPr>
          <a:lstStyle/>
          <a:p>
            <a:r>
              <a:rPr lang="en-GB" sz="4000" dirty="0">
                <a:latin typeface="Cambria" panose="02040503050406030204" pitchFamily="18" charset="0"/>
                <a:ea typeface="Cambria" panose="02040503050406030204" pitchFamily="18" charset="0"/>
              </a:rPr>
              <a:t>Convolution Layer</a:t>
            </a:r>
          </a:p>
        </p:txBody>
      </p:sp>
      <p:sp>
        <p:nvSpPr>
          <p:cNvPr id="3" name="Content Placeholder 2">
            <a:extLst>
              <a:ext uri="{FF2B5EF4-FFF2-40B4-BE49-F238E27FC236}">
                <a16:creationId xmlns:a16="http://schemas.microsoft.com/office/drawing/2014/main" id="{23E21050-53BD-4F91-B927-CC17999DC7D4}"/>
              </a:ext>
            </a:extLst>
          </p:cNvPr>
          <p:cNvSpPr>
            <a:spLocks noGrp="1"/>
          </p:cNvSpPr>
          <p:nvPr>
            <p:ph idx="1"/>
          </p:nvPr>
        </p:nvSpPr>
        <p:spPr>
          <a:xfrm>
            <a:off x="838200" y="1862348"/>
            <a:ext cx="10515600" cy="4691614"/>
          </a:xfrm>
        </p:spPr>
        <p:txBody>
          <a:bodyPr>
            <a:normAutofit/>
          </a:bodyPr>
          <a:lstStyle/>
          <a:p>
            <a:pPr>
              <a:lnSpc>
                <a:spcPct val="100000"/>
              </a:lnSpc>
            </a:pPr>
            <a:r>
              <a:rPr lang="en-US" sz="1600" dirty="0">
                <a:latin typeface="Cambria" panose="02040503050406030204" pitchFamily="18" charset="0"/>
                <a:ea typeface="Cambria" panose="02040503050406030204" pitchFamily="18" charset="0"/>
              </a:rPr>
              <a:t>The convolution layer extracts different features from input tensor by convolving filters on input image, this process generate a feature map of processed image. This feature map is then fed as input to next layer.</a:t>
            </a:r>
          </a:p>
          <a:p>
            <a:pPr>
              <a:lnSpc>
                <a:spcPct val="100000"/>
              </a:lnSpc>
            </a:pPr>
            <a:r>
              <a:rPr lang="en-US" sz="1600" dirty="0">
                <a:latin typeface="Cambria" panose="02040503050406030204" pitchFamily="18" charset="0"/>
                <a:ea typeface="Cambria" panose="02040503050406030204" pitchFamily="18" charset="0"/>
              </a:rPr>
              <a:t>The first convolution layer extracts low-level features such as lines and edges. Using more convolutions, the top-level layers extracts high-level features. The equation below shows the convolution of </a:t>
            </a:r>
            <a:r>
              <a:rPr lang="en-US" sz="1600" i="1" dirty="0">
                <a:latin typeface="Cambria" panose="02040503050406030204" pitchFamily="18" charset="0"/>
                <a:ea typeface="Cambria" panose="02040503050406030204" pitchFamily="18" charset="0"/>
              </a:rPr>
              <a:t>n × n </a:t>
            </a:r>
            <a:r>
              <a:rPr lang="en-US" sz="1600" dirty="0">
                <a:latin typeface="Cambria" panose="02040503050406030204" pitchFamily="18" charset="0"/>
                <a:ea typeface="Cambria" panose="02040503050406030204" pitchFamily="18" charset="0"/>
              </a:rPr>
              <a:t>size image with a kernel </a:t>
            </a:r>
            <a:r>
              <a:rPr lang="en-US" sz="1600" i="1" dirty="0">
                <a:latin typeface="Cambria" panose="02040503050406030204" pitchFamily="18" charset="0"/>
                <a:ea typeface="Cambria" panose="02040503050406030204" pitchFamily="18" charset="0"/>
              </a:rPr>
              <a:t>k × k </a:t>
            </a:r>
            <a:r>
              <a:rPr lang="en-US" sz="1600" dirty="0">
                <a:latin typeface="Cambria" panose="02040503050406030204" pitchFamily="18" charset="0"/>
                <a:ea typeface="Cambria" panose="02040503050406030204" pitchFamily="18" charset="0"/>
              </a:rPr>
              <a:t>producing a feature map of size </a:t>
            </a:r>
            <a:r>
              <a:rPr lang="en-US" sz="1600" i="1" dirty="0">
                <a:latin typeface="Cambria" panose="02040503050406030204" pitchFamily="18" charset="0"/>
                <a:ea typeface="Cambria" panose="02040503050406030204" pitchFamily="18" charset="0"/>
              </a:rPr>
              <a:t>(n − k + 1) × (n − k + 1). </a:t>
            </a:r>
          </a:p>
          <a:p>
            <a:pPr>
              <a:lnSpc>
                <a:spcPct val="100000"/>
              </a:lnSpc>
            </a:pPr>
            <a:endParaRPr lang="en-GB" sz="1600" dirty="0">
              <a:latin typeface="Cambria" panose="02040503050406030204" pitchFamily="18" charset="0"/>
              <a:ea typeface="Cambria" panose="02040503050406030204" pitchFamily="18" charset="0"/>
            </a:endParaRPr>
          </a:p>
          <a:p>
            <a:pPr>
              <a:lnSpc>
                <a:spcPct val="100000"/>
              </a:lnSpc>
            </a:pPr>
            <a:endParaRPr lang="en-GB" sz="16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6182B23-E924-4F59-92D3-28959DA515B2}"/>
              </a:ext>
            </a:extLst>
          </p:cNvPr>
          <p:cNvPicPr>
            <a:picLocks noChangeAspect="1"/>
          </p:cNvPicPr>
          <p:nvPr/>
        </p:nvPicPr>
        <p:blipFill>
          <a:blip r:embed="rId2"/>
          <a:stretch>
            <a:fillRect/>
          </a:stretch>
        </p:blipFill>
        <p:spPr>
          <a:xfrm>
            <a:off x="2357854" y="3304231"/>
            <a:ext cx="5200650" cy="503061"/>
          </a:xfrm>
          <a:prstGeom prst="rect">
            <a:avLst/>
          </a:prstGeom>
        </p:spPr>
      </p:pic>
      <p:pic>
        <p:nvPicPr>
          <p:cNvPr id="7" name="Picture 6">
            <a:extLst>
              <a:ext uri="{FF2B5EF4-FFF2-40B4-BE49-F238E27FC236}">
                <a16:creationId xmlns:a16="http://schemas.microsoft.com/office/drawing/2014/main" id="{469EB65F-B0F5-4E9F-9E13-A63EACCDEE3B}"/>
              </a:ext>
            </a:extLst>
          </p:cNvPr>
          <p:cNvPicPr>
            <a:picLocks noChangeAspect="1"/>
          </p:cNvPicPr>
          <p:nvPr/>
        </p:nvPicPr>
        <p:blipFill>
          <a:blip r:embed="rId3"/>
          <a:stretch>
            <a:fillRect/>
          </a:stretch>
        </p:blipFill>
        <p:spPr>
          <a:xfrm>
            <a:off x="838200" y="3807292"/>
            <a:ext cx="10077450" cy="2488141"/>
          </a:xfrm>
          <a:prstGeom prst="rect">
            <a:avLst/>
          </a:prstGeom>
        </p:spPr>
      </p:pic>
      <p:sp>
        <p:nvSpPr>
          <p:cNvPr id="9" name="TextBox 8">
            <a:extLst>
              <a:ext uri="{FF2B5EF4-FFF2-40B4-BE49-F238E27FC236}">
                <a16:creationId xmlns:a16="http://schemas.microsoft.com/office/drawing/2014/main" id="{850FF1E7-AD43-4CB9-8737-BB719140EDDD}"/>
              </a:ext>
            </a:extLst>
          </p:cNvPr>
          <p:cNvSpPr txBox="1"/>
          <p:nvPr/>
        </p:nvSpPr>
        <p:spPr>
          <a:xfrm>
            <a:off x="1464816" y="6215408"/>
            <a:ext cx="8016536" cy="338554"/>
          </a:xfrm>
          <a:prstGeom prst="rect">
            <a:avLst/>
          </a:prstGeom>
          <a:noFill/>
        </p:spPr>
        <p:txBody>
          <a:bodyPr wrap="square" rtlCol="0">
            <a:spAutoFit/>
          </a:bodyPr>
          <a:lstStyle/>
          <a:p>
            <a:pPr algn="ctr"/>
            <a:r>
              <a:rPr lang="en-US" sz="1600" i="1" dirty="0">
                <a:latin typeface="Cambria" panose="02040503050406030204" pitchFamily="18" charset="0"/>
                <a:ea typeface="Cambria" panose="02040503050406030204" pitchFamily="18" charset="0"/>
              </a:rPr>
              <a:t>Figure4: Convolution operation on 6*6 gray scale image</a:t>
            </a:r>
            <a:endParaRPr lang="en-GB" sz="16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593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2490F-6C9A-41AA-8A54-27D7C49D45E4}"/>
              </a:ext>
            </a:extLst>
          </p:cNvPr>
          <p:cNvSpPr>
            <a:spLocks noGrp="1"/>
          </p:cNvSpPr>
          <p:nvPr>
            <p:ph type="title"/>
          </p:nvPr>
        </p:nvSpPr>
        <p:spPr>
          <a:xfrm>
            <a:off x="838200" y="365125"/>
            <a:ext cx="10515600" cy="1325563"/>
          </a:xfrm>
        </p:spPr>
        <p:txBody>
          <a:bodyPr>
            <a:normAutofit/>
          </a:bodyPr>
          <a:lstStyle/>
          <a:p>
            <a:r>
              <a:rPr lang="en-US" sz="4000" dirty="0">
                <a:latin typeface="Cambria" panose="02040503050406030204" pitchFamily="18" charset="0"/>
                <a:ea typeface="Cambria" panose="02040503050406030204" pitchFamily="18" charset="0"/>
              </a:rPr>
              <a:t>Padding and Strides in convolution </a:t>
            </a:r>
            <a:endParaRPr lang="en-GB" sz="4000" dirty="0"/>
          </a:p>
        </p:txBody>
      </p:sp>
      <p:sp>
        <p:nvSpPr>
          <p:cNvPr id="3" name="Content Placeholder 2">
            <a:extLst>
              <a:ext uri="{FF2B5EF4-FFF2-40B4-BE49-F238E27FC236}">
                <a16:creationId xmlns:a16="http://schemas.microsoft.com/office/drawing/2014/main" id="{3C808608-80D2-415A-8D3B-5B21534BBE3C}"/>
              </a:ext>
            </a:extLst>
          </p:cNvPr>
          <p:cNvSpPr>
            <a:spLocks noGrp="1"/>
          </p:cNvSpPr>
          <p:nvPr>
            <p:ph idx="1"/>
          </p:nvPr>
        </p:nvSpPr>
        <p:spPr>
          <a:xfrm>
            <a:off x="838200" y="1929384"/>
            <a:ext cx="10515600" cy="4251960"/>
          </a:xfrm>
        </p:spPr>
        <p:txBody>
          <a:bodyPr>
            <a:normAutofit/>
          </a:bodyPr>
          <a:lstStyle/>
          <a:p>
            <a:r>
              <a:rPr lang="en-US" sz="1800" dirty="0">
                <a:latin typeface="Cambria" panose="02040503050406030204" pitchFamily="18" charset="0"/>
                <a:ea typeface="Cambria" panose="02040503050406030204" pitchFamily="18" charset="0"/>
              </a:rPr>
              <a:t>Padding is performed to generate output feature map that has same dimension as given input image. In padding we add a layer of zeros(zero padding) around the input matrix. </a:t>
            </a:r>
          </a:p>
          <a:p>
            <a:r>
              <a:rPr lang="en-US" sz="1800" dirty="0">
                <a:latin typeface="Cambria" panose="02040503050406030204" pitchFamily="18" charset="0"/>
                <a:ea typeface="Cambria" panose="02040503050406030204" pitchFamily="18" charset="0"/>
              </a:rPr>
              <a:t>With input size 6 × 6, padding p = 1, n + 2p = 8. The output produced will be 6 × 6. The equation below showing padding operation:</a:t>
            </a:r>
          </a:p>
          <a:p>
            <a:pPr marL="0" indent="0">
              <a:buNone/>
            </a:pPr>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The convolution operations start at the top-left corner of the input, filter is shifted from left to right till it reaches top right corner, then the filter shifts in downward direction until the bottom right corner is reached. </a:t>
            </a:r>
          </a:p>
          <a:p>
            <a:r>
              <a:rPr lang="en-US" sz="1800" dirty="0">
                <a:latin typeface="Cambria" panose="02040503050406030204" pitchFamily="18" charset="0"/>
                <a:ea typeface="Cambria" panose="02040503050406030204" pitchFamily="18" charset="0"/>
              </a:rPr>
              <a:t>The shifting is decided by strides. Stride of one moves filter one element wise. Striding reduces the image size. The equation below shows stride operation, s denotes the stride size.</a:t>
            </a:r>
          </a:p>
          <a:p>
            <a:endParaRPr lang="en-US" sz="1800"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a:p>
            <a:endParaRPr lang="en-GB" sz="1800" dirty="0">
              <a:latin typeface="Cambria" panose="02040503050406030204" pitchFamily="18" charset="0"/>
              <a:ea typeface="Cambria" panose="02040503050406030204" pitchFamily="18" charset="0"/>
            </a:endParaRPr>
          </a:p>
          <a:p>
            <a:endParaRPr lang="en-GB" sz="1800" dirty="0"/>
          </a:p>
        </p:txBody>
      </p:sp>
      <p:pic>
        <p:nvPicPr>
          <p:cNvPr id="6" name="Picture 5">
            <a:extLst>
              <a:ext uri="{FF2B5EF4-FFF2-40B4-BE49-F238E27FC236}">
                <a16:creationId xmlns:a16="http://schemas.microsoft.com/office/drawing/2014/main" id="{2397C7C1-81C6-485F-B5E5-997BFBF1F58F}"/>
              </a:ext>
            </a:extLst>
          </p:cNvPr>
          <p:cNvPicPr>
            <a:picLocks noChangeAspect="1"/>
          </p:cNvPicPr>
          <p:nvPr/>
        </p:nvPicPr>
        <p:blipFill>
          <a:blip r:embed="rId2"/>
          <a:stretch>
            <a:fillRect/>
          </a:stretch>
        </p:blipFill>
        <p:spPr>
          <a:xfrm>
            <a:off x="2201709" y="3429000"/>
            <a:ext cx="7096125" cy="388769"/>
          </a:xfrm>
          <a:prstGeom prst="rect">
            <a:avLst/>
          </a:prstGeom>
        </p:spPr>
      </p:pic>
      <p:pic>
        <p:nvPicPr>
          <p:cNvPr id="7" name="Picture 6">
            <a:extLst>
              <a:ext uri="{FF2B5EF4-FFF2-40B4-BE49-F238E27FC236}">
                <a16:creationId xmlns:a16="http://schemas.microsoft.com/office/drawing/2014/main" id="{D0DE4B61-2C8B-41D3-B685-639E5BF8B4C5}"/>
              </a:ext>
            </a:extLst>
          </p:cNvPr>
          <p:cNvPicPr>
            <a:picLocks noChangeAspect="1"/>
          </p:cNvPicPr>
          <p:nvPr/>
        </p:nvPicPr>
        <p:blipFill>
          <a:blip r:embed="rId3"/>
          <a:stretch>
            <a:fillRect/>
          </a:stretch>
        </p:blipFill>
        <p:spPr>
          <a:xfrm>
            <a:off x="2646886" y="5513033"/>
            <a:ext cx="5229225" cy="668311"/>
          </a:xfrm>
          <a:prstGeom prst="rect">
            <a:avLst/>
          </a:prstGeom>
        </p:spPr>
      </p:pic>
    </p:spTree>
    <p:extLst>
      <p:ext uri="{BB962C8B-B14F-4D97-AF65-F5344CB8AC3E}">
        <p14:creationId xmlns:p14="http://schemas.microsoft.com/office/powerpoint/2010/main" val="365851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DE8F48"/>
          </a:solidFill>
          <a:ln w="38100" cap="rnd">
            <a:solidFill>
              <a:srgbClr val="DE8F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33780-F67D-4B04-9A97-EA06D19DF0BE}"/>
              </a:ext>
            </a:extLst>
          </p:cNvPr>
          <p:cNvSpPr>
            <a:spLocks noGrp="1"/>
          </p:cNvSpPr>
          <p:nvPr>
            <p:ph type="title"/>
          </p:nvPr>
        </p:nvSpPr>
        <p:spPr>
          <a:xfrm>
            <a:off x="838200" y="365125"/>
            <a:ext cx="10515600" cy="1325563"/>
          </a:xfrm>
        </p:spPr>
        <p:txBody>
          <a:bodyPr>
            <a:normAutofit/>
          </a:bodyPr>
          <a:lstStyle/>
          <a:p>
            <a:r>
              <a:rPr lang="en-US" sz="4000" dirty="0">
                <a:latin typeface="Cambria" panose="02040503050406030204" pitchFamily="18" charset="0"/>
                <a:ea typeface="Cambria" panose="02040503050406030204" pitchFamily="18" charset="0"/>
              </a:rPr>
              <a:t>Relu</a:t>
            </a:r>
            <a:endParaRPr lang="en-GB"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94A7970-7CE0-4E9C-968C-274BE64F8D62}"/>
              </a:ext>
            </a:extLst>
          </p:cNvPr>
          <p:cNvSpPr>
            <a:spLocks noGrp="1"/>
          </p:cNvSpPr>
          <p:nvPr>
            <p:ph idx="1"/>
          </p:nvPr>
        </p:nvSpPr>
        <p:spPr>
          <a:xfrm>
            <a:off x="838200" y="1929384"/>
            <a:ext cx="10515600" cy="4251960"/>
          </a:xfrm>
        </p:spPr>
        <p:txBody>
          <a:bodyPr>
            <a:normAutofit/>
          </a:bodyPr>
          <a:lstStyle/>
          <a:p>
            <a:r>
              <a:rPr lang="en-US" sz="1800" dirty="0">
                <a:latin typeface="Cambria" panose="02040503050406030204" pitchFamily="18" charset="0"/>
                <a:ea typeface="Cambria" panose="02040503050406030204" pitchFamily="18" charset="0"/>
              </a:rPr>
              <a:t>Relu(Rectified linear unit) is the most widely used non-linear activation function in CNN.</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Relu removes negative values from feature map by setting their value zero. Relu is preferred over other activation functions such as sigmoid because sigmoid function suffers from vanishing gradient problem and convergence is also faster when Relu is used as activation.</a:t>
            </a:r>
          </a:p>
          <a:p>
            <a:endParaRPr lang="en-US" sz="1800"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a:p>
            <a:endParaRPr lang="en-GB" sz="1800" dirty="0"/>
          </a:p>
        </p:txBody>
      </p:sp>
      <p:pic>
        <p:nvPicPr>
          <p:cNvPr id="6" name="Picture 5">
            <a:extLst>
              <a:ext uri="{FF2B5EF4-FFF2-40B4-BE49-F238E27FC236}">
                <a16:creationId xmlns:a16="http://schemas.microsoft.com/office/drawing/2014/main" id="{8F9C2377-91A4-4C23-BB11-B325138A5590}"/>
              </a:ext>
            </a:extLst>
          </p:cNvPr>
          <p:cNvPicPr>
            <a:picLocks noChangeAspect="1"/>
          </p:cNvPicPr>
          <p:nvPr/>
        </p:nvPicPr>
        <p:blipFill>
          <a:blip r:embed="rId2"/>
          <a:stretch>
            <a:fillRect/>
          </a:stretch>
        </p:blipFill>
        <p:spPr>
          <a:xfrm>
            <a:off x="4036658" y="2269770"/>
            <a:ext cx="2343150" cy="542925"/>
          </a:xfrm>
          <a:prstGeom prst="rect">
            <a:avLst/>
          </a:prstGeom>
        </p:spPr>
      </p:pic>
      <p:pic>
        <p:nvPicPr>
          <p:cNvPr id="7" name="Picture 6">
            <a:extLst>
              <a:ext uri="{FF2B5EF4-FFF2-40B4-BE49-F238E27FC236}">
                <a16:creationId xmlns:a16="http://schemas.microsoft.com/office/drawing/2014/main" id="{23F881D0-0424-4AD2-86ED-F251E37FF74F}"/>
              </a:ext>
            </a:extLst>
          </p:cNvPr>
          <p:cNvPicPr>
            <a:picLocks noChangeAspect="1"/>
          </p:cNvPicPr>
          <p:nvPr/>
        </p:nvPicPr>
        <p:blipFill>
          <a:blip r:embed="rId3"/>
          <a:stretch>
            <a:fillRect/>
          </a:stretch>
        </p:blipFill>
        <p:spPr>
          <a:xfrm>
            <a:off x="3344200" y="3808658"/>
            <a:ext cx="3722425" cy="1916785"/>
          </a:xfrm>
          <a:prstGeom prst="rect">
            <a:avLst/>
          </a:prstGeom>
        </p:spPr>
      </p:pic>
      <p:sp>
        <p:nvSpPr>
          <p:cNvPr id="9" name="TextBox 8">
            <a:extLst>
              <a:ext uri="{FF2B5EF4-FFF2-40B4-BE49-F238E27FC236}">
                <a16:creationId xmlns:a16="http://schemas.microsoft.com/office/drawing/2014/main" id="{3AD6F4D9-31D4-4873-8C38-DC7EA9DEFCAD}"/>
              </a:ext>
            </a:extLst>
          </p:cNvPr>
          <p:cNvSpPr txBox="1"/>
          <p:nvPr/>
        </p:nvSpPr>
        <p:spPr>
          <a:xfrm>
            <a:off x="1500327" y="5901463"/>
            <a:ext cx="8016536" cy="338554"/>
          </a:xfrm>
          <a:prstGeom prst="rect">
            <a:avLst/>
          </a:prstGeom>
          <a:noFill/>
        </p:spPr>
        <p:txBody>
          <a:bodyPr wrap="square" rtlCol="0">
            <a:spAutoFit/>
          </a:bodyPr>
          <a:lstStyle/>
          <a:p>
            <a:pPr algn="ctr"/>
            <a:r>
              <a:rPr lang="en-US" sz="1600" i="1" dirty="0">
                <a:latin typeface="Cambria" panose="02040503050406030204" pitchFamily="18" charset="0"/>
                <a:ea typeface="Cambria" panose="02040503050406030204" pitchFamily="18" charset="0"/>
              </a:rPr>
              <a:t>Figure5: Pictorial representation of </a:t>
            </a:r>
            <a:r>
              <a:rPr lang="en-GB" sz="1600" i="1" dirty="0">
                <a:latin typeface="Cambria" panose="02040503050406030204" pitchFamily="18" charset="0"/>
                <a:ea typeface="Cambria" panose="02040503050406030204" pitchFamily="18" charset="0"/>
              </a:rPr>
              <a:t>Relu activation function</a:t>
            </a:r>
          </a:p>
        </p:txBody>
      </p:sp>
    </p:spTree>
    <p:extLst>
      <p:ext uri="{BB962C8B-B14F-4D97-AF65-F5344CB8AC3E}">
        <p14:creationId xmlns:p14="http://schemas.microsoft.com/office/powerpoint/2010/main" val="2100568305"/>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3224"/>
      </a:dk2>
      <a:lt2>
        <a:srgbClr val="E2E5E8"/>
      </a:lt2>
      <a:accent1>
        <a:srgbClr val="DE8F48"/>
      </a:accent1>
      <a:accent2>
        <a:srgbClr val="B0A544"/>
      </a:accent2>
      <a:accent3>
        <a:srgbClr val="92AC58"/>
      </a:accent3>
      <a:accent4>
        <a:srgbClr val="64B446"/>
      </a:accent4>
      <a:accent5>
        <a:srgbClr val="43B954"/>
      </a:accent5>
      <a:accent6>
        <a:srgbClr val="46B383"/>
      </a:accent6>
      <a:hlink>
        <a:srgbClr val="5E85A8"/>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239</TotalTime>
  <Words>1372</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vt:lpstr>
      <vt:lpstr>Modern Love</vt:lpstr>
      <vt:lpstr>The Hand</vt:lpstr>
      <vt:lpstr>Wingdings</vt:lpstr>
      <vt:lpstr>SketchyVTI</vt:lpstr>
      <vt:lpstr>Literature Review On Detection Of Pneumonia From Chest X-ray Images Using Convolution Neural Networks (CNNs)</vt:lpstr>
      <vt:lpstr>Purpose</vt:lpstr>
      <vt:lpstr>What is pneumonia? </vt:lpstr>
      <vt:lpstr>X-Rays for detecting pneumonia</vt:lpstr>
      <vt:lpstr>Need for automation of X-Ray analysis using CNNs</vt:lpstr>
      <vt:lpstr>PowerPoint Presentation</vt:lpstr>
      <vt:lpstr>Convolution Layer</vt:lpstr>
      <vt:lpstr>Padding and Strides in convolution </vt:lpstr>
      <vt:lpstr>Relu</vt:lpstr>
      <vt:lpstr>Pooling Layers</vt:lpstr>
      <vt:lpstr>Fully Connected Layers, Classification layer</vt:lpstr>
      <vt:lpstr>Design of Literature Review</vt:lpstr>
      <vt:lpstr>Design of Literature Review</vt:lpstr>
      <vt:lpstr>Table comparing various techniques used by researchers to detect pneumonia from chest x-rays</vt:lpstr>
      <vt:lpstr>Table summarizing the data sets used for pneumonia detection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On Detection Of Pneumonia From Chest X-ray Images Using Convolution Neural Networks (CNNs)</dc:title>
  <dc:creator>JhansiRani Choutapalem</dc:creator>
  <cp:lastModifiedBy>JhansiRani Choutapalem</cp:lastModifiedBy>
  <cp:revision>16</cp:revision>
  <dcterms:created xsi:type="dcterms:W3CDTF">2021-06-14T20:14:40Z</dcterms:created>
  <dcterms:modified xsi:type="dcterms:W3CDTF">2021-06-15T00:13:59Z</dcterms:modified>
</cp:coreProperties>
</file>