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Spline Sans"/>
      <p:regular r:id="rId18"/>
    </p:embeddedFont>
    <p:embeddedFont>
      <p:font typeface="Spline Sans"/>
      <p:regular r:id="rId19"/>
    </p:embeddedFont>
    <p:embeddedFont>
      <p:font typeface="Barlow"/>
      <p:regular r:id="rId20"/>
    </p:embeddedFont>
    <p:embeddedFont>
      <p:font typeface="Barlow"/>
      <p:regular r:id="rId21"/>
    </p:embeddedFont>
    <p:embeddedFont>
      <p:font typeface="Barlow"/>
      <p:regular r:id="rId22"/>
    </p:embeddedFont>
    <p:embeddedFont>
      <p:font typeface="Barlow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3005495"/>
            <a:ext cx="6670834" cy="714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📈</a:t>
            </a:r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 Credit Risk Dashboard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81063" y="4097536"/>
            <a:ext cx="73818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Power BI Project by Biswarup Das</a:t>
            </a:r>
            <a:endParaRPr lang="en-US" sz="1950" dirty="0"/>
          </a:p>
        </p:txBody>
      </p:sp>
      <p:sp>
        <p:nvSpPr>
          <p:cNvPr id="5" name="Shape 2"/>
          <p:cNvSpPr/>
          <p:nvPr/>
        </p:nvSpPr>
        <p:spPr>
          <a:xfrm>
            <a:off x="881063" y="4802386"/>
            <a:ext cx="402788" cy="402788"/>
          </a:xfrm>
          <a:prstGeom prst="roundRect">
            <a:avLst>
              <a:gd name="adj" fmla="val 22699498"/>
            </a:avLst>
          </a:prstGeom>
          <a:noFill/>
          <a:ln w="7620">
            <a:solidFill>
              <a:srgbClr val="38383C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83" y="4810006"/>
            <a:ext cx="387548" cy="3875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9700" y="4783574"/>
            <a:ext cx="2270165" cy="440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450" b="1" dirty="0">
                <a:solidFill>
                  <a:srgbClr val="E0E4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by Biswarup Das</a:t>
            </a:r>
            <a:endParaRPr lang="en-US" sz="2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972038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Files Delivered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4275415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Power BI Dashboard (CreditRisk.pbix)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881063" y="4766429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CSV Files (users_data.csv, cards_data.csv)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629882" y="4275415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PPT Report (CreditRisk_Summary.pptx)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629882" y="4766429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GitHub README &amp; MIT LICENSE</a:t>
            </a:r>
            <a:endParaRPr lang="en-US" sz="1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2947630"/>
            <a:ext cx="4475798" cy="55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Thank You!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81063" y="3790117"/>
            <a:ext cx="7381875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Prepared by:</a:t>
            </a:r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Biswarup Das</a:t>
            </a:r>
            <a:pPr algn="l" indent="0" marL="0">
              <a:lnSpc>
                <a:spcPts val="3150"/>
              </a:lnSpc>
              <a:buNone/>
            </a:pPr>
            <a:pPr algn="l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Portfolio Project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881063" y="4879062"/>
            <a:ext cx="73818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Questions? Feedback? Let's connect!</a:t>
            </a:r>
            <a:endParaRPr lang="en-US" sz="1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835116"/>
            <a:ext cx="587918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Credit Risk Dashboard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4163616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Author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81063" y="4765000"/>
            <a:ext cx="387953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Biswarup Das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5382339" y="4163616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Tool Used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82339" y="4765000"/>
            <a:ext cx="387953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Microsoft Power BI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9883616" y="4163616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3616" y="4765000"/>
            <a:ext cx="387953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[Insert Date]</a:t>
            </a:r>
            <a:endParaRPr lang="en-US" sz="1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1587818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Project Objective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81063" y="266461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99141" y="275105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Identify Risk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99141" y="325171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Merge financial profiles with card behavior data.</a:t>
            </a:r>
            <a:endParaRPr lang="en-US" sz="1950" dirty="0"/>
          </a:p>
        </p:txBody>
      </p:sp>
      <p:sp>
        <p:nvSpPr>
          <p:cNvPr id="7" name="Shape 4"/>
          <p:cNvSpPr/>
          <p:nvPr/>
        </p:nvSpPr>
        <p:spPr>
          <a:xfrm>
            <a:off x="881063" y="415813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99141" y="424457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Analyze Users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99141" y="474523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Focus on low credit scores and dark web exposure.</a:t>
            </a:r>
            <a:endParaRPr lang="en-US" sz="1950" dirty="0"/>
          </a:p>
        </p:txBody>
      </p:sp>
      <p:sp>
        <p:nvSpPr>
          <p:cNvPr id="10" name="Shape 7"/>
          <p:cNvSpPr/>
          <p:nvPr/>
        </p:nvSpPr>
        <p:spPr>
          <a:xfrm>
            <a:off x="881063" y="565165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99141" y="573809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Combine Data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99141" y="623875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Integrate multiple sources for richer insights.</a:t>
            </a:r>
            <a:endParaRPr lang="en-US" sz="1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315766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Dataset 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3644265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users_data.csv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81063" y="4245650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2000 rows, 15+ columns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881063" y="4736663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Credit score, yearly income, total debt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629882" y="3644265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cards_data.csv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29882" y="4245650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6146 rows, 10+ columns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629882" y="4736663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Card brand, has chip, card on dark web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881063" y="5510808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Join Key: users_data.id = cards_data.client_id</a:t>
            </a:r>
            <a:endParaRPr lang="en-US" sz="19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1470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4605457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Relationship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81063" y="5682258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 View: One-to-Many relationship from users_data.id to cards_data.client_id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881063" y="6368296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Cross-filter direction: Single</a:t>
            </a:r>
            <a:endParaRPr lang="en-US" sz="1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570077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Dashboard Layout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2898577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Visuals Used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81063" y="3499961"/>
            <a:ext cx="6127075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Cards: Total Clients, Avg Credit Score, High Risk Clients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881063" y="4393883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Bar Chart: Dark Web Cards by Brand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881063" y="4884896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Scatter Plot: Credit Score vs Total Debt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881063" y="5375910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Table: Combined user &amp; card info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881063" y="5866924"/>
            <a:ext cx="61270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Slicers: Gender, Card Brand, Has Chip</a:t>
            </a:r>
            <a:endParaRPr lang="en-US" sz="19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9882" y="2930009"/>
            <a:ext cx="6127075" cy="34463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1373148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Metrics (DAX)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67462" y="2449949"/>
            <a:ext cx="7381875" cy="4406503"/>
          </a:xfrm>
          <a:prstGeom prst="roundRect">
            <a:avLst>
              <a:gd name="adj" fmla="val 8570"/>
            </a:avLst>
          </a:prstGeom>
          <a:solidFill>
            <a:srgbClr val="004D36"/>
          </a:solidFill>
          <a:ln/>
        </p:spPr>
      </p:sp>
      <p:sp>
        <p:nvSpPr>
          <p:cNvPr id="5" name="Shape 2"/>
          <p:cNvSpPr/>
          <p:nvPr/>
        </p:nvSpPr>
        <p:spPr>
          <a:xfrm>
            <a:off x="6354961" y="2449949"/>
            <a:ext cx="7406878" cy="4406503"/>
          </a:xfrm>
          <a:prstGeom prst="roundRect">
            <a:avLst>
              <a:gd name="adj" fmla="val 857"/>
            </a:avLst>
          </a:prstGeom>
          <a:solidFill>
            <a:srgbClr val="004D36"/>
          </a:solidFill>
          <a:ln/>
        </p:spPr>
      </p:sp>
      <p:sp>
        <p:nvSpPr>
          <p:cNvPr id="6" name="Text 3"/>
          <p:cNvSpPr/>
          <p:nvPr/>
        </p:nvSpPr>
        <p:spPr>
          <a:xfrm>
            <a:off x="6606659" y="2638663"/>
            <a:ext cx="6903482" cy="402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highlight>
                  <a:srgbClr val="004D3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 Clients = COUNTROWS(Users)High Risk Clients = CALCULATE(COUNTROWS(Users), Users[credit_score] &lt; 600)Avg Credit Score = AVERAGE(Users[credit_score])Dark Web Cards = CALCULATE(COUNTROWS(Cards), FILTER(Cards, LOWER(TRIM(Cards[card_on_dark_web])) = "yes"))Pct Cards on Dark Web = DIVIDE([Dark Web Cards], COUNTROWS(Cards), 0)  </a:t>
            </a:r>
            <a:endParaRPr lang="en-US" sz="19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1587818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Insights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81063" y="266461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99141" y="275105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Low Credit Score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99141" y="325171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Often linked to high total debt.</a:t>
            </a:r>
            <a:endParaRPr lang="en-US" sz="1950" dirty="0"/>
          </a:p>
        </p:txBody>
      </p:sp>
      <p:sp>
        <p:nvSpPr>
          <p:cNvPr id="7" name="Shape 4"/>
          <p:cNvSpPr/>
          <p:nvPr/>
        </p:nvSpPr>
        <p:spPr>
          <a:xfrm>
            <a:off x="881063" y="415813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99141" y="424457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Dark Web Exposure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99141" y="474523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Primarily Mastercard users affected.</a:t>
            </a:r>
            <a:endParaRPr lang="en-US" sz="1950" dirty="0"/>
          </a:p>
        </p:txBody>
      </p:sp>
      <p:sp>
        <p:nvSpPr>
          <p:cNvPr id="10" name="Shape 7"/>
          <p:cNvSpPr/>
          <p:nvPr/>
        </p:nvSpPr>
        <p:spPr>
          <a:xfrm>
            <a:off x="881063" y="565165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99141" y="5738098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Age Range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99141" y="6238756"/>
            <a:ext cx="6563797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Most flagged users are 30-40 years old.</a:t>
            </a:r>
            <a:endParaRPr 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896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3951565"/>
            <a:ext cx="5314950" cy="664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Recommendations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81063" y="5692140"/>
            <a:ext cx="4169807" cy="239078"/>
          </a:xfrm>
          <a:prstGeom prst="roundRect">
            <a:avLst>
              <a:gd name="adj" fmla="val 150063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0140" y="6170295"/>
            <a:ext cx="2657475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Notify &amp; Support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120140" y="6645950"/>
            <a:ext cx="3691652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Users with dark web exposed cards.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0178" y="5333405"/>
            <a:ext cx="4169926" cy="239078"/>
          </a:xfrm>
          <a:prstGeom prst="roundRect">
            <a:avLst>
              <a:gd name="adj" fmla="val 150063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69255" y="5811560"/>
            <a:ext cx="2657475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Credit Counseling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5469255" y="6287214"/>
            <a:ext cx="3691771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Offer to low-score users.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579412" y="4974669"/>
            <a:ext cx="4169926" cy="239078"/>
          </a:xfrm>
          <a:prstGeom prst="roundRect">
            <a:avLst>
              <a:gd name="adj" fmla="val 150063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18489" y="5452824"/>
            <a:ext cx="2657475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Security Audits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818489" y="5928479"/>
            <a:ext cx="3691771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Prioritize for high-limit card users.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2025-06-26T17:14:49Z</dcterms:created>
  <dcterms:modified xsi:type="dcterms:W3CDTF">2025-06-26T17:14:49Z</dcterms:modified>
</cp:coreProperties>
</file>