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B3E3-9FF4-4FEB-BE6C-5177C75AB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0F8FD-B45F-49A2-92CF-916C9AA77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4E897-FF4F-4AF6-8506-23DAC761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95E1-B962-4ECB-962B-C0225DF11F6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7EC6A-D709-4E31-81E9-E26F64D6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4CF67-892B-4F41-A255-1DC94582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E5DFF-7548-4C65-A6EB-CCBAA9F3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6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FC25-7FBF-48C7-80B9-72A9D42C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F8A4C-C597-47EA-AE5C-2C93670E9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03D2B-2308-4CB6-8007-9E599DF8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95E1-B962-4ECB-962B-C0225DF11F6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A72E3-1E27-4E66-9E52-6172B4DD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3F188-9126-4B82-8166-E60DF516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E5DFF-7548-4C65-A6EB-CCBAA9F3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3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E05C39-0DE4-4808-A696-32F39F96B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C0694-015B-4B69-A02D-574A70B87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55D14-5536-4905-B566-27BC4B3D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95E1-B962-4ECB-962B-C0225DF11F6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72FCD-26C7-456E-BEE5-BA778E07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DCBA8-2E29-4C74-B974-8B4C1578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E5DFF-7548-4C65-A6EB-CCBAA9F3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6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D89B4-B39E-4E57-9EF5-6E30E1DF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808F-CA38-40BF-BCB3-99E390D60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B39D9-30F4-44F2-9623-D3C84B52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95E1-B962-4ECB-962B-C0225DF11F6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F4651-9EDA-421E-8442-4E96C518E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255FE-521E-4922-A635-FBF43E13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E5DFF-7548-4C65-A6EB-CCBAA9F3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7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86DCC-94DD-410A-9150-2937BC2E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4E3D8-30DC-49FC-B285-F55178F13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1071E-4ECA-4508-81A8-BC6B71B4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95E1-B962-4ECB-962B-C0225DF11F6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49D29-F385-4E14-9642-39264152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DCBFF-0432-4214-A2BD-0A48708ED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E5DFF-7548-4C65-A6EB-CCBAA9F3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6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4BA0-E065-4F2F-BB83-72C734C0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E5DCC-06DA-419D-8153-689023280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093D1-B8B2-4743-AE8A-6A96F2E16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EA2A1-C0E7-41BF-B5D7-FE5AA9E3C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95E1-B962-4ECB-962B-C0225DF11F6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5F518-36A6-4FF2-B7CE-062BED46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C9BEC-705D-42A5-A8F5-20ECB8E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E5DFF-7548-4C65-A6EB-CCBAA9F3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4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32A51-80F6-4FBB-8507-562CB56D8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3BBB6-DED1-4F17-8EF9-1D4027E4B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A8C3F-DA6D-43EF-B6D5-178C98E99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4C558-6377-4242-A568-5E37229F1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4AC2D-FDF9-4097-9832-C642A4E9E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B3E24D-D254-41B7-80B8-322494073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95E1-B962-4ECB-962B-C0225DF11F6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6C42D-A2B0-4C4F-9175-47EDC4C0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A4894-C3C4-4BDE-B4FF-1F30E56B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E5DFF-7548-4C65-A6EB-CCBAA9F3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6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74E4-E969-4279-A81E-DB742FABD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CB4D88-05C1-4238-83FA-DEF64761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95E1-B962-4ECB-962B-C0225DF11F6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398AE-5975-412A-BFB5-31F1AA363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E2A68-896C-49CD-BA72-FE404F51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E5DFF-7548-4C65-A6EB-CCBAA9F3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2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BC33E3-6B48-4A15-9CBD-8FCEC965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95E1-B962-4ECB-962B-C0225DF11F6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6B0886-B044-44BE-837B-9BD9A6D9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CC905-1882-4B59-BD62-028F3645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E5DFF-7548-4C65-A6EB-CCBAA9F3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0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F5DF-E8E5-4348-B489-535366E2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E7C49-E802-462E-8722-AB99F46EF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0FD1C-D29A-4F92-8662-3B0AA7C3A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65653-FA0B-4296-896D-20DEAE054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95E1-B962-4ECB-962B-C0225DF11F6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E9E8D-8C3F-4BF0-BF78-5DA32EB4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41124-5BE9-46A3-9CC8-BD44E2C3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E5DFF-7548-4C65-A6EB-CCBAA9F3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3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E1D04-6933-481D-BD0C-4D782D8D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608364-63BA-43C6-A470-2638AF51AB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6A765-E54D-4EE4-965D-9426C0D7D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01D22-6CF8-45BA-8848-DE148C72E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95E1-B962-4ECB-962B-C0225DF11F6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6A088-AA6E-4BEC-9873-6F2D74663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55F07-CEFB-492E-A128-01B00433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E5DFF-7548-4C65-A6EB-CCBAA9F3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4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49121E-2923-4F32-8483-38FE049AA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8D5EC-3A88-4822-9A67-2BA4F80B1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08311-9054-42A9-AE4F-216A3B568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B95E1-B962-4ECB-962B-C0225DF11F6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04423-818C-4CFA-8406-91BD772F6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C5241-EAFE-49A0-A5A8-0865038FF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E5DFF-7548-4C65-A6EB-CCBAA9F3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8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9ACA61-5C2E-4CCB-94E5-6456DD362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25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BB3F-9E73-499F-9419-E8B91AEF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24F68-9714-4C5B-BBA4-49DFD6179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2F95F-6049-4B30-BEFF-FB9E0C6DD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5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C239-74B5-418E-87E5-5FAD3AB1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F4726-F554-4497-8159-FD4ABE9AA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043DCE-F338-4E2B-AFDE-61DF7466F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7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448AE-5B14-4E26-A331-23238340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CD25C-9991-48F0-B99C-205E4B48E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EAA8A-F11C-40B8-9CDC-DEE153ECF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67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56A7-E9AC-4B79-9448-23CC7367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77E12-8216-420E-9E45-A1EF40BC6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BEE394-5C29-4A5B-89D2-D3E138AE1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6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914AF-1DDC-436D-BB8A-B5F9FBCE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CC4F8-6F34-4099-B3D8-66A2077D0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DF2083-D424-4660-B919-D8C39A3F9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5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207FE9-27C8-402D-8D6E-4BC871040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5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DD640E-0EB4-49D0-84EB-551715EF1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2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AD97F8-0D51-46C7-9D08-44EB5161F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130433-75E2-43BF-89CA-CCA02A318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4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4FE635-0633-4E8E-AEF3-BC8E5553F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B58365-41C9-4B48-9314-E7D8875D9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08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F216C-D463-482C-8671-854E344C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EE435-F7C5-4579-92CB-468522830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8562E-C51D-4FCD-8787-EB035F5CC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7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10D1B-D941-40BC-B750-44CE766F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774A3-D860-4311-A021-CCE13D76A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9BD218-80B9-4B24-9627-1357E6424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7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Shikha Jha</dc:creator>
  <cp:lastModifiedBy>Shikha Jha</cp:lastModifiedBy>
  <cp:revision>14</cp:revision>
  <dcterms:created xsi:type="dcterms:W3CDTF">2021-12-16T15:11:47Z</dcterms:created>
  <dcterms:modified xsi:type="dcterms:W3CDTF">2021-12-18T00:27:56Z</dcterms:modified>
</cp:coreProperties>
</file>