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13C6-A329-461F-AC8A-E4E538C83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53D32-BFDA-44C0-B433-735F12475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48313-4347-450E-A1F7-A1C10767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E237-F62D-44CA-BE13-B45E86D4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52C1-8F6B-4D04-B11C-EA49D740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1D30-663A-412B-AF93-18F25F3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9CEF7-BAD4-42B2-ABD3-42534189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4100-E0AB-4B31-BDD2-9F9BB4F5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400F-0CAF-4C53-989C-E6C755D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71ED7-9F0D-430C-B88C-04374E92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FBCF7-9394-4873-AD26-791E00E25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55731-C3B0-42DD-8A11-08EEEA0F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EA4E-26B9-46A2-8F64-37590EDE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8CA3-7F3C-4CC7-86A2-E8A5EEAB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1C5B-9A4D-40F0-BF7A-F1BC3481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8900-4828-4665-B50E-4267A350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2A34-531F-4443-849D-8E51802B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E759-2AD0-4A33-8956-514233DF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35AB-25A2-46F5-A5AF-57256EC6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2D29-32FC-429F-8E19-1A5B7A5F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E3C7-44F0-46A4-8FA1-1A7E31F6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E955-80D8-4D45-BBBA-6F6B6F3A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43F1-91F6-4303-8961-5C0429B3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641E-DEE9-4F02-86BC-B6AB0001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5E43-DD35-4553-9E82-47C11E9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62DC-4BB9-47FE-B6F6-89EE463C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04E6-A17C-4F2A-B8DC-69C2658D3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DFF9-61B8-41F7-895C-8308B2191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46D13-261A-4D4F-B8BE-10009535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48548-1150-4B3B-9466-FD601C0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74B0-C32C-4598-AD37-980C423E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C817-495F-447E-BBBA-7A6EAA32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E03A-44A6-4714-810F-F0D8AA02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E985-4B4F-409A-A59C-D7F6E01B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7F533-B86C-40D5-9AFC-0FDDFDABB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AEDBC-16F3-4521-BE4C-82837C8B5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F4F70-662E-4C5F-BFEA-3472C420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36D25-75FF-47FD-874B-FB1597F1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AD5F2-6A21-48C3-835A-C51BCF26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3E84-68FB-48ED-AC0B-1111D305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7A8E6-1CC8-4BCE-9A52-C0E73D0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6F782-E8E6-46A5-BAFB-73F8FB16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80BD9-8B40-4CC5-9543-9C7FA303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F4737-851E-4276-867F-9B8EA2E9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50B43-E53E-4A78-A2A1-28A28E28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A91B8-552C-4698-AD38-37D21633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B86B-A9D4-4CAC-92BE-3F5873D2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FA76-9950-48F7-AB06-6DB4DF15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9D51A-A008-4856-B739-B24CDAA7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1292-C581-47AB-B77D-F8683B06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B22BE-2FA4-47BF-A6FB-218B7430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3A2F-07D8-4B33-B2AB-9CE8BE73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3BAE-45FB-40C3-8CFA-740B79D1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CE679-C2FE-4D0B-8505-E9F4ED70C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A061-DC55-44E8-BF54-95C90C77F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BBE6-9E3F-4D40-9506-0284A21D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5CA6B-4604-4557-8CF5-4BAF9C78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A743-43D3-46EC-BD93-F15924A9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1112B-62C7-4431-AF42-D915BADA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F79E-BCBF-4153-830F-1F4AC52C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3984-D3F2-4D9A-B7DE-680EA7D82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97BA-7BFB-4F4B-9383-63399BCCDAC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8875-BD00-45AA-8403-5372FE1DE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57F8-E24C-47CA-91C9-1C8705AE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5592-16DB-49EB-90D7-6F1CE04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7DD6CE-0804-4D08-A5D5-0E6088A1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6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4C62D-5E1E-4461-A0A1-3914D415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16F14-F004-44B2-80AC-69209359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9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E45A0-6F6B-4C5F-BFC5-CA150579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2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92C9-CF91-48A4-A343-33C81CB6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FF74-A32D-46DF-AEC9-CF2F748B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84647-47A6-4202-981F-DF74CD63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047B-7131-402C-9A0E-6E3C3A10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3570-4DD7-468C-B3CB-77D2EA2F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BAB01-AA3A-4B33-87CE-90E4F5FA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C765-0FA8-4360-885A-247E4A20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55E3-384B-49BC-A441-1FAA5D49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1F60A-D2D5-40CD-8758-8E727F35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3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B073-D7E1-48C9-A78A-49C52EFD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1B2B-1732-4E2B-A2A2-F8659223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52D99-445F-4CF4-8524-FBA2A266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2AC3-B7AB-4D9A-9358-A27FBE78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6AAA-FD37-4128-AF60-58FE1DFC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25A69-17C9-4CF1-A030-65A915A2C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3B7D-F256-479D-8BF5-3A5A0BC3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5ADD-B313-4BF2-A56B-F619269D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046B7-DB83-41BA-BFDF-0CEF2A3EF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5470-52B8-499F-980D-9B355BF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E9A4-5690-4335-836B-61D05890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9C0B0-F969-452A-8716-4908BDAC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7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9355C-AD43-4D68-8C52-DE361D93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A683-3A90-4974-AA33-41CFD455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AF5F-D022-4BE2-926F-38649007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2478C-F43F-4508-B37B-478BA85E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3C0-B00B-42E9-8DF7-30609B24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905C-8606-4CA7-BC4F-5B937C74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118CF4-4279-499A-8AE6-7156BFF5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0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4300-0D75-48A1-BA7C-D6AD6EC3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BB8C-7A07-4FC8-9BB1-7625BC90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CEA13-8DA9-46C4-9E8C-A90B502C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4E599-D922-4CF5-8FF7-CDA62E93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74A73-333D-4E88-9EBF-C2D7BC55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54E06-7E14-4781-A23A-DEED0629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90D82-31C9-4EA5-AACE-FACB7AAA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E2853-C8EF-4E29-A232-D6363CD3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0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19C8-560C-4D6E-B95E-5322E5E7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50545-9F2D-49D9-8C79-18145D51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 Jha</dc:creator>
  <cp:lastModifiedBy>Shikha Jha</cp:lastModifiedBy>
  <cp:revision>20</cp:revision>
  <dcterms:created xsi:type="dcterms:W3CDTF">2021-12-20T13:29:49Z</dcterms:created>
  <dcterms:modified xsi:type="dcterms:W3CDTF">2021-12-21T15:45:32Z</dcterms:modified>
</cp:coreProperties>
</file>