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E130-9F09-414F-B151-0065D5475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606DD-4A3E-450D-A355-BBE84293E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1C0D-F9E7-45D0-817C-0E6AD3B5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BC0A-F849-4E99-96C7-14CF7B79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2203-7ABE-4593-84D8-D5A8A775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1B09-C63D-4AA5-8958-11D2942A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857E6-AC6A-47BB-8544-ABECAC4AD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8E36-E1D2-4728-BE4A-FF46C5C0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4DB5-9ED1-447D-A211-7771297B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32CA-DA34-4B88-ABF7-43323F76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9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80AE4-65E1-4BA2-8DD5-60E1724B8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12145-0A6D-4429-96DD-FB4401D3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9502-8D54-4FA0-B905-7A125055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3365-0BA3-4143-912B-394FC6B3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8567-C7CE-4DE1-BEFC-C0DF9DAE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1D30-A484-401A-B18C-DD4DFF8D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E442-7FC0-4756-A96D-5BB9C72A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AB38-FE7A-41F7-B1C8-65C83B53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EAE0-60BD-4A50-9B67-FC10DFC6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97C5-910C-46C2-8E06-25E49B4E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519-AAA4-4E8D-9BE5-2D2E295B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72711-DB20-40F7-85BD-57A39C13A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687F-0E19-4806-AE2B-C1281196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DAF6-4B75-418C-B974-1AF58D32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3B50-9C8C-4E23-94B5-8EC67FD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B4F3-4A2D-4C17-93F7-42F4200F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E4C6-2DC5-4400-B30F-5B09D352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DC194-7227-4384-89E4-FA31A986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427FB-152A-4AA0-9733-265DD34D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CB083-4DAF-4342-A81F-909845A9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F5DAF-EDDE-456B-BC99-EC4D22C1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588D-C08E-40E4-AF36-348924CE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CDD0-FE74-441D-BA85-F7376AA8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7EA2E-E728-4F20-9A64-C3A0645C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C41E8-F4B6-42FA-9097-B346F7AF6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1E730-6A5A-49FB-928E-11B7DB6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DB89A-675D-478E-A7BA-AC3BA71C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B7C50-D820-4B92-AD2F-2BFEE571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17762-3E9A-4142-ADE2-6FCA8E1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472C-A7F7-4183-985C-9A913710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34468-5B12-42A2-81A8-7CD3B18A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2E921-24E0-406E-8621-9B25872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7A6E4-0F9B-40C4-A24D-3C5A4514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7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D173-730E-45CC-806B-8F206FCB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658D8-7A7E-433C-94BC-2EF4A785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72A89-EC38-4737-B1BC-AF49A770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9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5210-F0FF-4F3F-87EF-A380CB6F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3056-F364-418C-8381-B77EDE89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C60C-5215-470C-9C0D-FB9D9329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6E5EB-5F7B-4C10-B697-ACE45EF4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5D92-23AE-4024-9BB1-5A8A6A25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AA656-3BF6-4479-BD7E-D880784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0913-A1E4-4BBC-ACF7-81DEB6AD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62DDB-33AD-4E3E-B944-7397F9974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F8C3-0D48-493A-A27C-AEA9E19C8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08FA-476A-484C-9CD0-31083809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9F610-F8DC-4F0A-8EB1-66176E38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5878-7255-4F27-93AF-05943777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3EBE8-0910-418C-B7CE-714AC275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E103-B0BF-4494-B9E9-336E04927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EA01-65D1-40C1-9C00-86D129BD0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0D3D-BC80-4A9E-9B58-2678931CD2B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5CE7-E334-4D41-BB0E-18B1BDF5F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D59B5-E26A-4D00-80E3-CF2CF7E85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C77B-2013-45B7-A7DF-F6EDC65E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01D1B7-8C20-4D1A-8DB1-A101C113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8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6CF7F-B75F-4FA1-9E0A-254BE5B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0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9B5C2-9229-4D7A-864B-ABC5B563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7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19047-113C-480A-990B-09B44083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CC9A2-8ADE-49FD-9E0C-AD07BA0C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3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5A587-9C41-4B28-836E-F02A157D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6DA31-1448-4994-B79F-AE02A30E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0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EB463-FA6A-4B82-A441-98818FAC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C0D85-56B3-4E5D-8118-087D9637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2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E122-9202-42DA-94B5-79B72D5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6113-4C2F-46E2-B096-9ABFE0A2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36C94-521E-44D9-92F9-684311D8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39CC-41A7-423D-B6D1-561447DB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26EF-2689-4710-8262-F07F6A68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93693-C995-4B39-A288-BAE8098C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37637-D145-4C9F-AFE1-DA15F085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5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787E-6EE5-4946-AE18-6D11170A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004-7654-42E8-856A-57A0A18B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2D7FF-2FFC-423A-B896-514FB077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5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994B-51E2-4D12-B55A-EF97B6EF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09BB-0079-447C-9C4F-44237B12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246E6-F2FE-4AEE-A537-1523CE0F1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5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A60E-0CA1-42E7-9EDC-C4A10D1C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7CCA-44A1-4EE7-85CC-317A5D23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80646-5770-42F1-9A20-A6D13223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E1F7-6406-4A0F-A035-0E897BB5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E5F3-7E09-40F6-B852-7AC52057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09A81-7C6A-4CBF-AB06-B37D117A9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2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86C4-05C7-4158-BE2D-82E8C32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18DE-ED1D-4FA4-85D0-D28E53A2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0F28C-48CD-4B19-B1D5-A70D62A1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2FB8-C673-4355-B6EC-4962C2E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2A4C-7EC7-41E7-99AF-AB9E71FB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147C8-3D56-4E2F-85BA-69A8876D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70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06BC-6537-44C2-9977-C33E70BB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7AF4-FFBC-46E3-9106-1F70313E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DEC7A-FEEA-4412-BCA4-DE5CE6C5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648E-3B1E-46E5-A8F6-14A21F4D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BC8C-BC73-438E-92B7-C7ED188D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7DAB9-6DCA-4CC0-A087-50AFC225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25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5907-B4DB-4AFF-8079-3561B0D7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1A3F0-34C5-4C2F-8467-E3874DE25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2302941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E2BE-B5F4-4943-B0F1-AAB436C1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3DF5-F318-4A6F-8094-FE95D554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8B656-EABA-480C-A4B5-F30B61A1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0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9B925-1817-4072-BBEE-785866B0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6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CF18-BDD2-435E-BC8F-39AD8662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6541-E83E-4544-8F71-A7F3DF49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7917C-7349-4069-8C2C-C93EB907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E2069-8084-4509-B286-84503253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21DD6-84F5-4A91-A5E5-9E347D0E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5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AB8B4-E2C5-4702-ACE8-0430938A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3226D-4978-4426-8C0E-2A31F887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7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12DD1-B8B1-495D-AD29-253ABEB6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8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 Jha</dc:creator>
  <cp:lastModifiedBy>Shikha Jha</cp:lastModifiedBy>
  <cp:revision>29</cp:revision>
  <dcterms:created xsi:type="dcterms:W3CDTF">2021-12-23T10:16:03Z</dcterms:created>
  <dcterms:modified xsi:type="dcterms:W3CDTF">2021-12-23T17:36:12Z</dcterms:modified>
</cp:coreProperties>
</file>