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af121802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af121802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af121802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af121802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af121802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af121802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af121802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af121802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af121802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af121802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af121802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af121802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</a:t>
            </a:r>
            <a:r>
              <a:rPr lang="en"/>
              <a:t> as Code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Shikha Jha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Techgrounds-Cohort 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Coaches-  Coen Meulenkamp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Mandy Tentij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Architectuur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on VS Code &amp; Deployment on Management Console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Sales-pitch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Greatest Challenge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08250" y="228600"/>
            <a:ext cx="910800" cy="5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A</a:t>
            </a:r>
            <a:endParaRPr sz="2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R</a:t>
            </a:r>
            <a:endParaRPr sz="2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C</a:t>
            </a:r>
            <a:endParaRPr sz="2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H</a:t>
            </a:r>
            <a:endParaRPr sz="2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I</a:t>
            </a:r>
            <a:endParaRPr sz="2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T</a:t>
            </a:r>
            <a:endParaRPr sz="2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E</a:t>
            </a:r>
            <a:endParaRPr sz="2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C</a:t>
            </a:r>
            <a:endParaRPr sz="2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T</a:t>
            </a:r>
            <a:endParaRPr sz="2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U</a:t>
            </a:r>
            <a:endParaRPr sz="2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R</a:t>
            </a:r>
            <a:endParaRPr sz="2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E</a:t>
            </a:r>
            <a:endParaRPr sz="2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40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984" y="-152400"/>
            <a:ext cx="795563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Sales-pitch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Shorter codes with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 Default feature of CDK to save efforts.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Learnings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5603425" y="1441250"/>
            <a:ext cx="2840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Life-Skills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Learning is not talent but an attitude and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perseverance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pays.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546550" y="1387125"/>
            <a:ext cx="2389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Hard-Skills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Python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CDK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AWS Services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Github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JEERA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LINUX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VS Code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Markdown language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Management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Diagram.io tool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Greatest Challenge surmounted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Built the trust that it is not inherent talent which takes one to excel but consistent efforts.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 journey continues……….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9445"/>
            <a:ext cx="9144000" cy="3064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