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6ACA-0C49-4ABD-A69F-B732EB5B4567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BB03-77A4-430F-AF92-259AEB30A97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 descr="ny_t_ima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166" y="1500174"/>
            <a:ext cx="6486234" cy="469902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357290" y="714356"/>
            <a:ext cx="67089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Changing</a:t>
            </a:r>
            <a:r>
              <a:rPr lang="es-E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market</a:t>
            </a:r>
            <a:r>
              <a:rPr lang="es-E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es-E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food</a:t>
            </a:r>
            <a:r>
              <a:rPr lang="es-E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delivery</a:t>
            </a:r>
            <a:endParaRPr lang="es-E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57290" y="714356"/>
            <a:ext cx="71908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</a:t>
            </a:r>
            <a:r>
              <a:rPr lang="es-E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es-E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New York and Toronto </a:t>
            </a:r>
            <a:r>
              <a:rPr lang="es-E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cities</a:t>
            </a:r>
            <a:endParaRPr lang="es-E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1 Imagen" descr="ny_neigh_im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34" y="1643050"/>
            <a:ext cx="4524375" cy="2546823"/>
          </a:xfrm>
          <a:prstGeom prst="rect">
            <a:avLst/>
          </a:prstGeom>
        </p:spPr>
      </p:pic>
      <p:pic>
        <p:nvPicPr>
          <p:cNvPr id="7" name="2 Imagen" descr="t_neigh_ima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9124" y="3857628"/>
            <a:ext cx="4524375" cy="2714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57290" y="714356"/>
            <a:ext cx="2102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Clustering</a:t>
            </a:r>
            <a:endParaRPr lang="es-E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3 Imagen" descr="ima2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4000528" cy="2500330"/>
          </a:xfrm>
          <a:prstGeom prst="rect">
            <a:avLst/>
          </a:prstGeom>
        </p:spPr>
      </p:pic>
      <p:pic>
        <p:nvPicPr>
          <p:cNvPr id="9" name="8 Imagen"/>
          <p:cNvPicPr/>
          <p:nvPr/>
        </p:nvPicPr>
        <p:blipFill>
          <a:blip r:embed="rId3" cstate="print"/>
          <a:srcRect l="24028" t="20690" r="6208" b="1881"/>
          <a:stretch>
            <a:fillRect/>
          </a:stretch>
        </p:blipFill>
        <p:spPr bwMode="auto">
          <a:xfrm>
            <a:off x="4000496" y="3143248"/>
            <a:ext cx="4583651" cy="27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357290" y="714356"/>
            <a:ext cx="39434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Metrics</a:t>
            </a:r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and </a:t>
            </a:r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Results</a:t>
            </a:r>
            <a:endParaRPr lang="es-E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6" name="5 Imagen"/>
          <p:cNvPicPr/>
          <p:nvPr/>
        </p:nvPicPr>
        <p:blipFill>
          <a:blip r:embed="rId2"/>
          <a:srcRect l="22399" t="33613" r="21517" b="21630"/>
          <a:stretch>
            <a:fillRect/>
          </a:stretch>
        </p:blipFill>
        <p:spPr bwMode="auto">
          <a:xfrm>
            <a:off x="2571736" y="3357562"/>
            <a:ext cx="5591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1643042" y="1643050"/>
            <a:ext cx="471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clusters</a:t>
            </a:r>
            <a:endParaRPr lang="es-ES" dirty="0" smtClean="0"/>
          </a:p>
          <a:p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neighbourhoods</a:t>
            </a:r>
            <a:endParaRPr lang="es-ES" dirty="0" smtClean="0"/>
          </a:p>
          <a:p>
            <a:r>
              <a:rPr lang="es-ES" dirty="0" err="1" smtClean="0"/>
              <a:t>Silhouette</a:t>
            </a:r>
            <a:r>
              <a:rPr lang="es-ES" dirty="0" smtClean="0"/>
              <a:t> </a:t>
            </a:r>
            <a:r>
              <a:rPr lang="es-ES" dirty="0" err="1" smtClean="0"/>
              <a:t>Coeficient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Iban</dc:creator>
  <cp:lastModifiedBy>Iban</cp:lastModifiedBy>
  <cp:revision>1</cp:revision>
  <dcterms:created xsi:type="dcterms:W3CDTF">2018-09-24T04:57:40Z</dcterms:created>
  <dcterms:modified xsi:type="dcterms:W3CDTF">2018-09-24T05:02:29Z</dcterms:modified>
</cp:coreProperties>
</file>