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Stile medio 4 - Color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Stile medio 4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E993C1-5257-416F-8B7E-8DDEED5F5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B000EBE-797B-4565-ACC9-03F8E13F3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E835AB-5A0A-404F-8894-EF9BDAEF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0687-D369-42D6-8DE8-2BB10D9F473C}" type="datetimeFigureOut">
              <a:rPr lang="it-IT" smtClean="0"/>
              <a:t>29/12/2020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A60D29-CF6F-4E8B-A7CA-AEE0A1E40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B10F0F-9A14-4F6B-8EAF-A34F761B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FDD3-F2A2-4147-80AB-AA91AA1BCC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113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14E37B-B849-4E0E-946B-28F68E90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1C32282-06D7-4623-BC08-684515E6E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CF809F-7ECE-48B5-A3C4-EF53369FD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0687-D369-42D6-8DE8-2BB10D9F473C}" type="datetimeFigureOut">
              <a:rPr lang="it-IT" smtClean="0"/>
              <a:t>29/12/2020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91CF64-8D93-486E-AB66-4F1D2121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29D6F8-CC78-473C-A432-FC922B95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FDD3-F2A2-4147-80AB-AA91AA1BCC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5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6AF7E6F-6D04-4A97-85DA-2E266EDCC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A26F754-B7E1-4678-8189-6668D3D67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38DC90-EFC7-4A6F-8898-DCD33458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0687-D369-42D6-8DE8-2BB10D9F473C}" type="datetimeFigureOut">
              <a:rPr lang="it-IT" smtClean="0"/>
              <a:t>29/12/2020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B24E7F-A51C-40F9-98C0-D0971088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DC297B-3998-48F6-8B07-90F589F4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FDD3-F2A2-4147-80AB-AA91AA1BCC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47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8185FE-1DF7-433E-A076-2A0B79643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F4031A-8B0F-4A2C-B6FE-6EDA98DD1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5583E6-6AC1-415F-92E0-9CCAF753C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0687-D369-42D6-8DE8-2BB10D9F473C}" type="datetimeFigureOut">
              <a:rPr lang="it-IT" smtClean="0"/>
              <a:t>29/12/2020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D5B476-6ED0-4808-A36D-0B2CE92CF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505F3A-86E8-42D2-83A2-83D73A7C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FDD3-F2A2-4147-80AB-AA91AA1BCC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491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908D83-0B28-46BA-BC61-D0672441A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762E73-16A6-4684-97C3-8DEA48F4A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E8AAED-A428-49A0-8CE7-5E222331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0687-D369-42D6-8DE8-2BB10D9F473C}" type="datetimeFigureOut">
              <a:rPr lang="it-IT" smtClean="0"/>
              <a:t>29/12/2020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7F6126-1141-4E56-9902-3DC72586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BD7D9D-B1C5-487B-A071-3C73779D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FDD3-F2A2-4147-80AB-AA91AA1BCC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075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F44C4C-629E-47C8-BCF5-5618F3B5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1E2B44-544D-4426-9293-0FCEA3F18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64F1209-A761-48BA-93EC-AC97F36E7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8BCE397-0F20-420A-89B4-0ED8AFB8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0687-D369-42D6-8DE8-2BB10D9F473C}" type="datetimeFigureOut">
              <a:rPr lang="it-IT" smtClean="0"/>
              <a:t>29/12/2020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EAEBCEA-5463-47B3-87F1-2587FE95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262870E-B973-4995-928A-3CC37D90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FDD3-F2A2-4147-80AB-AA91AA1BCC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64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E65603-D50A-4558-8B87-9915A7B0E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0CCCCF2-5404-405D-8F99-9AA2F95E4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690DA86-CDBB-442E-91CC-39FA0E031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C6ED05-7D8C-4454-8628-24604034E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0EA0C53-4B19-4053-B74E-B719F0459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02F22BC-4E0F-4DCE-B6F9-AEBD88F0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0687-D369-42D6-8DE8-2BB10D9F473C}" type="datetimeFigureOut">
              <a:rPr lang="it-IT" smtClean="0"/>
              <a:t>29/12/2020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2AF371D-D614-4D44-B8CA-523ABBC6A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05F4DFC-3D16-4AD3-8160-CBD11585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FDD3-F2A2-4147-80AB-AA91AA1BCC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37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5E137E-2E53-4179-8F97-800D555D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137F1E0-2EC5-4451-8498-4B2B1725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0687-D369-42D6-8DE8-2BB10D9F473C}" type="datetimeFigureOut">
              <a:rPr lang="it-IT" smtClean="0"/>
              <a:t>29/12/2020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25C90E-1044-42AF-AED1-31EE723BA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D6276C0-A858-470C-B8A7-D8338E86B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FDD3-F2A2-4147-80AB-AA91AA1BCC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665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558288A-FD2B-4A02-96BC-B1B530FD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0687-D369-42D6-8DE8-2BB10D9F473C}" type="datetimeFigureOut">
              <a:rPr lang="it-IT" smtClean="0"/>
              <a:t>29/12/2020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A2C8A7B-B90D-4208-82F6-6D4F8A891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1C40D6-5FF4-482D-B545-42DE6E79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FDD3-F2A2-4147-80AB-AA91AA1BCC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60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30C31C-51E9-4022-B1F5-D84353F7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EF1653-AD3C-4632-BC48-4E91272D4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4D98129-7337-48A2-A08D-93C567AE4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65AAA5-16BA-4500-9B0A-DF56EAC5F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0687-D369-42D6-8DE8-2BB10D9F473C}" type="datetimeFigureOut">
              <a:rPr lang="it-IT" smtClean="0"/>
              <a:t>29/12/2020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B898E03-9B98-4943-9CCB-59FDE7BEF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D01FBF-E3DC-4C35-B6E4-2237FA1C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FDD3-F2A2-4147-80AB-AA91AA1BCC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196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F1A8EF-5046-4579-8489-22C541DA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43DEFF1-58DD-4AC0-AFF7-CB1CE10E7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AF5E31A-6EB7-4EB8-AC10-ECB26ADE6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7C18016-3ECB-488A-B999-0AD801BD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0687-D369-42D6-8DE8-2BB10D9F473C}" type="datetimeFigureOut">
              <a:rPr lang="it-IT" smtClean="0"/>
              <a:t>29/12/2020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6AC02CF-6D9A-4BCB-9ED8-CD50BA58F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76BFA28-5AA5-4C1B-8222-8099F79C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FDD3-F2A2-4147-80AB-AA91AA1BCC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875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7757576-D4D7-4A6C-AF34-D2758B73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F2ECB9-DE19-4F7B-B9F4-6C3A28345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AA6D8F-DD8B-49CA-BD8D-1826BB807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F0687-D369-42D6-8DE8-2BB10D9F473C}" type="datetimeFigureOut">
              <a:rPr lang="it-IT" smtClean="0"/>
              <a:t>29/12/2020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F88A75-1160-46F1-913C-582A45914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408930-BA81-4405-8910-A65CB50B0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EFDD3-F2A2-4147-80AB-AA91AA1BCC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990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76E661A6-D09B-40A6-85AB-8576DAF5896E}"/>
              </a:ext>
            </a:extLst>
          </p:cNvPr>
          <p:cNvSpPr/>
          <p:nvPr/>
        </p:nvSpPr>
        <p:spPr>
          <a:xfrm>
            <a:off x="202674" y="3467145"/>
            <a:ext cx="11191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8208B0C-D920-4F22-92D5-7BF1DA79E620}"/>
              </a:ext>
            </a:extLst>
          </p:cNvPr>
          <p:cNvSpPr txBox="1"/>
          <p:nvPr/>
        </p:nvSpPr>
        <p:spPr>
          <a:xfrm>
            <a:off x="231751" y="3452498"/>
            <a:ext cx="1119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PERSONA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A128E436-92AD-4A28-9F0C-9B30F28891F9}"/>
              </a:ext>
            </a:extLst>
          </p:cNvPr>
          <p:cNvSpPr/>
          <p:nvPr/>
        </p:nvSpPr>
        <p:spPr>
          <a:xfrm>
            <a:off x="1801966" y="1818738"/>
            <a:ext cx="11191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25518D1-3756-4208-913D-07AA51E6DDF4}"/>
              </a:ext>
            </a:extLst>
          </p:cNvPr>
          <p:cNvSpPr txBox="1"/>
          <p:nvPr/>
        </p:nvSpPr>
        <p:spPr>
          <a:xfrm>
            <a:off x="1801966" y="1825396"/>
            <a:ext cx="127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TECNICO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1738104C-973F-46D3-83E9-3B395F6D4651}"/>
              </a:ext>
            </a:extLst>
          </p:cNvPr>
          <p:cNvSpPr/>
          <p:nvPr/>
        </p:nvSpPr>
        <p:spPr>
          <a:xfrm>
            <a:off x="1801966" y="3445406"/>
            <a:ext cx="11191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0E0DBAB-79FF-4D57-8A33-85CDE035B0BA}"/>
              </a:ext>
            </a:extLst>
          </p:cNvPr>
          <p:cNvSpPr txBox="1"/>
          <p:nvPr/>
        </p:nvSpPr>
        <p:spPr>
          <a:xfrm>
            <a:off x="1836401" y="3467145"/>
            <a:ext cx="127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PILOTA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FFC610D6-9038-40CF-A509-B121CEC76CFA}"/>
              </a:ext>
            </a:extLst>
          </p:cNvPr>
          <p:cNvSpPr/>
          <p:nvPr/>
        </p:nvSpPr>
        <p:spPr>
          <a:xfrm>
            <a:off x="1801966" y="4728636"/>
            <a:ext cx="11191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B6993ED1-93FE-4112-96B1-72899E822F28}"/>
              </a:ext>
            </a:extLst>
          </p:cNvPr>
          <p:cNvSpPr txBox="1"/>
          <p:nvPr/>
        </p:nvSpPr>
        <p:spPr>
          <a:xfrm>
            <a:off x="1746646" y="4728636"/>
            <a:ext cx="127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DIRETTORE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130F8F47-5642-4100-A516-B29DEFC0734B}"/>
              </a:ext>
            </a:extLst>
          </p:cNvPr>
          <p:cNvSpPr/>
          <p:nvPr/>
        </p:nvSpPr>
        <p:spPr>
          <a:xfrm>
            <a:off x="3613010" y="1442748"/>
            <a:ext cx="11191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178F11E-D4D6-4104-90AA-0C69EE394864}"/>
              </a:ext>
            </a:extLst>
          </p:cNvPr>
          <p:cNvSpPr txBox="1"/>
          <p:nvPr/>
        </p:nvSpPr>
        <p:spPr>
          <a:xfrm>
            <a:off x="3613010" y="1505287"/>
            <a:ext cx="1274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INGEGNERE DI PISTA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7467F08E-C088-4C78-91B2-FAE080919861}"/>
              </a:ext>
            </a:extLst>
          </p:cNvPr>
          <p:cNvSpPr/>
          <p:nvPr/>
        </p:nvSpPr>
        <p:spPr>
          <a:xfrm>
            <a:off x="3613010" y="2280377"/>
            <a:ext cx="11191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5A911B2-E8D0-48B5-A27B-FD6407009E39}"/>
              </a:ext>
            </a:extLst>
          </p:cNvPr>
          <p:cNvSpPr txBox="1"/>
          <p:nvPr/>
        </p:nvSpPr>
        <p:spPr>
          <a:xfrm>
            <a:off x="3571117" y="2280377"/>
            <a:ext cx="127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MECCANICO</a:t>
            </a:r>
          </a:p>
        </p:txBody>
      </p: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33DD6C91-9EBA-4C27-911B-22CEF6D5877D}"/>
              </a:ext>
            </a:extLst>
          </p:cNvPr>
          <p:cNvCxnSpPr>
            <a:cxnSpLocks/>
          </p:cNvCxnSpPr>
          <p:nvPr/>
        </p:nvCxnSpPr>
        <p:spPr>
          <a:xfrm>
            <a:off x="1579116" y="2010062"/>
            <a:ext cx="0" cy="2909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E6719C0A-42A1-40E1-8D04-A659E9D22788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 flipV="1">
            <a:off x="1350909" y="3630072"/>
            <a:ext cx="451057" cy="70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7035FE2D-04DC-418E-91E0-69CFC6FA27F5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579116" y="2010062"/>
            <a:ext cx="222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41C94DCB-EB6E-481A-AB9C-96B062C70BF1}"/>
              </a:ext>
            </a:extLst>
          </p:cNvPr>
          <p:cNvCxnSpPr>
            <a:cxnSpLocks/>
          </p:cNvCxnSpPr>
          <p:nvPr/>
        </p:nvCxnSpPr>
        <p:spPr>
          <a:xfrm>
            <a:off x="1579116" y="4920003"/>
            <a:ext cx="222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B3FCB978-10CB-433C-AF8F-B08A5D7B3886}"/>
              </a:ext>
            </a:extLst>
          </p:cNvPr>
          <p:cNvCxnSpPr>
            <a:cxnSpLocks/>
          </p:cNvCxnSpPr>
          <p:nvPr/>
        </p:nvCxnSpPr>
        <p:spPr>
          <a:xfrm>
            <a:off x="2921124" y="2010062"/>
            <a:ext cx="3249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6A279C58-FA0B-47D0-B567-7600565FB1B0}"/>
              </a:ext>
            </a:extLst>
          </p:cNvPr>
          <p:cNvCxnSpPr>
            <a:cxnSpLocks/>
          </p:cNvCxnSpPr>
          <p:nvPr/>
        </p:nvCxnSpPr>
        <p:spPr>
          <a:xfrm>
            <a:off x="3246120" y="1636682"/>
            <a:ext cx="0" cy="857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99421883-C8CC-428E-AC65-23618E3BABC1}"/>
              </a:ext>
            </a:extLst>
          </p:cNvPr>
          <p:cNvCxnSpPr>
            <a:cxnSpLocks/>
          </p:cNvCxnSpPr>
          <p:nvPr/>
        </p:nvCxnSpPr>
        <p:spPr>
          <a:xfrm>
            <a:off x="3246120" y="1636682"/>
            <a:ext cx="3668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3563571E-AAD3-432D-95A2-5EB0E15E1B3F}"/>
              </a:ext>
            </a:extLst>
          </p:cNvPr>
          <p:cNvCxnSpPr>
            <a:cxnSpLocks/>
          </p:cNvCxnSpPr>
          <p:nvPr/>
        </p:nvCxnSpPr>
        <p:spPr>
          <a:xfrm>
            <a:off x="3246120" y="2494328"/>
            <a:ext cx="3668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42718289-DDB7-4B92-A1BF-D7C3D24E708F}"/>
              </a:ext>
            </a:extLst>
          </p:cNvPr>
          <p:cNvCxnSpPr>
            <a:cxnSpLocks/>
          </p:cNvCxnSpPr>
          <p:nvPr/>
        </p:nvCxnSpPr>
        <p:spPr>
          <a:xfrm>
            <a:off x="5256035" y="2003404"/>
            <a:ext cx="353314" cy="6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165D7AA3-B1AE-4182-81D3-FDB561848820}"/>
              </a:ext>
            </a:extLst>
          </p:cNvPr>
          <p:cNvCxnSpPr>
            <a:cxnSpLocks/>
          </p:cNvCxnSpPr>
          <p:nvPr/>
        </p:nvCxnSpPr>
        <p:spPr>
          <a:xfrm>
            <a:off x="5256035" y="1636682"/>
            <a:ext cx="0" cy="857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60A5FB88-6C6F-435F-B72D-E83934FF1B80}"/>
              </a:ext>
            </a:extLst>
          </p:cNvPr>
          <p:cNvCxnSpPr>
            <a:cxnSpLocks/>
          </p:cNvCxnSpPr>
          <p:nvPr/>
        </p:nvCxnSpPr>
        <p:spPr>
          <a:xfrm>
            <a:off x="4732168" y="1636682"/>
            <a:ext cx="5238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438A3776-99F2-4232-AD1D-E00421C9CD74}"/>
              </a:ext>
            </a:extLst>
          </p:cNvPr>
          <p:cNvCxnSpPr>
            <a:cxnSpLocks/>
          </p:cNvCxnSpPr>
          <p:nvPr/>
        </p:nvCxnSpPr>
        <p:spPr>
          <a:xfrm>
            <a:off x="4732168" y="2487903"/>
            <a:ext cx="523867" cy="6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ombo 59">
            <a:extLst>
              <a:ext uri="{FF2B5EF4-FFF2-40B4-BE49-F238E27FC236}">
                <a16:creationId xmlns:a16="http://schemas.microsoft.com/office/drawing/2014/main" id="{307B001B-8330-4923-B02B-8EA004FB22FF}"/>
              </a:ext>
            </a:extLst>
          </p:cNvPr>
          <p:cNvSpPr/>
          <p:nvPr/>
        </p:nvSpPr>
        <p:spPr>
          <a:xfrm>
            <a:off x="4920361" y="3145369"/>
            <a:ext cx="1377976" cy="95512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C7C37971-1198-4180-8E04-4DC0BA9F970F}"/>
              </a:ext>
            </a:extLst>
          </p:cNvPr>
          <p:cNvSpPr txBox="1"/>
          <p:nvPr/>
        </p:nvSpPr>
        <p:spPr>
          <a:xfrm>
            <a:off x="4797963" y="3453653"/>
            <a:ext cx="1622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CONTRATTO</a:t>
            </a:r>
          </a:p>
        </p:txBody>
      </p: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C7BBFA61-99ED-4B59-B78E-F3DCC7B7EEE5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609349" y="2010062"/>
            <a:ext cx="0" cy="1135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A3D03468-B7F2-4874-B783-0ABADC724813}"/>
              </a:ext>
            </a:extLst>
          </p:cNvPr>
          <p:cNvCxnSpPr>
            <a:cxnSpLocks/>
          </p:cNvCxnSpPr>
          <p:nvPr/>
        </p:nvCxnSpPr>
        <p:spPr>
          <a:xfrm flipH="1">
            <a:off x="2921124" y="3613666"/>
            <a:ext cx="19992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ECD8FDB2-6773-446D-B5B1-3C93CB27A59D}"/>
              </a:ext>
            </a:extLst>
          </p:cNvPr>
          <p:cNvCxnSpPr>
            <a:cxnSpLocks/>
          </p:cNvCxnSpPr>
          <p:nvPr/>
        </p:nvCxnSpPr>
        <p:spPr>
          <a:xfrm flipH="1">
            <a:off x="2910841" y="4881058"/>
            <a:ext cx="26985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C66E48E0-0166-4385-9224-1C9E198E7EE5}"/>
              </a:ext>
            </a:extLst>
          </p:cNvPr>
          <p:cNvCxnSpPr>
            <a:cxnSpLocks/>
          </p:cNvCxnSpPr>
          <p:nvPr/>
        </p:nvCxnSpPr>
        <p:spPr>
          <a:xfrm>
            <a:off x="5609349" y="4111118"/>
            <a:ext cx="0" cy="769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ttore diritto 79">
            <a:extLst>
              <a:ext uri="{FF2B5EF4-FFF2-40B4-BE49-F238E27FC236}">
                <a16:creationId xmlns:a16="http://schemas.microsoft.com/office/drawing/2014/main" id="{4A859A31-7D18-48F8-B1FF-314E183BD07D}"/>
              </a:ext>
            </a:extLst>
          </p:cNvPr>
          <p:cNvCxnSpPr>
            <a:cxnSpLocks/>
          </p:cNvCxnSpPr>
          <p:nvPr/>
        </p:nvCxnSpPr>
        <p:spPr>
          <a:xfrm flipH="1">
            <a:off x="6298340" y="3613666"/>
            <a:ext cx="771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mbo 91">
            <a:extLst>
              <a:ext uri="{FF2B5EF4-FFF2-40B4-BE49-F238E27FC236}">
                <a16:creationId xmlns:a16="http://schemas.microsoft.com/office/drawing/2014/main" id="{168BD786-1E3A-464F-9C35-4F0E0740C443}"/>
              </a:ext>
            </a:extLst>
          </p:cNvPr>
          <p:cNvSpPr/>
          <p:nvPr/>
        </p:nvSpPr>
        <p:spPr>
          <a:xfrm>
            <a:off x="7002918" y="4090268"/>
            <a:ext cx="1245874" cy="113703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3EC3D246-6B8B-4234-B276-E2ADB372FA73}"/>
              </a:ext>
            </a:extLst>
          </p:cNvPr>
          <p:cNvSpPr txBox="1"/>
          <p:nvPr/>
        </p:nvSpPr>
        <p:spPr>
          <a:xfrm>
            <a:off x="7167209" y="4489509"/>
            <a:ext cx="1694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POSSIEDE</a:t>
            </a:r>
            <a:endParaRPr lang="it-IT" sz="1100" dirty="0"/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D83C9BA7-5EAF-491E-9B56-6081BFB5FFE2}"/>
              </a:ext>
            </a:extLst>
          </p:cNvPr>
          <p:cNvSpPr/>
          <p:nvPr/>
        </p:nvSpPr>
        <p:spPr>
          <a:xfrm>
            <a:off x="7243418" y="5514073"/>
            <a:ext cx="771000" cy="383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6F4A4218-FB24-4035-9D20-788AC1FAAC72}"/>
              </a:ext>
            </a:extLst>
          </p:cNvPr>
          <p:cNvSpPr txBox="1"/>
          <p:nvPr/>
        </p:nvSpPr>
        <p:spPr>
          <a:xfrm>
            <a:off x="7223101" y="5528417"/>
            <a:ext cx="105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MOTO</a:t>
            </a:r>
          </a:p>
        </p:txBody>
      </p:sp>
      <p:cxnSp>
        <p:nvCxnSpPr>
          <p:cNvPr id="96" name="Connettore diritto 95">
            <a:extLst>
              <a:ext uri="{FF2B5EF4-FFF2-40B4-BE49-F238E27FC236}">
                <a16:creationId xmlns:a16="http://schemas.microsoft.com/office/drawing/2014/main" id="{1D81120F-C86F-4E7E-951F-9A0072946B7B}"/>
              </a:ext>
            </a:extLst>
          </p:cNvPr>
          <p:cNvCxnSpPr>
            <a:cxnSpLocks/>
            <a:endCxn id="92" idx="0"/>
          </p:cNvCxnSpPr>
          <p:nvPr/>
        </p:nvCxnSpPr>
        <p:spPr>
          <a:xfrm flipH="1">
            <a:off x="7625855" y="3798332"/>
            <a:ext cx="3064" cy="291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ttore diritto 98">
            <a:extLst>
              <a:ext uri="{FF2B5EF4-FFF2-40B4-BE49-F238E27FC236}">
                <a16:creationId xmlns:a16="http://schemas.microsoft.com/office/drawing/2014/main" id="{63F60F43-EF6F-4348-9440-4325CCD9C50E}"/>
              </a:ext>
            </a:extLst>
          </p:cNvPr>
          <p:cNvCxnSpPr>
            <a:cxnSpLocks/>
            <a:stCxn id="92" idx="2"/>
            <a:endCxn id="94" idx="0"/>
          </p:cNvCxnSpPr>
          <p:nvPr/>
        </p:nvCxnSpPr>
        <p:spPr>
          <a:xfrm>
            <a:off x="7625855" y="5227304"/>
            <a:ext cx="3063" cy="286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Sottotitolo 2">
            <a:extLst>
              <a:ext uri="{FF2B5EF4-FFF2-40B4-BE49-F238E27FC236}">
                <a16:creationId xmlns:a16="http://schemas.microsoft.com/office/drawing/2014/main" id="{54961DBB-E961-47A3-903B-344B97D9DC76}"/>
              </a:ext>
            </a:extLst>
          </p:cNvPr>
          <p:cNvSpPr txBox="1">
            <a:spLocks/>
          </p:cNvSpPr>
          <p:nvPr/>
        </p:nvSpPr>
        <p:spPr>
          <a:xfrm>
            <a:off x="2729176" y="340413"/>
            <a:ext cx="7274004" cy="4441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RAPPRESENTAZIONE DB MOTOMONDIALE</a:t>
            </a:r>
          </a:p>
          <a:p>
            <a:endParaRPr lang="it-IT" b="1" dirty="0"/>
          </a:p>
        </p:txBody>
      </p:sp>
      <p:sp>
        <p:nvSpPr>
          <p:cNvPr id="106" name="Titolo 1">
            <a:extLst>
              <a:ext uri="{FF2B5EF4-FFF2-40B4-BE49-F238E27FC236}">
                <a16:creationId xmlns:a16="http://schemas.microsoft.com/office/drawing/2014/main" id="{9F608B24-2B15-4151-B897-69C7536DF921}"/>
              </a:ext>
            </a:extLst>
          </p:cNvPr>
          <p:cNvSpPr txBox="1">
            <a:spLocks/>
          </p:cNvSpPr>
          <p:nvPr/>
        </p:nvSpPr>
        <p:spPr>
          <a:xfrm>
            <a:off x="181412" y="274320"/>
            <a:ext cx="2249368" cy="3507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800" dirty="0"/>
              <a:t>J.</a:t>
            </a:r>
            <a:r>
              <a:rPr lang="it-IT" sz="1600" dirty="0"/>
              <a:t>CALVINO</a:t>
            </a:r>
            <a:r>
              <a:rPr lang="it-IT" sz="1800" dirty="0"/>
              <a:t> </a:t>
            </a:r>
            <a:r>
              <a:rPr lang="it-IT" sz="1600" dirty="0"/>
              <a:t>O46002117</a:t>
            </a:r>
            <a:endParaRPr lang="it-IT" sz="1800" dirty="0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A0839B85-BDF6-45D4-8BBE-AD34CD79D153}"/>
              </a:ext>
            </a:extLst>
          </p:cNvPr>
          <p:cNvSpPr txBox="1"/>
          <p:nvPr/>
        </p:nvSpPr>
        <p:spPr>
          <a:xfrm>
            <a:off x="9426828" y="1801860"/>
            <a:ext cx="1119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MARCA</a:t>
            </a:r>
          </a:p>
        </p:txBody>
      </p:sp>
      <p:sp>
        <p:nvSpPr>
          <p:cNvPr id="108" name="Rettangolo 107">
            <a:extLst>
              <a:ext uri="{FF2B5EF4-FFF2-40B4-BE49-F238E27FC236}">
                <a16:creationId xmlns:a16="http://schemas.microsoft.com/office/drawing/2014/main" id="{70A6747F-7A6D-4E09-A5D6-04C841305FA9}"/>
              </a:ext>
            </a:extLst>
          </p:cNvPr>
          <p:cNvSpPr/>
          <p:nvPr/>
        </p:nvSpPr>
        <p:spPr>
          <a:xfrm>
            <a:off x="7069340" y="3429000"/>
            <a:ext cx="11191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BA758B4F-CB0D-4F82-B86D-6709DB710C6D}"/>
              </a:ext>
            </a:extLst>
          </p:cNvPr>
          <p:cNvSpPr txBox="1"/>
          <p:nvPr/>
        </p:nvSpPr>
        <p:spPr>
          <a:xfrm>
            <a:off x="7233766" y="3445406"/>
            <a:ext cx="1119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TEAM</a:t>
            </a:r>
          </a:p>
        </p:txBody>
      </p:sp>
      <p:sp>
        <p:nvSpPr>
          <p:cNvPr id="110" name="Rettangolo 109">
            <a:extLst>
              <a:ext uri="{FF2B5EF4-FFF2-40B4-BE49-F238E27FC236}">
                <a16:creationId xmlns:a16="http://schemas.microsoft.com/office/drawing/2014/main" id="{304CBD4E-B945-4B98-9D7F-1998011D37DC}"/>
              </a:ext>
            </a:extLst>
          </p:cNvPr>
          <p:cNvSpPr/>
          <p:nvPr/>
        </p:nvSpPr>
        <p:spPr>
          <a:xfrm>
            <a:off x="9302852" y="1805956"/>
            <a:ext cx="11191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Rombo 110">
            <a:extLst>
              <a:ext uri="{FF2B5EF4-FFF2-40B4-BE49-F238E27FC236}">
                <a16:creationId xmlns:a16="http://schemas.microsoft.com/office/drawing/2014/main" id="{C2FE0549-CBE9-43C2-B3BB-1F47BE5941BF}"/>
              </a:ext>
            </a:extLst>
          </p:cNvPr>
          <p:cNvSpPr/>
          <p:nvPr/>
        </p:nvSpPr>
        <p:spPr>
          <a:xfrm>
            <a:off x="8831184" y="3068646"/>
            <a:ext cx="1245874" cy="113703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2" name="CasellaDiTesto 111">
            <a:extLst>
              <a:ext uri="{FF2B5EF4-FFF2-40B4-BE49-F238E27FC236}">
                <a16:creationId xmlns:a16="http://schemas.microsoft.com/office/drawing/2014/main" id="{73E8A18B-D031-469D-9B04-9D9E120F3A32}"/>
              </a:ext>
            </a:extLst>
          </p:cNvPr>
          <p:cNvSpPr txBox="1"/>
          <p:nvPr/>
        </p:nvSpPr>
        <p:spPr>
          <a:xfrm>
            <a:off x="8861628" y="3459778"/>
            <a:ext cx="1694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CONTRATTO</a:t>
            </a:r>
            <a:endParaRPr lang="it-IT" sz="1100" dirty="0"/>
          </a:p>
        </p:txBody>
      </p:sp>
      <p:sp>
        <p:nvSpPr>
          <p:cNvPr id="113" name="Rombo 112">
            <a:extLst>
              <a:ext uri="{FF2B5EF4-FFF2-40B4-BE49-F238E27FC236}">
                <a16:creationId xmlns:a16="http://schemas.microsoft.com/office/drawing/2014/main" id="{1ED80E69-B075-4616-A730-7927F9EE1D53}"/>
              </a:ext>
            </a:extLst>
          </p:cNvPr>
          <p:cNvSpPr/>
          <p:nvPr/>
        </p:nvSpPr>
        <p:spPr>
          <a:xfrm>
            <a:off x="9669490" y="5144565"/>
            <a:ext cx="1245874" cy="113703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44569481-732D-46BB-AEC2-E0E2188ADE46}"/>
              </a:ext>
            </a:extLst>
          </p:cNvPr>
          <p:cNvSpPr txBox="1"/>
          <p:nvPr/>
        </p:nvSpPr>
        <p:spPr>
          <a:xfrm>
            <a:off x="9765674" y="5551915"/>
            <a:ext cx="1694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PRODUCE</a:t>
            </a:r>
            <a:endParaRPr lang="it-IT" sz="1100" dirty="0"/>
          </a:p>
        </p:txBody>
      </p:sp>
      <p:cxnSp>
        <p:nvCxnSpPr>
          <p:cNvPr id="115" name="Connettore diritto 114">
            <a:extLst>
              <a:ext uri="{FF2B5EF4-FFF2-40B4-BE49-F238E27FC236}">
                <a16:creationId xmlns:a16="http://schemas.microsoft.com/office/drawing/2014/main" id="{42DB80C6-0657-4005-B3E3-85636E859A65}"/>
              </a:ext>
            </a:extLst>
          </p:cNvPr>
          <p:cNvCxnSpPr>
            <a:cxnSpLocks/>
            <a:endCxn id="111" idx="0"/>
          </p:cNvCxnSpPr>
          <p:nvPr/>
        </p:nvCxnSpPr>
        <p:spPr>
          <a:xfrm>
            <a:off x="9454121" y="2188070"/>
            <a:ext cx="0" cy="880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ttore diritto 116">
            <a:extLst>
              <a:ext uri="{FF2B5EF4-FFF2-40B4-BE49-F238E27FC236}">
                <a16:creationId xmlns:a16="http://schemas.microsoft.com/office/drawing/2014/main" id="{07DB5D97-AAA9-4AE9-8C85-9D1E91D01505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10270011" y="2171192"/>
            <a:ext cx="22416" cy="297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nettore diritto 122">
            <a:extLst>
              <a:ext uri="{FF2B5EF4-FFF2-40B4-BE49-F238E27FC236}">
                <a16:creationId xmlns:a16="http://schemas.microsoft.com/office/drawing/2014/main" id="{C5C35EFA-4329-4E44-B751-A1598AEFD5E1}"/>
              </a:ext>
            </a:extLst>
          </p:cNvPr>
          <p:cNvCxnSpPr>
            <a:cxnSpLocks/>
          </p:cNvCxnSpPr>
          <p:nvPr/>
        </p:nvCxnSpPr>
        <p:spPr>
          <a:xfrm flipH="1">
            <a:off x="8172973" y="3633742"/>
            <a:ext cx="658212" cy="34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F12B5645-4D91-4039-873A-A36D32AE1B9A}"/>
              </a:ext>
            </a:extLst>
          </p:cNvPr>
          <p:cNvCxnSpPr>
            <a:cxnSpLocks/>
            <a:stCxn id="113" idx="1"/>
          </p:cNvCxnSpPr>
          <p:nvPr/>
        </p:nvCxnSpPr>
        <p:spPr>
          <a:xfrm flipH="1" flipV="1">
            <a:off x="8014418" y="5705911"/>
            <a:ext cx="1655072" cy="7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3B48A9D-4293-43F2-AF68-446BED50643E}"/>
              </a:ext>
            </a:extLst>
          </p:cNvPr>
          <p:cNvSpPr txBox="1"/>
          <p:nvPr/>
        </p:nvSpPr>
        <p:spPr>
          <a:xfrm>
            <a:off x="8148001" y="5408204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1,1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1AE50FA3-E561-4E6C-87C3-D12DA22DA3C0}"/>
              </a:ext>
            </a:extLst>
          </p:cNvPr>
          <p:cNvSpPr txBox="1"/>
          <p:nvPr/>
        </p:nvSpPr>
        <p:spPr>
          <a:xfrm>
            <a:off x="9045301" y="2325051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0,n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992904F-2A27-415A-AF16-E69B345D622D}"/>
              </a:ext>
            </a:extLst>
          </p:cNvPr>
          <p:cNvSpPr txBox="1"/>
          <p:nvPr/>
        </p:nvSpPr>
        <p:spPr>
          <a:xfrm>
            <a:off x="10270011" y="2308654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1,n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34F3A166-909D-4B2B-AD10-763D5C163FB6}"/>
              </a:ext>
            </a:extLst>
          </p:cNvPr>
          <p:cNvSpPr txBox="1"/>
          <p:nvPr/>
        </p:nvSpPr>
        <p:spPr>
          <a:xfrm>
            <a:off x="2947542" y="4527565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0,1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94520190-222C-49DD-9F7D-7B50CE476D19}"/>
              </a:ext>
            </a:extLst>
          </p:cNvPr>
          <p:cNvSpPr txBox="1"/>
          <p:nvPr/>
        </p:nvSpPr>
        <p:spPr>
          <a:xfrm>
            <a:off x="7226416" y="5172577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1,1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9EC3471A-7479-43C4-8F03-4AACE867A67C}"/>
              </a:ext>
            </a:extLst>
          </p:cNvPr>
          <p:cNvSpPr txBox="1"/>
          <p:nvPr/>
        </p:nvSpPr>
        <p:spPr>
          <a:xfrm>
            <a:off x="7651522" y="3806549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0,4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B139C7CA-7B13-40A3-BEA5-61EE063C5496}"/>
              </a:ext>
            </a:extLst>
          </p:cNvPr>
          <p:cNvSpPr txBox="1"/>
          <p:nvPr/>
        </p:nvSpPr>
        <p:spPr>
          <a:xfrm>
            <a:off x="8319556" y="3297868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1,1</a:t>
            </a: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05C043B7-6328-48D7-B41D-E5A637F894DF}"/>
              </a:ext>
            </a:extLst>
          </p:cNvPr>
          <p:cNvSpPr txBox="1"/>
          <p:nvPr/>
        </p:nvSpPr>
        <p:spPr>
          <a:xfrm>
            <a:off x="3021182" y="3307299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0,1</a:t>
            </a: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BDD068AD-97F3-4282-905E-54B97511E8E2}"/>
              </a:ext>
            </a:extLst>
          </p:cNvPr>
          <p:cNvSpPr txBox="1"/>
          <p:nvPr/>
        </p:nvSpPr>
        <p:spPr>
          <a:xfrm>
            <a:off x="5324942" y="1704169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0,1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2C111C66-7091-4FF8-A5AB-3F9EDD0745FC}"/>
              </a:ext>
            </a:extLst>
          </p:cNvPr>
          <p:cNvSpPr txBox="1"/>
          <p:nvPr/>
        </p:nvSpPr>
        <p:spPr>
          <a:xfrm>
            <a:off x="6391806" y="3259723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1,n</a:t>
            </a:r>
          </a:p>
        </p:txBody>
      </p:sp>
    </p:spTree>
    <p:extLst>
      <p:ext uri="{BB962C8B-B14F-4D97-AF65-F5344CB8AC3E}">
        <p14:creationId xmlns:p14="http://schemas.microsoft.com/office/powerpoint/2010/main" val="516606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A610833-9C1C-4149-8FA5-C64970E2FCF5}"/>
              </a:ext>
            </a:extLst>
          </p:cNvPr>
          <p:cNvSpPr txBox="1"/>
          <p:nvPr/>
        </p:nvSpPr>
        <p:spPr>
          <a:xfrm>
            <a:off x="0" y="1"/>
            <a:ext cx="12192000" cy="9264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CONTRATTO_DIRETTORE_SCADUTO</a:t>
            </a:r>
            <a:r>
              <a:rPr lang="it-IT" sz="2000" dirty="0"/>
              <a:t>(</a:t>
            </a:r>
            <a:r>
              <a:rPr lang="it-IT" sz="2000" u="sng" dirty="0"/>
              <a:t>ID_DIRETTORE,ID_TEAM,ANNO_INIZIO,</a:t>
            </a:r>
            <a:r>
              <a:rPr lang="it-IT" sz="2000" dirty="0"/>
              <a:t>ANNO_FINE,STIPENDIO)</a:t>
            </a:r>
          </a:p>
          <a:p>
            <a:r>
              <a:rPr lang="it-IT" sz="2000" dirty="0"/>
              <a:t>	FK:ID_DIRETTORE -&gt; DIRETTORE(ID)</a:t>
            </a:r>
          </a:p>
          <a:p>
            <a:r>
              <a:rPr lang="it-IT" sz="2000" dirty="0"/>
              <a:t>	FK:ID_TEAM -&gt; TEAM(ID)</a:t>
            </a:r>
          </a:p>
          <a:p>
            <a:r>
              <a:rPr lang="it-IT" sz="2400" b="1" dirty="0"/>
              <a:t>CONTRATTO_TECNICO_SCADUTO</a:t>
            </a:r>
            <a:r>
              <a:rPr lang="it-IT" sz="2000" dirty="0"/>
              <a:t>(ID_TECNICO,ID_TEAM,ANNO_INIZIO,ANNO_FINE,STIPENDIO)</a:t>
            </a:r>
          </a:p>
          <a:p>
            <a:r>
              <a:rPr lang="it-IT" sz="2000" dirty="0"/>
              <a:t>	FK:ID_TECNICO -&gt; TECNICO(ID)</a:t>
            </a:r>
          </a:p>
          <a:p>
            <a:r>
              <a:rPr lang="it-IT" sz="2000" dirty="0"/>
              <a:t>	FK:ID_TEAM -&gt; TEAM(ID)</a:t>
            </a:r>
          </a:p>
          <a:p>
            <a:r>
              <a:rPr lang="it-IT" sz="2400" b="1" dirty="0"/>
              <a:t>CONTRATTO_TEAM_ATTIVO</a:t>
            </a:r>
            <a:r>
              <a:rPr lang="it-IT" sz="2000" dirty="0"/>
              <a:t>(</a:t>
            </a:r>
            <a:r>
              <a:rPr lang="it-IT" sz="2000" u="sng" dirty="0"/>
              <a:t>ID_TEAM</a:t>
            </a:r>
            <a:r>
              <a:rPr lang="it-IT" sz="2000" dirty="0"/>
              <a:t>,ID_MARCA,ANNO_INIZIO)</a:t>
            </a:r>
          </a:p>
          <a:p>
            <a:r>
              <a:rPr lang="it-IT" sz="2000" dirty="0"/>
              <a:t>	FK:ID_MARCA -&gt; MARCA(ID)</a:t>
            </a:r>
          </a:p>
          <a:p>
            <a:r>
              <a:rPr lang="it-IT" sz="2000" dirty="0"/>
              <a:t>	FK:ID_TEAM -&gt; TEAM(ID)</a:t>
            </a:r>
          </a:p>
          <a:p>
            <a:r>
              <a:rPr lang="it-IT" sz="2400" b="1" dirty="0"/>
              <a:t>CONTRATTO_TEAM_SCADUTO</a:t>
            </a:r>
            <a:r>
              <a:rPr lang="it-IT" sz="2000" dirty="0"/>
              <a:t>(</a:t>
            </a:r>
            <a:r>
              <a:rPr lang="it-IT" sz="2000" u="sng" dirty="0"/>
              <a:t>ID_TEAM</a:t>
            </a:r>
            <a:r>
              <a:rPr lang="it-IT" sz="2000" dirty="0"/>
              <a:t>,ID_MARCA,</a:t>
            </a:r>
            <a:r>
              <a:rPr lang="it-IT" sz="2000" u="sng" dirty="0"/>
              <a:t>ANNO_INIZIO</a:t>
            </a:r>
            <a:r>
              <a:rPr lang="it-IT" sz="2000" dirty="0"/>
              <a:t>,ANNO_FINE)</a:t>
            </a:r>
          </a:p>
          <a:p>
            <a:r>
              <a:rPr lang="it-IT" sz="2000" dirty="0"/>
              <a:t>	FK:ID_MARCA -&gt; MARCA(ID)</a:t>
            </a:r>
          </a:p>
          <a:p>
            <a:r>
              <a:rPr lang="it-IT" sz="2000" dirty="0"/>
              <a:t>	FK:ID_TEAM -&gt; TEAM(ID)</a:t>
            </a:r>
          </a:p>
          <a:p>
            <a:r>
              <a:rPr lang="it-IT" sz="2400" b="1" dirty="0"/>
              <a:t>MOTO</a:t>
            </a:r>
            <a:r>
              <a:rPr lang="it-IT" sz="2000" dirty="0"/>
              <a:t>(ID,MARCA,ANNO_PRODUZIONE,CILINDRATA,POTENZA_CV)</a:t>
            </a:r>
          </a:p>
          <a:p>
            <a:r>
              <a:rPr lang="it-IT" sz="2000" dirty="0"/>
              <a:t>	FK:MARCA -&gt; MARCA(ID)</a:t>
            </a:r>
          </a:p>
          <a:p>
            <a:r>
              <a:rPr lang="it-IT" sz="2400" b="1" dirty="0"/>
              <a:t>MOTO_REALE</a:t>
            </a:r>
            <a:r>
              <a:rPr lang="it-IT" sz="2000" dirty="0"/>
              <a:t>(</a:t>
            </a:r>
            <a:r>
              <a:rPr lang="it-IT" sz="2000" u="sng" dirty="0"/>
              <a:t>ID,ID_TEAM,ID_MOTO</a:t>
            </a:r>
            <a:r>
              <a:rPr lang="it-IT" sz="2000" dirty="0"/>
              <a:t>,STAGIONE)</a:t>
            </a:r>
          </a:p>
          <a:p>
            <a:r>
              <a:rPr lang="it-IT" sz="2000" dirty="0"/>
              <a:t>	FK:ID_MOTO -&gt; MOTO(ID)</a:t>
            </a:r>
          </a:p>
          <a:p>
            <a:r>
              <a:rPr lang="it-IT" sz="2000" dirty="0"/>
              <a:t>	FK:ID_TEAM -&gt; TEAM(ID)</a:t>
            </a:r>
          </a:p>
          <a:p>
            <a:endParaRPr lang="it-IT" dirty="0"/>
          </a:p>
          <a:p>
            <a:r>
              <a:rPr lang="it-IT" dirty="0"/>
              <a:t>	</a:t>
            </a:r>
          </a:p>
          <a:p>
            <a:endParaRPr lang="it-IT" dirty="0"/>
          </a:p>
          <a:p>
            <a:endParaRPr lang="it-IT" sz="1800" dirty="0"/>
          </a:p>
          <a:p>
            <a:endParaRPr lang="it-IT" sz="1800" dirty="0"/>
          </a:p>
          <a:p>
            <a:endParaRPr lang="it-IT" sz="1800" dirty="0"/>
          </a:p>
          <a:p>
            <a:endParaRPr lang="it-IT" sz="1800" dirty="0"/>
          </a:p>
          <a:p>
            <a:endParaRPr lang="it-IT" sz="1800" dirty="0"/>
          </a:p>
          <a:p>
            <a:endParaRPr lang="it-IT" sz="1800" dirty="0"/>
          </a:p>
          <a:p>
            <a:endParaRPr lang="it-IT" sz="1800" dirty="0"/>
          </a:p>
          <a:p>
            <a:endParaRPr lang="it-IT" sz="1800" dirty="0"/>
          </a:p>
          <a:p>
            <a:endParaRPr lang="it-IT" sz="18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3866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B0216401-B672-475D-9380-9FC592215320}"/>
              </a:ext>
            </a:extLst>
          </p:cNvPr>
          <p:cNvSpPr txBox="1"/>
          <p:nvPr/>
        </p:nvSpPr>
        <p:spPr>
          <a:xfrm>
            <a:off x="0" y="0"/>
            <a:ext cx="12192000" cy="7509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800" b="1" dirty="0"/>
              <a:t>Tabelle Gestione Weekend</a:t>
            </a:r>
          </a:p>
          <a:p>
            <a:pPr algn="ctr"/>
            <a:endParaRPr lang="it-IT" sz="2800" b="1" dirty="0"/>
          </a:p>
          <a:p>
            <a:endParaRPr lang="it-IT" sz="2400" b="1" dirty="0"/>
          </a:p>
          <a:p>
            <a:r>
              <a:rPr lang="it-IT" sz="2800" b="1" dirty="0"/>
              <a:t>GRAN PREMIO</a:t>
            </a:r>
            <a:r>
              <a:rPr lang="it-IT" sz="2400" dirty="0"/>
              <a:t>(</a:t>
            </a:r>
            <a:r>
              <a:rPr lang="it-IT" sz="2400" u="sng" dirty="0"/>
              <a:t>ID</a:t>
            </a:r>
            <a:r>
              <a:rPr lang="it-IT" sz="2400" dirty="0"/>
              <a:t>, NOME)</a:t>
            </a:r>
          </a:p>
          <a:p>
            <a:r>
              <a:rPr lang="it-IT" sz="2800" b="1" dirty="0"/>
              <a:t>CIRCUITO</a:t>
            </a:r>
            <a:r>
              <a:rPr lang="it-IT" sz="2400" dirty="0"/>
              <a:t>(</a:t>
            </a:r>
            <a:r>
              <a:rPr lang="it-IT" sz="2400" u="sng" dirty="0"/>
              <a:t>ID</a:t>
            </a:r>
            <a:r>
              <a:rPr lang="it-IT" sz="2400" dirty="0"/>
              <a:t>,NOME,LUNGHEZZA)</a:t>
            </a:r>
          </a:p>
          <a:p>
            <a:r>
              <a:rPr lang="it-IT" sz="2800" b="1" dirty="0"/>
              <a:t>STAGIONE</a:t>
            </a:r>
            <a:r>
              <a:rPr lang="it-IT" sz="2400" dirty="0"/>
              <a:t>(</a:t>
            </a:r>
            <a:r>
              <a:rPr lang="it-IT" sz="2400" u="sng" dirty="0"/>
              <a:t>ANNO</a:t>
            </a:r>
            <a:r>
              <a:rPr lang="it-IT" sz="2400" dirty="0"/>
              <a:t>,GP,PILOTA_CAMPIONE)</a:t>
            </a:r>
          </a:p>
          <a:p>
            <a:r>
              <a:rPr lang="it-IT" sz="2400" dirty="0"/>
              <a:t>	</a:t>
            </a:r>
            <a:r>
              <a:rPr lang="it-IT" sz="2400" i="1" dirty="0" err="1"/>
              <a:t>attr</a:t>
            </a:r>
            <a:r>
              <a:rPr lang="it-IT" sz="2400" i="1" dirty="0"/>
              <a:t> ridondanti: GP,PILOTA_CAMPIONE</a:t>
            </a:r>
          </a:p>
          <a:p>
            <a:r>
              <a:rPr lang="it-IT" sz="2800" b="1" dirty="0"/>
              <a:t>WEEKEND_REALE</a:t>
            </a:r>
            <a:r>
              <a:rPr lang="it-IT" sz="2400" dirty="0"/>
              <a:t>(</a:t>
            </a:r>
            <a:r>
              <a:rPr lang="it-IT" sz="2400" u="sng" dirty="0"/>
              <a:t>ID_GRAN_PREMIO,ID_CIRCUITO,STAGIONE,ID</a:t>
            </a:r>
            <a:r>
              <a:rPr lang="it-IT" sz="2400" dirty="0"/>
              <a:t>,PILOTA_VINCITORE)</a:t>
            </a:r>
          </a:p>
          <a:p>
            <a:r>
              <a:rPr lang="it-IT" sz="2400" i="1" dirty="0"/>
              <a:t>	</a:t>
            </a:r>
            <a:r>
              <a:rPr lang="it-IT" sz="2400" i="1" dirty="0" err="1"/>
              <a:t>attr</a:t>
            </a:r>
            <a:r>
              <a:rPr lang="it-IT" sz="2400" i="1" dirty="0"/>
              <a:t> ridondanti: PILOTA_VINCITORE</a:t>
            </a:r>
          </a:p>
          <a:p>
            <a:r>
              <a:rPr lang="it-IT" sz="2400" i="1" dirty="0"/>
              <a:t>	</a:t>
            </a:r>
            <a:r>
              <a:rPr lang="it-IT" sz="2400" dirty="0"/>
              <a:t>FK:ID_GRAN_PREMIO -&gt; GRAN_PREMIO(ID)</a:t>
            </a:r>
          </a:p>
          <a:p>
            <a:r>
              <a:rPr lang="it-IT" sz="2400" i="1" dirty="0"/>
              <a:t>	</a:t>
            </a:r>
            <a:r>
              <a:rPr lang="it-IT" sz="2400" dirty="0"/>
              <a:t>FK:ID_CIRCUITO-&gt; CIRCUITO(ID)</a:t>
            </a:r>
            <a:endParaRPr lang="it-IT" sz="2400" i="1" dirty="0"/>
          </a:p>
          <a:p>
            <a:r>
              <a:rPr lang="it-IT" sz="2400" i="1" dirty="0"/>
              <a:t>	</a:t>
            </a:r>
            <a:r>
              <a:rPr lang="it-IT" sz="2400" dirty="0"/>
              <a:t>FK:STAGIONE-&gt; STAGIONE(ANNO)</a:t>
            </a:r>
          </a:p>
          <a:p>
            <a:r>
              <a:rPr lang="it-IT" sz="2800" b="1" dirty="0"/>
              <a:t>ARRIVI</a:t>
            </a:r>
            <a:r>
              <a:rPr lang="it-IT" sz="2400" dirty="0"/>
              <a:t>(</a:t>
            </a:r>
            <a:r>
              <a:rPr lang="it-IT" sz="2400" u="sng" dirty="0"/>
              <a:t>ID_WEEKEND_REALE,ID_PILOTA</a:t>
            </a:r>
            <a:r>
              <a:rPr lang="it-IT" sz="2400" dirty="0"/>
              <a:t>,POSIZIONE,ID_TEAM)</a:t>
            </a:r>
          </a:p>
          <a:p>
            <a:r>
              <a:rPr lang="it-IT" sz="2400" i="1" dirty="0"/>
              <a:t>	</a:t>
            </a:r>
            <a:r>
              <a:rPr lang="it-IT" sz="2400" dirty="0"/>
              <a:t>FK:ID_WEEKEND_REALE-&gt; WEEKEND_REALE(ID)</a:t>
            </a:r>
          </a:p>
          <a:p>
            <a:r>
              <a:rPr lang="it-IT" sz="2400" i="1" dirty="0"/>
              <a:t>	</a:t>
            </a:r>
            <a:r>
              <a:rPr lang="it-IT" sz="2400" dirty="0"/>
              <a:t>FK:ID_PILOTA-&gt; PILOTA(NUMERO)</a:t>
            </a:r>
            <a:endParaRPr lang="it-IT" sz="2400" i="1" dirty="0"/>
          </a:p>
          <a:p>
            <a:r>
              <a:rPr lang="it-IT" sz="2400" i="1" dirty="0"/>
              <a:t>	</a:t>
            </a:r>
            <a:r>
              <a:rPr lang="it-IT" sz="2400" dirty="0"/>
              <a:t>FK:ID_TEAM-&gt; TEAM(ID)</a:t>
            </a:r>
            <a:endParaRPr lang="it-IT" sz="2400" i="1" dirty="0"/>
          </a:p>
          <a:p>
            <a:endParaRPr lang="it-IT" i="1" dirty="0"/>
          </a:p>
          <a:p>
            <a:endParaRPr lang="it-IT" i="1" dirty="0"/>
          </a:p>
          <a:p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73738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89CAD67B-B8FA-4EE0-8D81-B567CBCC2E72}"/>
              </a:ext>
            </a:extLst>
          </p:cNvPr>
          <p:cNvSpPr/>
          <p:nvPr/>
        </p:nvSpPr>
        <p:spPr>
          <a:xfrm>
            <a:off x="4243105" y="1157776"/>
            <a:ext cx="2163192" cy="843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363C028-F78F-40AF-9DE4-126EEC8DF7F4}"/>
              </a:ext>
            </a:extLst>
          </p:cNvPr>
          <p:cNvSpPr txBox="1"/>
          <p:nvPr/>
        </p:nvSpPr>
        <p:spPr>
          <a:xfrm>
            <a:off x="4735797" y="1395032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PERSONA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5C6D6D24-24E7-40DD-8FBA-6365824CD72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410466" y="2001387"/>
            <a:ext cx="0" cy="268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e 5">
            <a:extLst>
              <a:ext uri="{FF2B5EF4-FFF2-40B4-BE49-F238E27FC236}">
                <a16:creationId xmlns:a16="http://schemas.microsoft.com/office/drawing/2014/main" id="{8AF1C450-3E5E-4CA4-8324-F78AEC2F0E54}"/>
              </a:ext>
            </a:extLst>
          </p:cNvPr>
          <p:cNvSpPr/>
          <p:nvPr/>
        </p:nvSpPr>
        <p:spPr>
          <a:xfrm>
            <a:off x="4338072" y="2269457"/>
            <a:ext cx="144788" cy="1369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712D16E-1E64-411E-8C34-B18B6490CF48}"/>
              </a:ext>
            </a:extLst>
          </p:cNvPr>
          <p:cNvSpPr txBox="1"/>
          <p:nvPr/>
        </p:nvSpPr>
        <p:spPr>
          <a:xfrm>
            <a:off x="4206902" y="2429805"/>
            <a:ext cx="485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NOME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6E5D315A-71FA-40E5-9F52-B05AE92B6AB3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895606" y="2001387"/>
            <a:ext cx="0" cy="268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>
            <a:extLst>
              <a:ext uri="{FF2B5EF4-FFF2-40B4-BE49-F238E27FC236}">
                <a16:creationId xmlns:a16="http://schemas.microsoft.com/office/drawing/2014/main" id="{DD7723A9-32FD-489B-84CD-5F474FFD2C03}"/>
              </a:ext>
            </a:extLst>
          </p:cNvPr>
          <p:cNvSpPr/>
          <p:nvPr/>
        </p:nvSpPr>
        <p:spPr>
          <a:xfrm>
            <a:off x="4823212" y="2269457"/>
            <a:ext cx="144788" cy="1369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5986DB3-A3F0-4902-940F-816456650E32}"/>
              </a:ext>
            </a:extLst>
          </p:cNvPr>
          <p:cNvSpPr txBox="1"/>
          <p:nvPr/>
        </p:nvSpPr>
        <p:spPr>
          <a:xfrm>
            <a:off x="4612032" y="2430272"/>
            <a:ext cx="649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COGNOME</a:t>
            </a: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D66AFD53-E18C-4A44-B7CA-50D014A7707F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971395" y="2001387"/>
            <a:ext cx="0" cy="268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4B33FA79-BB02-4E39-9C2E-5532FA34418C}"/>
              </a:ext>
            </a:extLst>
          </p:cNvPr>
          <p:cNvSpPr/>
          <p:nvPr/>
        </p:nvSpPr>
        <p:spPr>
          <a:xfrm>
            <a:off x="5899001" y="2269457"/>
            <a:ext cx="144788" cy="136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0E01AD1-5808-4079-9D12-CD7B4AB8DF6F}"/>
              </a:ext>
            </a:extLst>
          </p:cNvPr>
          <p:cNvSpPr txBox="1"/>
          <p:nvPr/>
        </p:nvSpPr>
        <p:spPr>
          <a:xfrm>
            <a:off x="5840221" y="2429805"/>
            <a:ext cx="485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ID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477DE857-3262-42B3-A47B-684C1C4DF106}"/>
              </a:ext>
            </a:extLst>
          </p:cNvPr>
          <p:cNvCxnSpPr>
            <a:cxnSpLocks/>
          </p:cNvCxnSpPr>
          <p:nvPr/>
        </p:nvCxnSpPr>
        <p:spPr>
          <a:xfrm flipH="1">
            <a:off x="3849268" y="1463488"/>
            <a:ext cx="393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e 20">
            <a:extLst>
              <a:ext uri="{FF2B5EF4-FFF2-40B4-BE49-F238E27FC236}">
                <a16:creationId xmlns:a16="http://schemas.microsoft.com/office/drawing/2014/main" id="{338BEAB3-4257-495D-8091-1A2DED86F861}"/>
              </a:ext>
            </a:extLst>
          </p:cNvPr>
          <p:cNvSpPr/>
          <p:nvPr/>
        </p:nvSpPr>
        <p:spPr>
          <a:xfrm>
            <a:off x="3704480" y="1410691"/>
            <a:ext cx="144788" cy="1369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9058736-2500-4A07-AE69-7A0786279558}"/>
              </a:ext>
            </a:extLst>
          </p:cNvPr>
          <p:cNvSpPr txBox="1"/>
          <p:nvPr/>
        </p:nvSpPr>
        <p:spPr>
          <a:xfrm>
            <a:off x="3197807" y="1382273"/>
            <a:ext cx="595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NASCITA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F186E907-73CF-461F-8A32-3DACC7CF51FC}"/>
              </a:ext>
            </a:extLst>
          </p:cNvPr>
          <p:cNvSpPr/>
          <p:nvPr/>
        </p:nvSpPr>
        <p:spPr>
          <a:xfrm>
            <a:off x="1345776" y="2986576"/>
            <a:ext cx="2163192" cy="843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2C715F45-A2C5-4608-B57E-C6F2641898EF}"/>
              </a:ext>
            </a:extLst>
          </p:cNvPr>
          <p:cNvSpPr txBox="1"/>
          <p:nvPr/>
        </p:nvSpPr>
        <p:spPr>
          <a:xfrm>
            <a:off x="1838468" y="3223832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PILOTA</a:t>
            </a:r>
          </a:p>
        </p:txBody>
      </p: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B80668B2-B5B1-4191-BF4A-1CF6D0BCDC2E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1513137" y="3830187"/>
            <a:ext cx="0" cy="268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e 41">
            <a:extLst>
              <a:ext uri="{FF2B5EF4-FFF2-40B4-BE49-F238E27FC236}">
                <a16:creationId xmlns:a16="http://schemas.microsoft.com/office/drawing/2014/main" id="{3E066103-E368-4CA2-8BF0-F0BC4C56FDE9}"/>
              </a:ext>
            </a:extLst>
          </p:cNvPr>
          <p:cNvSpPr/>
          <p:nvPr/>
        </p:nvSpPr>
        <p:spPr>
          <a:xfrm>
            <a:off x="1440743" y="4098257"/>
            <a:ext cx="144788" cy="1369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28AB93C6-23D0-4DA3-8096-ED8FE998DF63}"/>
              </a:ext>
            </a:extLst>
          </p:cNvPr>
          <p:cNvSpPr txBox="1"/>
          <p:nvPr/>
        </p:nvSpPr>
        <p:spPr>
          <a:xfrm>
            <a:off x="1309573" y="4258605"/>
            <a:ext cx="485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GP</a:t>
            </a:r>
          </a:p>
        </p:txBody>
      </p: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0695AB9B-C717-43E9-AC18-20FD74F79379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998277" y="3830187"/>
            <a:ext cx="0" cy="268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44">
            <a:extLst>
              <a:ext uri="{FF2B5EF4-FFF2-40B4-BE49-F238E27FC236}">
                <a16:creationId xmlns:a16="http://schemas.microsoft.com/office/drawing/2014/main" id="{F6EC4516-2FD4-4E4B-BD2C-892A9769A174}"/>
              </a:ext>
            </a:extLst>
          </p:cNvPr>
          <p:cNvSpPr/>
          <p:nvPr/>
        </p:nvSpPr>
        <p:spPr>
          <a:xfrm>
            <a:off x="1925883" y="4098257"/>
            <a:ext cx="144788" cy="1369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3BC6E85C-4024-403D-9D76-785D53C99894}"/>
              </a:ext>
            </a:extLst>
          </p:cNvPr>
          <p:cNvSpPr txBox="1"/>
          <p:nvPr/>
        </p:nvSpPr>
        <p:spPr>
          <a:xfrm>
            <a:off x="1719110" y="4266692"/>
            <a:ext cx="649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VITTORIE</a:t>
            </a:r>
          </a:p>
        </p:txBody>
      </p: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CA7923A6-E036-4842-8A57-9CB370F135E2}"/>
              </a:ext>
            </a:extLst>
          </p:cNvPr>
          <p:cNvCxnSpPr>
            <a:cxnSpLocks/>
          </p:cNvCxnSpPr>
          <p:nvPr/>
        </p:nvCxnSpPr>
        <p:spPr>
          <a:xfrm>
            <a:off x="3074066" y="3830187"/>
            <a:ext cx="0" cy="268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77C31965-57AA-4FA2-946D-D0B06DA4A71E}"/>
              </a:ext>
            </a:extLst>
          </p:cNvPr>
          <p:cNvSpPr txBox="1"/>
          <p:nvPr/>
        </p:nvSpPr>
        <p:spPr>
          <a:xfrm>
            <a:off x="2942891" y="4258605"/>
            <a:ext cx="6496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NUMERO</a:t>
            </a: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16F9D11A-D052-4F2B-9165-48829E459952}"/>
              </a:ext>
            </a:extLst>
          </p:cNvPr>
          <p:cNvSpPr/>
          <p:nvPr/>
        </p:nvSpPr>
        <p:spPr>
          <a:xfrm>
            <a:off x="4229770" y="2986576"/>
            <a:ext cx="2163192" cy="843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7418BE41-2843-427F-9B67-8EAC6A7B56EA}"/>
              </a:ext>
            </a:extLst>
          </p:cNvPr>
          <p:cNvSpPr txBox="1"/>
          <p:nvPr/>
        </p:nvSpPr>
        <p:spPr>
          <a:xfrm>
            <a:off x="4678750" y="3223832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DIRETTORE</a:t>
            </a: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8AA65111-BD96-4F2E-B7F6-1ABE0B878569}"/>
              </a:ext>
            </a:extLst>
          </p:cNvPr>
          <p:cNvSpPr/>
          <p:nvPr/>
        </p:nvSpPr>
        <p:spPr>
          <a:xfrm>
            <a:off x="7495116" y="2978489"/>
            <a:ext cx="2163192" cy="843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45CFD8D6-F742-4BAB-B758-0E57793426F1}"/>
              </a:ext>
            </a:extLst>
          </p:cNvPr>
          <p:cNvSpPr txBox="1"/>
          <p:nvPr/>
        </p:nvSpPr>
        <p:spPr>
          <a:xfrm>
            <a:off x="8104716" y="3223832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TECNICO</a:t>
            </a:r>
          </a:p>
        </p:txBody>
      </p: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29A0F155-675E-4E53-A83D-C0BF9542AEE2}"/>
              </a:ext>
            </a:extLst>
          </p:cNvPr>
          <p:cNvCxnSpPr>
            <a:cxnSpLocks/>
          </p:cNvCxnSpPr>
          <p:nvPr/>
        </p:nvCxnSpPr>
        <p:spPr>
          <a:xfrm>
            <a:off x="5311366" y="2001154"/>
            <a:ext cx="0" cy="744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diritto 79">
            <a:extLst>
              <a:ext uri="{FF2B5EF4-FFF2-40B4-BE49-F238E27FC236}">
                <a16:creationId xmlns:a16="http://schemas.microsoft.com/office/drawing/2014/main" id="{D60B258B-DD1F-4F21-A6D6-73F94450022F}"/>
              </a:ext>
            </a:extLst>
          </p:cNvPr>
          <p:cNvCxnSpPr/>
          <p:nvPr/>
        </p:nvCxnSpPr>
        <p:spPr>
          <a:xfrm>
            <a:off x="2259444" y="2760808"/>
            <a:ext cx="6515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ttore diritto 81">
            <a:extLst>
              <a:ext uri="{FF2B5EF4-FFF2-40B4-BE49-F238E27FC236}">
                <a16:creationId xmlns:a16="http://schemas.microsoft.com/office/drawing/2014/main" id="{C092CBE3-CD5B-4934-9E00-2E3FB9D0D79E}"/>
              </a:ext>
            </a:extLst>
          </p:cNvPr>
          <p:cNvCxnSpPr>
            <a:cxnSpLocks/>
          </p:cNvCxnSpPr>
          <p:nvPr/>
        </p:nvCxnSpPr>
        <p:spPr>
          <a:xfrm>
            <a:off x="2259444" y="2760808"/>
            <a:ext cx="0" cy="225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670D8252-B4C3-43BF-BEB0-D868CD017B6F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311366" y="2760808"/>
            <a:ext cx="0" cy="225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47263E03-306E-4B0A-B9B7-DEE8C38C20A6}"/>
              </a:ext>
            </a:extLst>
          </p:cNvPr>
          <p:cNvCxnSpPr/>
          <p:nvPr/>
        </p:nvCxnSpPr>
        <p:spPr>
          <a:xfrm>
            <a:off x="8774544" y="2760808"/>
            <a:ext cx="0" cy="225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ttangolo 89">
            <a:extLst>
              <a:ext uri="{FF2B5EF4-FFF2-40B4-BE49-F238E27FC236}">
                <a16:creationId xmlns:a16="http://schemas.microsoft.com/office/drawing/2014/main" id="{CB82F1D8-C583-4347-8D5A-B765FBFB7F58}"/>
              </a:ext>
            </a:extLst>
          </p:cNvPr>
          <p:cNvSpPr/>
          <p:nvPr/>
        </p:nvSpPr>
        <p:spPr>
          <a:xfrm>
            <a:off x="6747623" y="4376247"/>
            <a:ext cx="1219201" cy="518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827C2CD8-9C55-4575-BA75-86D1D3E70570}"/>
              </a:ext>
            </a:extLst>
          </p:cNvPr>
          <p:cNvSpPr txBox="1"/>
          <p:nvPr/>
        </p:nvSpPr>
        <p:spPr>
          <a:xfrm>
            <a:off x="6924060" y="4474049"/>
            <a:ext cx="1142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MECCANICO</a:t>
            </a:r>
          </a:p>
        </p:txBody>
      </p:sp>
      <p:sp>
        <p:nvSpPr>
          <p:cNvPr id="92" name="Rettangolo 91">
            <a:extLst>
              <a:ext uri="{FF2B5EF4-FFF2-40B4-BE49-F238E27FC236}">
                <a16:creationId xmlns:a16="http://schemas.microsoft.com/office/drawing/2014/main" id="{0AFBD83B-B569-402C-941B-25C75DB65DDE}"/>
              </a:ext>
            </a:extLst>
          </p:cNvPr>
          <p:cNvSpPr/>
          <p:nvPr/>
        </p:nvSpPr>
        <p:spPr>
          <a:xfrm>
            <a:off x="9476760" y="4349688"/>
            <a:ext cx="1219201" cy="518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5CFF0AEC-AAD0-4FE4-B271-C3785348C7A8}"/>
              </a:ext>
            </a:extLst>
          </p:cNvPr>
          <p:cNvSpPr txBox="1"/>
          <p:nvPr/>
        </p:nvSpPr>
        <p:spPr>
          <a:xfrm>
            <a:off x="9515304" y="4454879"/>
            <a:ext cx="1142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ING. DI PISTA</a:t>
            </a:r>
          </a:p>
        </p:txBody>
      </p:sp>
      <p:cxnSp>
        <p:nvCxnSpPr>
          <p:cNvPr id="95" name="Connettore diritto 94">
            <a:extLst>
              <a:ext uri="{FF2B5EF4-FFF2-40B4-BE49-F238E27FC236}">
                <a16:creationId xmlns:a16="http://schemas.microsoft.com/office/drawing/2014/main" id="{27340126-5D81-4862-8865-484B4EF9FB18}"/>
              </a:ext>
            </a:extLst>
          </p:cNvPr>
          <p:cNvCxnSpPr>
            <a:stCxn id="64" idx="2"/>
          </p:cNvCxnSpPr>
          <p:nvPr/>
        </p:nvCxnSpPr>
        <p:spPr>
          <a:xfrm>
            <a:off x="8576712" y="3821867"/>
            <a:ext cx="0" cy="344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ttore diritto 96">
            <a:extLst>
              <a:ext uri="{FF2B5EF4-FFF2-40B4-BE49-F238E27FC236}">
                <a16:creationId xmlns:a16="http://schemas.microsoft.com/office/drawing/2014/main" id="{481F7785-CAE3-43F7-BAE4-E11A7FF6BB54}"/>
              </a:ext>
            </a:extLst>
          </p:cNvPr>
          <p:cNvCxnSpPr>
            <a:cxnSpLocks/>
          </p:cNvCxnSpPr>
          <p:nvPr/>
        </p:nvCxnSpPr>
        <p:spPr>
          <a:xfrm flipV="1">
            <a:off x="7357223" y="4147544"/>
            <a:ext cx="2804161" cy="19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ttore diritto 99">
            <a:extLst>
              <a:ext uri="{FF2B5EF4-FFF2-40B4-BE49-F238E27FC236}">
                <a16:creationId xmlns:a16="http://schemas.microsoft.com/office/drawing/2014/main" id="{91FE3E1B-0CE3-4BE2-9754-FD08A6B8540E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7357223" y="4166713"/>
            <a:ext cx="1" cy="209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diritto 101">
            <a:extLst>
              <a:ext uri="{FF2B5EF4-FFF2-40B4-BE49-F238E27FC236}">
                <a16:creationId xmlns:a16="http://schemas.microsoft.com/office/drawing/2014/main" id="{8A91525A-FBC0-49AB-B77D-F142CDECFCAF}"/>
              </a:ext>
            </a:extLst>
          </p:cNvPr>
          <p:cNvCxnSpPr>
            <a:cxnSpLocks/>
          </p:cNvCxnSpPr>
          <p:nvPr/>
        </p:nvCxnSpPr>
        <p:spPr>
          <a:xfrm>
            <a:off x="10161384" y="4147544"/>
            <a:ext cx="0" cy="182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Sottotitolo 2">
            <a:extLst>
              <a:ext uri="{FF2B5EF4-FFF2-40B4-BE49-F238E27FC236}">
                <a16:creationId xmlns:a16="http://schemas.microsoft.com/office/drawing/2014/main" id="{3EECBEDD-119A-49E0-8848-D6C09F0FB08F}"/>
              </a:ext>
            </a:extLst>
          </p:cNvPr>
          <p:cNvSpPr txBox="1">
            <a:spLocks/>
          </p:cNvSpPr>
          <p:nvPr/>
        </p:nvSpPr>
        <p:spPr>
          <a:xfrm>
            <a:off x="334849" y="297672"/>
            <a:ext cx="5981700" cy="4441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/>
              <a:t>PERSONALE</a:t>
            </a:r>
          </a:p>
          <a:p>
            <a:endParaRPr lang="it-IT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666FEDD-0CE0-44AB-8A86-3FA893E6E4B5}"/>
              </a:ext>
            </a:extLst>
          </p:cNvPr>
          <p:cNvCxnSpPr>
            <a:cxnSpLocks/>
            <a:endCxn id="51" idx="0"/>
          </p:cNvCxnSpPr>
          <p:nvPr/>
        </p:nvCxnSpPr>
        <p:spPr>
          <a:xfrm flipV="1">
            <a:off x="1998277" y="2852146"/>
            <a:ext cx="1266671" cy="1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Arco 50">
            <a:extLst>
              <a:ext uri="{FF2B5EF4-FFF2-40B4-BE49-F238E27FC236}">
                <a16:creationId xmlns:a16="http://schemas.microsoft.com/office/drawing/2014/main" id="{087DBC9D-8B52-49E3-A3C0-9F6F45DBA44B}"/>
              </a:ext>
            </a:extLst>
          </p:cNvPr>
          <p:cNvSpPr/>
          <p:nvPr/>
        </p:nvSpPr>
        <p:spPr>
          <a:xfrm>
            <a:off x="2825416" y="2852146"/>
            <a:ext cx="879064" cy="737833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88A05B48-913C-4171-A070-E5F234F94B16}"/>
              </a:ext>
            </a:extLst>
          </p:cNvPr>
          <p:cNvCxnSpPr/>
          <p:nvPr/>
        </p:nvCxnSpPr>
        <p:spPr>
          <a:xfrm>
            <a:off x="3704480" y="3223832"/>
            <a:ext cx="0" cy="5214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Arco 54">
            <a:extLst>
              <a:ext uri="{FF2B5EF4-FFF2-40B4-BE49-F238E27FC236}">
                <a16:creationId xmlns:a16="http://schemas.microsoft.com/office/drawing/2014/main" id="{004F49B4-EB54-410F-9EBA-8ECA6516217B}"/>
              </a:ext>
            </a:extLst>
          </p:cNvPr>
          <p:cNvSpPr/>
          <p:nvPr/>
        </p:nvSpPr>
        <p:spPr>
          <a:xfrm rot="5400000">
            <a:off x="3039936" y="3336427"/>
            <a:ext cx="571527" cy="757544"/>
          </a:xfrm>
          <a:prstGeom prst="arc">
            <a:avLst>
              <a:gd name="adj1" fmla="val 16200000"/>
              <a:gd name="adj2" fmla="val 2136226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CF2B7EDC-0E70-4F54-8937-9F311B6D8474}"/>
              </a:ext>
            </a:extLst>
          </p:cNvPr>
          <p:cNvCxnSpPr>
            <a:cxnSpLocks/>
          </p:cNvCxnSpPr>
          <p:nvPr/>
        </p:nvCxnSpPr>
        <p:spPr>
          <a:xfrm>
            <a:off x="2915744" y="3999052"/>
            <a:ext cx="436583" cy="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Ovale 57">
            <a:extLst>
              <a:ext uri="{FF2B5EF4-FFF2-40B4-BE49-F238E27FC236}">
                <a16:creationId xmlns:a16="http://schemas.microsoft.com/office/drawing/2014/main" id="{0BBA5676-65BE-4CCC-B7F6-57DAF8997946}"/>
              </a:ext>
            </a:extLst>
          </p:cNvPr>
          <p:cNvSpPr/>
          <p:nvPr/>
        </p:nvSpPr>
        <p:spPr>
          <a:xfrm>
            <a:off x="2858649" y="3930297"/>
            <a:ext cx="144788" cy="136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B25C732E-A7CD-4F29-9445-09307CB1448C}"/>
              </a:ext>
            </a:extLst>
          </p:cNvPr>
          <p:cNvSpPr/>
          <p:nvPr/>
        </p:nvSpPr>
        <p:spPr>
          <a:xfrm>
            <a:off x="2999038" y="4100002"/>
            <a:ext cx="144788" cy="1369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12FE2701-0FD8-4088-9FFB-7382CC880715}"/>
              </a:ext>
            </a:extLst>
          </p:cNvPr>
          <p:cNvCxnSpPr>
            <a:cxnSpLocks/>
          </p:cNvCxnSpPr>
          <p:nvPr/>
        </p:nvCxnSpPr>
        <p:spPr>
          <a:xfrm>
            <a:off x="5150860" y="2874534"/>
            <a:ext cx="347681" cy="41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Ovale 61">
            <a:extLst>
              <a:ext uri="{FF2B5EF4-FFF2-40B4-BE49-F238E27FC236}">
                <a16:creationId xmlns:a16="http://schemas.microsoft.com/office/drawing/2014/main" id="{3BA7FF60-96E6-4973-AB81-737468FCBB72}"/>
              </a:ext>
            </a:extLst>
          </p:cNvPr>
          <p:cNvSpPr/>
          <p:nvPr/>
        </p:nvSpPr>
        <p:spPr>
          <a:xfrm>
            <a:off x="5455546" y="2795700"/>
            <a:ext cx="144788" cy="136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8E98DFFD-FE9D-4C5F-A811-07E68CD7AD17}"/>
              </a:ext>
            </a:extLst>
          </p:cNvPr>
          <p:cNvCxnSpPr>
            <a:cxnSpLocks/>
          </p:cNvCxnSpPr>
          <p:nvPr/>
        </p:nvCxnSpPr>
        <p:spPr>
          <a:xfrm>
            <a:off x="8600703" y="2883472"/>
            <a:ext cx="347681" cy="41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Ovale 65">
            <a:extLst>
              <a:ext uri="{FF2B5EF4-FFF2-40B4-BE49-F238E27FC236}">
                <a16:creationId xmlns:a16="http://schemas.microsoft.com/office/drawing/2014/main" id="{E6CF7D3E-0A26-4980-B106-4BC56F896ECC}"/>
              </a:ext>
            </a:extLst>
          </p:cNvPr>
          <p:cNvSpPr/>
          <p:nvPr/>
        </p:nvSpPr>
        <p:spPr>
          <a:xfrm>
            <a:off x="8905389" y="2804638"/>
            <a:ext cx="144788" cy="136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4DA8629A-86C7-4631-949E-13404610A9FE}"/>
              </a:ext>
            </a:extLst>
          </p:cNvPr>
          <p:cNvCxnSpPr>
            <a:cxnSpLocks/>
          </p:cNvCxnSpPr>
          <p:nvPr/>
        </p:nvCxnSpPr>
        <p:spPr>
          <a:xfrm>
            <a:off x="7183382" y="4278445"/>
            <a:ext cx="347681" cy="41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Ovale 60">
            <a:extLst>
              <a:ext uri="{FF2B5EF4-FFF2-40B4-BE49-F238E27FC236}">
                <a16:creationId xmlns:a16="http://schemas.microsoft.com/office/drawing/2014/main" id="{9E5BA52E-E2F9-4104-94F9-99076A494BC4}"/>
              </a:ext>
            </a:extLst>
          </p:cNvPr>
          <p:cNvSpPr/>
          <p:nvPr/>
        </p:nvSpPr>
        <p:spPr>
          <a:xfrm>
            <a:off x="7488068" y="4199611"/>
            <a:ext cx="144788" cy="136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F35EFEEB-393D-4D54-B5D6-77D709A560D5}"/>
              </a:ext>
            </a:extLst>
          </p:cNvPr>
          <p:cNvCxnSpPr>
            <a:cxnSpLocks/>
          </p:cNvCxnSpPr>
          <p:nvPr/>
        </p:nvCxnSpPr>
        <p:spPr>
          <a:xfrm>
            <a:off x="10024502" y="4262575"/>
            <a:ext cx="347681" cy="41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Ovale 67">
            <a:extLst>
              <a:ext uri="{FF2B5EF4-FFF2-40B4-BE49-F238E27FC236}">
                <a16:creationId xmlns:a16="http://schemas.microsoft.com/office/drawing/2014/main" id="{7E9D534B-363D-4E74-BC44-7754AF559FF0}"/>
              </a:ext>
            </a:extLst>
          </p:cNvPr>
          <p:cNvSpPr/>
          <p:nvPr/>
        </p:nvSpPr>
        <p:spPr>
          <a:xfrm>
            <a:off x="10329188" y="4183741"/>
            <a:ext cx="144788" cy="136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555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6AC9EE6-D415-4F49-9537-9FE78E8ACC42}"/>
              </a:ext>
            </a:extLst>
          </p:cNvPr>
          <p:cNvSpPr/>
          <p:nvPr/>
        </p:nvSpPr>
        <p:spPr>
          <a:xfrm>
            <a:off x="1166592" y="1246848"/>
            <a:ext cx="2163192" cy="843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52DB9DE-C85C-47EC-91C4-CFEA1506F04C}"/>
              </a:ext>
            </a:extLst>
          </p:cNvPr>
          <p:cNvSpPr txBox="1"/>
          <p:nvPr/>
        </p:nvSpPr>
        <p:spPr>
          <a:xfrm>
            <a:off x="1575223" y="1458426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PILOTA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CE4736A-BA53-4A93-801D-61A8D8884D89}"/>
              </a:ext>
            </a:extLst>
          </p:cNvPr>
          <p:cNvSpPr/>
          <p:nvPr/>
        </p:nvSpPr>
        <p:spPr>
          <a:xfrm>
            <a:off x="4241262" y="1246848"/>
            <a:ext cx="2163192" cy="843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CDDD04F-ED13-4E45-B857-5F1EBC0C90D4}"/>
              </a:ext>
            </a:extLst>
          </p:cNvPr>
          <p:cNvSpPr txBox="1"/>
          <p:nvPr/>
        </p:nvSpPr>
        <p:spPr>
          <a:xfrm>
            <a:off x="4680744" y="1484104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DIRETTORE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07D71AB-0431-47F3-9425-8B11B9CC1A86}"/>
              </a:ext>
            </a:extLst>
          </p:cNvPr>
          <p:cNvSpPr/>
          <p:nvPr/>
        </p:nvSpPr>
        <p:spPr>
          <a:xfrm>
            <a:off x="7315932" y="1238761"/>
            <a:ext cx="2163192" cy="843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724949A-9102-4A17-A277-84AA17BAE8AB}"/>
              </a:ext>
            </a:extLst>
          </p:cNvPr>
          <p:cNvSpPr txBox="1"/>
          <p:nvPr/>
        </p:nvSpPr>
        <p:spPr>
          <a:xfrm>
            <a:off x="7925532" y="1484104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TECNICO</a:t>
            </a:r>
          </a:p>
        </p:txBody>
      </p:sp>
      <p:sp>
        <p:nvSpPr>
          <p:cNvPr id="12" name="Rombo 11">
            <a:extLst>
              <a:ext uri="{FF2B5EF4-FFF2-40B4-BE49-F238E27FC236}">
                <a16:creationId xmlns:a16="http://schemas.microsoft.com/office/drawing/2014/main" id="{0A6BD2CC-BD5E-43B9-B028-3BD4B749CC4F}"/>
              </a:ext>
            </a:extLst>
          </p:cNvPr>
          <p:cNvSpPr/>
          <p:nvPr/>
        </p:nvSpPr>
        <p:spPr>
          <a:xfrm>
            <a:off x="625416" y="2524949"/>
            <a:ext cx="1463328" cy="137922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77542C9-1418-43BD-A62F-85298962B4EF}"/>
              </a:ext>
            </a:extLst>
          </p:cNvPr>
          <p:cNvSpPr txBox="1"/>
          <p:nvPr/>
        </p:nvSpPr>
        <p:spPr>
          <a:xfrm>
            <a:off x="625416" y="3083754"/>
            <a:ext cx="1622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CONTRATTO_ATTIVO</a:t>
            </a:r>
          </a:p>
        </p:txBody>
      </p:sp>
      <p:sp>
        <p:nvSpPr>
          <p:cNvPr id="14" name="Rombo 13">
            <a:extLst>
              <a:ext uri="{FF2B5EF4-FFF2-40B4-BE49-F238E27FC236}">
                <a16:creationId xmlns:a16="http://schemas.microsoft.com/office/drawing/2014/main" id="{39F11B45-01F6-42C6-A604-5DB3537BCCA2}"/>
              </a:ext>
            </a:extLst>
          </p:cNvPr>
          <p:cNvSpPr/>
          <p:nvPr/>
        </p:nvSpPr>
        <p:spPr>
          <a:xfrm>
            <a:off x="2248188" y="2524949"/>
            <a:ext cx="1463328" cy="137922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3B9309F-9593-414A-AC58-9FB84117D3F5}"/>
              </a:ext>
            </a:extLst>
          </p:cNvPr>
          <p:cNvSpPr txBox="1"/>
          <p:nvPr/>
        </p:nvSpPr>
        <p:spPr>
          <a:xfrm>
            <a:off x="2248188" y="3083754"/>
            <a:ext cx="1622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CONTRATTO_</a:t>
            </a:r>
            <a:r>
              <a:rPr lang="it-IT" sz="1050" dirty="0"/>
              <a:t>SCADUTO</a:t>
            </a:r>
            <a:endParaRPr lang="it-IT" sz="1100" dirty="0"/>
          </a:p>
        </p:txBody>
      </p:sp>
      <p:sp>
        <p:nvSpPr>
          <p:cNvPr id="16" name="Rombo 15">
            <a:extLst>
              <a:ext uri="{FF2B5EF4-FFF2-40B4-BE49-F238E27FC236}">
                <a16:creationId xmlns:a16="http://schemas.microsoft.com/office/drawing/2014/main" id="{33FC0583-D9CD-4BF9-9D77-0B9B92C7A146}"/>
              </a:ext>
            </a:extLst>
          </p:cNvPr>
          <p:cNvSpPr/>
          <p:nvPr/>
        </p:nvSpPr>
        <p:spPr>
          <a:xfrm>
            <a:off x="3868302" y="2524949"/>
            <a:ext cx="1463328" cy="137922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9EDE33E-7109-4E61-8DF8-C274DC097359}"/>
              </a:ext>
            </a:extLst>
          </p:cNvPr>
          <p:cNvSpPr txBox="1"/>
          <p:nvPr/>
        </p:nvSpPr>
        <p:spPr>
          <a:xfrm>
            <a:off x="3868302" y="3083754"/>
            <a:ext cx="1622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CONTRATTO_ATTIVO</a:t>
            </a:r>
          </a:p>
        </p:txBody>
      </p:sp>
      <p:sp>
        <p:nvSpPr>
          <p:cNvPr id="18" name="Rombo 17">
            <a:extLst>
              <a:ext uri="{FF2B5EF4-FFF2-40B4-BE49-F238E27FC236}">
                <a16:creationId xmlns:a16="http://schemas.microsoft.com/office/drawing/2014/main" id="{71FA24F9-81DE-422B-8BC8-B268B4F7744C}"/>
              </a:ext>
            </a:extLst>
          </p:cNvPr>
          <p:cNvSpPr/>
          <p:nvPr/>
        </p:nvSpPr>
        <p:spPr>
          <a:xfrm>
            <a:off x="5448156" y="2524949"/>
            <a:ext cx="1463328" cy="137922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9117B45-1F4B-45DA-97AC-448D0609F0CB}"/>
              </a:ext>
            </a:extLst>
          </p:cNvPr>
          <p:cNvSpPr txBox="1"/>
          <p:nvPr/>
        </p:nvSpPr>
        <p:spPr>
          <a:xfrm>
            <a:off x="5448156" y="3083754"/>
            <a:ext cx="1622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CONTRATTO_ </a:t>
            </a:r>
            <a:r>
              <a:rPr lang="it-IT" sz="1000" dirty="0"/>
              <a:t>SCADUTO</a:t>
            </a:r>
            <a:endParaRPr lang="it-IT" sz="1100" dirty="0"/>
          </a:p>
        </p:txBody>
      </p:sp>
      <p:sp>
        <p:nvSpPr>
          <p:cNvPr id="20" name="Rombo 19">
            <a:extLst>
              <a:ext uri="{FF2B5EF4-FFF2-40B4-BE49-F238E27FC236}">
                <a16:creationId xmlns:a16="http://schemas.microsoft.com/office/drawing/2014/main" id="{DF8DC5E9-AFA2-44EF-9717-63353DD9FA24}"/>
              </a:ext>
            </a:extLst>
          </p:cNvPr>
          <p:cNvSpPr/>
          <p:nvPr/>
        </p:nvSpPr>
        <p:spPr>
          <a:xfrm>
            <a:off x="7066941" y="2524949"/>
            <a:ext cx="1463328" cy="137922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1D5A603-A35A-404B-84C1-180420CF26CD}"/>
              </a:ext>
            </a:extLst>
          </p:cNvPr>
          <p:cNvSpPr txBox="1"/>
          <p:nvPr/>
        </p:nvSpPr>
        <p:spPr>
          <a:xfrm>
            <a:off x="7066941" y="3083754"/>
            <a:ext cx="1622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CONTRATTO_ATTIVO</a:t>
            </a:r>
          </a:p>
        </p:txBody>
      </p:sp>
      <p:sp>
        <p:nvSpPr>
          <p:cNvPr id="22" name="Rombo 21">
            <a:extLst>
              <a:ext uri="{FF2B5EF4-FFF2-40B4-BE49-F238E27FC236}">
                <a16:creationId xmlns:a16="http://schemas.microsoft.com/office/drawing/2014/main" id="{033D7E74-5D5A-45DF-AD4F-F8B6782F1954}"/>
              </a:ext>
            </a:extLst>
          </p:cNvPr>
          <p:cNvSpPr/>
          <p:nvPr/>
        </p:nvSpPr>
        <p:spPr>
          <a:xfrm>
            <a:off x="8648126" y="2524949"/>
            <a:ext cx="1463328" cy="137922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6C061FA-6D9C-433A-B1A3-26A7B6CF9C9F}"/>
              </a:ext>
            </a:extLst>
          </p:cNvPr>
          <p:cNvSpPr txBox="1"/>
          <p:nvPr/>
        </p:nvSpPr>
        <p:spPr>
          <a:xfrm>
            <a:off x="8648126" y="3083754"/>
            <a:ext cx="1622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CONTRATTO_ </a:t>
            </a:r>
            <a:r>
              <a:rPr lang="it-IT" sz="1000" dirty="0"/>
              <a:t>SCADUTO</a:t>
            </a:r>
            <a:endParaRPr lang="it-IT" sz="1100" dirty="0"/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D2CCE0AD-D73D-4297-8915-F70780F47356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1356360" y="2090226"/>
            <a:ext cx="720" cy="4347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402A1FDA-24B7-4B61-9034-10F28EFB0C8A}"/>
              </a:ext>
            </a:extLst>
          </p:cNvPr>
          <p:cNvCxnSpPr/>
          <p:nvPr/>
        </p:nvCxnSpPr>
        <p:spPr>
          <a:xfrm flipH="1" flipV="1">
            <a:off x="2976415" y="2090226"/>
            <a:ext cx="720" cy="4347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FBF5DF48-F82A-4022-B99D-7A55EE099EE8}"/>
              </a:ext>
            </a:extLst>
          </p:cNvPr>
          <p:cNvCxnSpPr/>
          <p:nvPr/>
        </p:nvCxnSpPr>
        <p:spPr>
          <a:xfrm flipH="1" flipV="1">
            <a:off x="4603743" y="2082139"/>
            <a:ext cx="720" cy="4347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1E89CC17-26DA-432B-94CB-ABA19500D917}"/>
              </a:ext>
            </a:extLst>
          </p:cNvPr>
          <p:cNvCxnSpPr>
            <a:cxnSpLocks/>
          </p:cNvCxnSpPr>
          <p:nvPr/>
        </p:nvCxnSpPr>
        <p:spPr>
          <a:xfrm flipV="1">
            <a:off x="6184317" y="2089728"/>
            <a:ext cx="0" cy="420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8D749049-B9E1-4A6B-BE6A-7B4BD8A8D970}"/>
              </a:ext>
            </a:extLst>
          </p:cNvPr>
          <p:cNvCxnSpPr/>
          <p:nvPr/>
        </p:nvCxnSpPr>
        <p:spPr>
          <a:xfrm flipH="1" flipV="1">
            <a:off x="7771059" y="2090226"/>
            <a:ext cx="720" cy="4347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ttangolo 32">
            <a:extLst>
              <a:ext uri="{FF2B5EF4-FFF2-40B4-BE49-F238E27FC236}">
                <a16:creationId xmlns:a16="http://schemas.microsoft.com/office/drawing/2014/main" id="{8AFA33D8-3B10-4403-9BD7-A3871377E0F7}"/>
              </a:ext>
            </a:extLst>
          </p:cNvPr>
          <p:cNvSpPr/>
          <p:nvPr/>
        </p:nvSpPr>
        <p:spPr>
          <a:xfrm>
            <a:off x="4366560" y="4752108"/>
            <a:ext cx="2163192" cy="843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4EE8C4F4-E421-4C9A-B3DE-9A119E3D2E80}"/>
              </a:ext>
            </a:extLst>
          </p:cNvPr>
          <p:cNvSpPr txBox="1"/>
          <p:nvPr/>
        </p:nvSpPr>
        <p:spPr>
          <a:xfrm>
            <a:off x="4859252" y="4989364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TEAM</a:t>
            </a:r>
          </a:p>
        </p:txBody>
      </p: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5FE36949-046D-4F60-9E56-F5FDAE167416}"/>
              </a:ext>
            </a:extLst>
          </p:cNvPr>
          <p:cNvCxnSpPr>
            <a:stCxn id="16" idx="2"/>
          </p:cNvCxnSpPr>
          <p:nvPr/>
        </p:nvCxnSpPr>
        <p:spPr>
          <a:xfrm>
            <a:off x="4599966" y="3904169"/>
            <a:ext cx="3777" cy="847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29E82E55-8F0A-4408-A2BF-D2D866A8E7A6}"/>
              </a:ext>
            </a:extLst>
          </p:cNvPr>
          <p:cNvCxnSpPr/>
          <p:nvPr/>
        </p:nvCxnSpPr>
        <p:spPr>
          <a:xfrm>
            <a:off x="6176043" y="3895852"/>
            <a:ext cx="3777" cy="847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AA66A8BF-0F14-4252-A562-38F770938809}"/>
              </a:ext>
            </a:extLst>
          </p:cNvPr>
          <p:cNvCxnSpPr>
            <a:cxnSpLocks/>
          </p:cNvCxnSpPr>
          <p:nvPr/>
        </p:nvCxnSpPr>
        <p:spPr>
          <a:xfrm>
            <a:off x="7789644" y="3904169"/>
            <a:ext cx="0" cy="1085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4B16EE83-69B4-4231-B676-109F7CA2A42F}"/>
              </a:ext>
            </a:extLst>
          </p:cNvPr>
          <p:cNvCxnSpPr>
            <a:cxnSpLocks/>
          </p:cNvCxnSpPr>
          <p:nvPr/>
        </p:nvCxnSpPr>
        <p:spPr>
          <a:xfrm>
            <a:off x="9365721" y="3904169"/>
            <a:ext cx="13349" cy="1528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14683E9E-9EAB-4419-9616-98D31BEBE3D4}"/>
              </a:ext>
            </a:extLst>
          </p:cNvPr>
          <p:cNvCxnSpPr>
            <a:cxnSpLocks/>
          </p:cNvCxnSpPr>
          <p:nvPr/>
        </p:nvCxnSpPr>
        <p:spPr>
          <a:xfrm>
            <a:off x="2991432" y="3914922"/>
            <a:ext cx="8730" cy="992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AD304848-69A5-4823-B5A6-05EB589551BF}"/>
              </a:ext>
            </a:extLst>
          </p:cNvPr>
          <p:cNvCxnSpPr>
            <a:cxnSpLocks/>
          </p:cNvCxnSpPr>
          <p:nvPr/>
        </p:nvCxnSpPr>
        <p:spPr>
          <a:xfrm>
            <a:off x="1352583" y="3904169"/>
            <a:ext cx="3777" cy="13841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DAA05C47-6414-490E-90B1-77403D404C41}"/>
              </a:ext>
            </a:extLst>
          </p:cNvPr>
          <p:cNvCxnSpPr>
            <a:cxnSpLocks/>
          </p:cNvCxnSpPr>
          <p:nvPr/>
        </p:nvCxnSpPr>
        <p:spPr>
          <a:xfrm>
            <a:off x="1352583" y="5288280"/>
            <a:ext cx="30139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BF439640-23EF-49A6-850B-66852D18C0E2}"/>
              </a:ext>
            </a:extLst>
          </p:cNvPr>
          <p:cNvCxnSpPr>
            <a:cxnSpLocks/>
          </p:cNvCxnSpPr>
          <p:nvPr/>
        </p:nvCxnSpPr>
        <p:spPr>
          <a:xfrm>
            <a:off x="2991432" y="4907641"/>
            <a:ext cx="13751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50EF6351-7624-4BED-9051-226CDBB6DD81}"/>
              </a:ext>
            </a:extLst>
          </p:cNvPr>
          <p:cNvCxnSpPr>
            <a:cxnSpLocks/>
          </p:cNvCxnSpPr>
          <p:nvPr/>
        </p:nvCxnSpPr>
        <p:spPr>
          <a:xfrm>
            <a:off x="6518190" y="5433060"/>
            <a:ext cx="28542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ADA0DC83-E950-47FA-B1C0-F20C517EC37F}"/>
              </a:ext>
            </a:extLst>
          </p:cNvPr>
          <p:cNvCxnSpPr>
            <a:cxnSpLocks/>
          </p:cNvCxnSpPr>
          <p:nvPr/>
        </p:nvCxnSpPr>
        <p:spPr>
          <a:xfrm>
            <a:off x="6518190" y="4996984"/>
            <a:ext cx="12804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05E5E1DA-D257-4216-BADF-8D4E4D25F77E}"/>
              </a:ext>
            </a:extLst>
          </p:cNvPr>
          <p:cNvSpPr txBox="1"/>
          <p:nvPr/>
        </p:nvSpPr>
        <p:spPr>
          <a:xfrm>
            <a:off x="7742102" y="2073278"/>
            <a:ext cx="65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0,1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9CAF5C53-94C7-4B48-856C-D03E603E0552}"/>
              </a:ext>
            </a:extLst>
          </p:cNvPr>
          <p:cNvSpPr txBox="1"/>
          <p:nvPr/>
        </p:nvSpPr>
        <p:spPr>
          <a:xfrm>
            <a:off x="4546942" y="2158305"/>
            <a:ext cx="65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0,1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7E6ECA5-6CAA-40CA-A287-9470C0F30623}"/>
              </a:ext>
            </a:extLst>
          </p:cNvPr>
          <p:cNvSpPr txBox="1"/>
          <p:nvPr/>
        </p:nvSpPr>
        <p:spPr>
          <a:xfrm>
            <a:off x="4620328" y="4338891"/>
            <a:ext cx="65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1,1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6DAF396A-CAB4-497B-BD3D-A17B2FEBEFA9}"/>
              </a:ext>
            </a:extLst>
          </p:cNvPr>
          <p:cNvSpPr txBox="1"/>
          <p:nvPr/>
        </p:nvSpPr>
        <p:spPr>
          <a:xfrm>
            <a:off x="9365721" y="2155616"/>
            <a:ext cx="65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0,n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87EF4F50-2D89-4188-87AB-B3C6E28BE999}"/>
              </a:ext>
            </a:extLst>
          </p:cNvPr>
          <p:cNvSpPr txBox="1"/>
          <p:nvPr/>
        </p:nvSpPr>
        <p:spPr>
          <a:xfrm>
            <a:off x="6210857" y="2212992"/>
            <a:ext cx="65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0,n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7213A53F-09B9-4208-AD24-7A302097A2A0}"/>
              </a:ext>
            </a:extLst>
          </p:cNvPr>
          <p:cNvSpPr txBox="1"/>
          <p:nvPr/>
        </p:nvSpPr>
        <p:spPr>
          <a:xfrm>
            <a:off x="3128815" y="2393888"/>
            <a:ext cx="65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0,n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35B0E11E-EF8E-4AD3-ACC8-5866CFE34337}"/>
              </a:ext>
            </a:extLst>
          </p:cNvPr>
          <p:cNvSpPr txBox="1"/>
          <p:nvPr/>
        </p:nvSpPr>
        <p:spPr>
          <a:xfrm>
            <a:off x="3711516" y="5358696"/>
            <a:ext cx="65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0,3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C2D266C2-3564-476D-97EC-A5D88B1874EC}"/>
              </a:ext>
            </a:extLst>
          </p:cNvPr>
          <p:cNvSpPr txBox="1"/>
          <p:nvPr/>
        </p:nvSpPr>
        <p:spPr>
          <a:xfrm>
            <a:off x="3732546" y="4596224"/>
            <a:ext cx="65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0,n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16FBD915-7A90-4264-87EF-DB4E724611EA}"/>
              </a:ext>
            </a:extLst>
          </p:cNvPr>
          <p:cNvSpPr txBox="1"/>
          <p:nvPr/>
        </p:nvSpPr>
        <p:spPr>
          <a:xfrm>
            <a:off x="1520138" y="2325740"/>
            <a:ext cx="65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0,1</a:t>
            </a: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ABE05B26-30CB-4D0E-A3ED-3A2216F78026}"/>
              </a:ext>
            </a:extLst>
          </p:cNvPr>
          <p:cNvSpPr txBox="1"/>
          <p:nvPr/>
        </p:nvSpPr>
        <p:spPr>
          <a:xfrm>
            <a:off x="6126610" y="4364861"/>
            <a:ext cx="65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0,n</a:t>
            </a: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751E23CC-DE64-4544-BD6B-00E2145C0FAA}"/>
              </a:ext>
            </a:extLst>
          </p:cNvPr>
          <p:cNvSpPr txBox="1"/>
          <p:nvPr/>
        </p:nvSpPr>
        <p:spPr>
          <a:xfrm>
            <a:off x="6603809" y="4620032"/>
            <a:ext cx="65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0,n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171267F7-3F23-4022-8A35-7A0A472C5DC7}"/>
              </a:ext>
            </a:extLst>
          </p:cNvPr>
          <p:cNvSpPr txBox="1"/>
          <p:nvPr/>
        </p:nvSpPr>
        <p:spPr>
          <a:xfrm>
            <a:off x="6603809" y="5358696"/>
            <a:ext cx="65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0,n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9E8FBBC0-EBB7-43F8-AEFF-8ABEC6A0509D}"/>
              </a:ext>
            </a:extLst>
          </p:cNvPr>
          <p:cNvSpPr txBox="1"/>
          <p:nvPr/>
        </p:nvSpPr>
        <p:spPr>
          <a:xfrm>
            <a:off x="261132" y="297116"/>
            <a:ext cx="5735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GESTIONE CONTRATTI DEL PERSONALE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3B532EB6-0061-40F2-953C-7001F46923B7}"/>
              </a:ext>
            </a:extLst>
          </p:cNvPr>
          <p:cNvCxnSpPr>
            <a:cxnSpLocks/>
            <a:endCxn id="54" idx="6"/>
          </p:cNvCxnSpPr>
          <p:nvPr/>
        </p:nvCxnSpPr>
        <p:spPr>
          <a:xfrm flipH="1" flipV="1">
            <a:off x="743775" y="1420835"/>
            <a:ext cx="412746" cy="4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e 53">
            <a:extLst>
              <a:ext uri="{FF2B5EF4-FFF2-40B4-BE49-F238E27FC236}">
                <a16:creationId xmlns:a16="http://schemas.microsoft.com/office/drawing/2014/main" id="{E1FE7AD5-B433-4B7C-9429-09A3313C1193}"/>
              </a:ext>
            </a:extLst>
          </p:cNvPr>
          <p:cNvSpPr/>
          <p:nvPr/>
        </p:nvSpPr>
        <p:spPr>
          <a:xfrm>
            <a:off x="598987" y="1352378"/>
            <a:ext cx="144788" cy="1369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6F6B4188-FACA-4D28-B4C8-D19CFF91A93D}"/>
              </a:ext>
            </a:extLst>
          </p:cNvPr>
          <p:cNvSpPr txBox="1"/>
          <p:nvPr/>
        </p:nvSpPr>
        <p:spPr>
          <a:xfrm>
            <a:off x="186241" y="1317586"/>
            <a:ext cx="485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NOME</a:t>
            </a:r>
          </a:p>
        </p:txBody>
      </p: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AFDEC890-B3BC-44D5-8024-7F9D6B7CDA37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2380930" y="2089728"/>
            <a:ext cx="0" cy="268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e 69">
            <a:extLst>
              <a:ext uri="{FF2B5EF4-FFF2-40B4-BE49-F238E27FC236}">
                <a16:creationId xmlns:a16="http://schemas.microsoft.com/office/drawing/2014/main" id="{ED29ABC9-FD9D-4BD4-B1F4-7D9980DBFC26}"/>
              </a:ext>
            </a:extLst>
          </p:cNvPr>
          <p:cNvSpPr/>
          <p:nvPr/>
        </p:nvSpPr>
        <p:spPr>
          <a:xfrm>
            <a:off x="2308536" y="2357798"/>
            <a:ext cx="144788" cy="1369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6875C97B-59E7-4280-9CF0-A06526AB03A7}"/>
              </a:ext>
            </a:extLst>
          </p:cNvPr>
          <p:cNvSpPr txBox="1"/>
          <p:nvPr/>
        </p:nvSpPr>
        <p:spPr>
          <a:xfrm>
            <a:off x="2097356" y="2518613"/>
            <a:ext cx="649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COGNOME</a:t>
            </a:r>
          </a:p>
        </p:txBody>
      </p: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3C8813B9-687F-4C7A-BCDD-6C7F64D38DF7}"/>
              </a:ext>
            </a:extLst>
          </p:cNvPr>
          <p:cNvCxnSpPr>
            <a:cxnSpLocks/>
          </p:cNvCxnSpPr>
          <p:nvPr/>
        </p:nvCxnSpPr>
        <p:spPr>
          <a:xfrm flipH="1">
            <a:off x="754290" y="1931389"/>
            <a:ext cx="393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e 72">
            <a:extLst>
              <a:ext uri="{FF2B5EF4-FFF2-40B4-BE49-F238E27FC236}">
                <a16:creationId xmlns:a16="http://schemas.microsoft.com/office/drawing/2014/main" id="{D7CBCD7E-9825-4761-9419-B972A2EECB8B}"/>
              </a:ext>
            </a:extLst>
          </p:cNvPr>
          <p:cNvSpPr/>
          <p:nvPr/>
        </p:nvSpPr>
        <p:spPr>
          <a:xfrm>
            <a:off x="609502" y="1878592"/>
            <a:ext cx="144788" cy="1369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A470A216-9135-47B3-ADE2-05101C658B62}"/>
              </a:ext>
            </a:extLst>
          </p:cNvPr>
          <p:cNvSpPr txBox="1"/>
          <p:nvPr/>
        </p:nvSpPr>
        <p:spPr>
          <a:xfrm>
            <a:off x="102829" y="1850174"/>
            <a:ext cx="595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NASCITA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4E96BD8A-F4E5-415D-8B03-18F9175E264F}"/>
              </a:ext>
            </a:extLst>
          </p:cNvPr>
          <p:cNvSpPr txBox="1"/>
          <p:nvPr/>
        </p:nvSpPr>
        <p:spPr>
          <a:xfrm>
            <a:off x="1968184" y="710739"/>
            <a:ext cx="485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GP</a:t>
            </a: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AF3F6DF1-53EE-4C2F-A99C-60D79F572127}"/>
              </a:ext>
            </a:extLst>
          </p:cNvPr>
          <p:cNvSpPr txBox="1"/>
          <p:nvPr/>
        </p:nvSpPr>
        <p:spPr>
          <a:xfrm>
            <a:off x="2350470" y="705245"/>
            <a:ext cx="649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VITTORIE</a:t>
            </a:r>
          </a:p>
        </p:txBody>
      </p: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5851281A-7B86-44B8-9DC6-6BE4CD841BEF}"/>
              </a:ext>
            </a:extLst>
          </p:cNvPr>
          <p:cNvCxnSpPr>
            <a:cxnSpLocks/>
          </p:cNvCxnSpPr>
          <p:nvPr/>
        </p:nvCxnSpPr>
        <p:spPr>
          <a:xfrm flipV="1">
            <a:off x="1659283" y="1077956"/>
            <a:ext cx="0" cy="177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EAF7A440-DC1E-4D25-874B-A024BF3589FB}"/>
              </a:ext>
            </a:extLst>
          </p:cNvPr>
          <p:cNvSpPr txBox="1"/>
          <p:nvPr/>
        </p:nvSpPr>
        <p:spPr>
          <a:xfrm>
            <a:off x="1365158" y="733444"/>
            <a:ext cx="6496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NUMERO</a:t>
            </a:r>
          </a:p>
        </p:txBody>
      </p:sp>
      <p:sp>
        <p:nvSpPr>
          <p:cNvPr id="83" name="Ovale 82">
            <a:extLst>
              <a:ext uri="{FF2B5EF4-FFF2-40B4-BE49-F238E27FC236}">
                <a16:creationId xmlns:a16="http://schemas.microsoft.com/office/drawing/2014/main" id="{76629EC5-21DF-4507-9444-544B6FD8253A}"/>
              </a:ext>
            </a:extLst>
          </p:cNvPr>
          <p:cNvSpPr/>
          <p:nvPr/>
        </p:nvSpPr>
        <p:spPr>
          <a:xfrm rot="10800000">
            <a:off x="1586890" y="945930"/>
            <a:ext cx="144788" cy="136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193DCF6E-E8D9-431F-AED9-FA72F337CC47}"/>
              </a:ext>
            </a:extLst>
          </p:cNvPr>
          <p:cNvCxnSpPr>
            <a:cxnSpLocks/>
          </p:cNvCxnSpPr>
          <p:nvPr/>
        </p:nvCxnSpPr>
        <p:spPr>
          <a:xfrm flipV="1">
            <a:off x="2100128" y="1081505"/>
            <a:ext cx="0" cy="165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e 84">
            <a:extLst>
              <a:ext uri="{FF2B5EF4-FFF2-40B4-BE49-F238E27FC236}">
                <a16:creationId xmlns:a16="http://schemas.microsoft.com/office/drawing/2014/main" id="{CFC7B6FE-4BD2-446B-B25B-1ED8C754FAC3}"/>
              </a:ext>
            </a:extLst>
          </p:cNvPr>
          <p:cNvSpPr/>
          <p:nvPr/>
        </p:nvSpPr>
        <p:spPr>
          <a:xfrm rot="10800000">
            <a:off x="2024962" y="936505"/>
            <a:ext cx="144788" cy="1369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6" name="Connettore diritto 85">
            <a:extLst>
              <a:ext uri="{FF2B5EF4-FFF2-40B4-BE49-F238E27FC236}">
                <a16:creationId xmlns:a16="http://schemas.microsoft.com/office/drawing/2014/main" id="{1D106E9B-0E75-468E-A53E-C1F5859EE937}"/>
              </a:ext>
            </a:extLst>
          </p:cNvPr>
          <p:cNvCxnSpPr>
            <a:cxnSpLocks/>
          </p:cNvCxnSpPr>
          <p:nvPr/>
        </p:nvCxnSpPr>
        <p:spPr>
          <a:xfrm flipV="1">
            <a:off x="2594265" y="1089592"/>
            <a:ext cx="0" cy="165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e 86">
            <a:extLst>
              <a:ext uri="{FF2B5EF4-FFF2-40B4-BE49-F238E27FC236}">
                <a16:creationId xmlns:a16="http://schemas.microsoft.com/office/drawing/2014/main" id="{BC6DFBFE-1AD7-492C-B18D-B4E9860D3D65}"/>
              </a:ext>
            </a:extLst>
          </p:cNvPr>
          <p:cNvSpPr/>
          <p:nvPr/>
        </p:nvSpPr>
        <p:spPr>
          <a:xfrm rot="10800000">
            <a:off x="2519099" y="944592"/>
            <a:ext cx="144788" cy="1369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B6EA3F37-5A6A-4F04-AABF-1F86105E4FDA}"/>
              </a:ext>
            </a:extLst>
          </p:cNvPr>
          <p:cNvCxnSpPr>
            <a:cxnSpLocks/>
          </p:cNvCxnSpPr>
          <p:nvPr/>
        </p:nvCxnSpPr>
        <p:spPr>
          <a:xfrm flipH="1">
            <a:off x="4141486" y="1441560"/>
            <a:ext cx="99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23C5F97F-7C3A-479E-BD1F-CA1F7E786E69}"/>
              </a:ext>
            </a:extLst>
          </p:cNvPr>
          <p:cNvSpPr txBox="1"/>
          <p:nvPr/>
        </p:nvSpPr>
        <p:spPr>
          <a:xfrm>
            <a:off x="3583952" y="1338310"/>
            <a:ext cx="485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NOME</a:t>
            </a:r>
          </a:p>
        </p:txBody>
      </p:sp>
      <p:cxnSp>
        <p:nvCxnSpPr>
          <p:cNvPr id="90" name="Connettore diritto 89">
            <a:extLst>
              <a:ext uri="{FF2B5EF4-FFF2-40B4-BE49-F238E27FC236}">
                <a16:creationId xmlns:a16="http://schemas.microsoft.com/office/drawing/2014/main" id="{BCB30FCD-E15D-4E76-B1C2-75E910EFFCA6}"/>
              </a:ext>
            </a:extLst>
          </p:cNvPr>
          <p:cNvCxnSpPr>
            <a:cxnSpLocks/>
          </p:cNvCxnSpPr>
          <p:nvPr/>
        </p:nvCxnSpPr>
        <p:spPr>
          <a:xfrm>
            <a:off x="5580521" y="2082139"/>
            <a:ext cx="0" cy="268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e 90">
            <a:extLst>
              <a:ext uri="{FF2B5EF4-FFF2-40B4-BE49-F238E27FC236}">
                <a16:creationId xmlns:a16="http://schemas.microsoft.com/office/drawing/2014/main" id="{1D92B171-F19C-4E3E-B4BF-A439C3F93D13}"/>
              </a:ext>
            </a:extLst>
          </p:cNvPr>
          <p:cNvSpPr/>
          <p:nvPr/>
        </p:nvSpPr>
        <p:spPr>
          <a:xfrm>
            <a:off x="5514425" y="2351118"/>
            <a:ext cx="144788" cy="1369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6B5E8672-A4F3-4DC1-ACF5-7965679B6EAB}"/>
              </a:ext>
            </a:extLst>
          </p:cNvPr>
          <p:cNvSpPr txBox="1"/>
          <p:nvPr/>
        </p:nvSpPr>
        <p:spPr>
          <a:xfrm>
            <a:off x="5288712" y="2472833"/>
            <a:ext cx="649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COGNOME</a:t>
            </a:r>
          </a:p>
        </p:txBody>
      </p:sp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88ACECE1-AF7C-4A78-BE7F-D801C9B506A2}"/>
              </a:ext>
            </a:extLst>
          </p:cNvPr>
          <p:cNvCxnSpPr>
            <a:cxnSpLocks/>
          </p:cNvCxnSpPr>
          <p:nvPr/>
        </p:nvCxnSpPr>
        <p:spPr>
          <a:xfrm flipH="1">
            <a:off x="4152002" y="1952113"/>
            <a:ext cx="8926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e 93">
            <a:extLst>
              <a:ext uri="{FF2B5EF4-FFF2-40B4-BE49-F238E27FC236}">
                <a16:creationId xmlns:a16="http://schemas.microsoft.com/office/drawing/2014/main" id="{91F80419-EA9B-4E43-8888-DDC2543929E9}"/>
              </a:ext>
            </a:extLst>
          </p:cNvPr>
          <p:cNvSpPr/>
          <p:nvPr/>
        </p:nvSpPr>
        <p:spPr>
          <a:xfrm>
            <a:off x="4007213" y="1899316"/>
            <a:ext cx="144788" cy="1369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62CC7096-B9FD-4C87-B361-20F63CC2C4F0}"/>
              </a:ext>
            </a:extLst>
          </p:cNvPr>
          <p:cNvSpPr txBox="1"/>
          <p:nvPr/>
        </p:nvSpPr>
        <p:spPr>
          <a:xfrm>
            <a:off x="3500540" y="1870898"/>
            <a:ext cx="595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NASCITA</a:t>
            </a:r>
          </a:p>
        </p:txBody>
      </p:sp>
      <p:cxnSp>
        <p:nvCxnSpPr>
          <p:cNvPr id="96" name="Connettore diritto 95">
            <a:extLst>
              <a:ext uri="{FF2B5EF4-FFF2-40B4-BE49-F238E27FC236}">
                <a16:creationId xmlns:a16="http://schemas.microsoft.com/office/drawing/2014/main" id="{901AFB0F-A5F7-4EAE-9021-540335BF9958}"/>
              </a:ext>
            </a:extLst>
          </p:cNvPr>
          <p:cNvCxnSpPr>
            <a:cxnSpLocks/>
          </p:cNvCxnSpPr>
          <p:nvPr/>
        </p:nvCxnSpPr>
        <p:spPr>
          <a:xfrm flipH="1" flipV="1">
            <a:off x="5056994" y="1098680"/>
            <a:ext cx="1" cy="148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e 97">
            <a:extLst>
              <a:ext uri="{FF2B5EF4-FFF2-40B4-BE49-F238E27FC236}">
                <a16:creationId xmlns:a16="http://schemas.microsoft.com/office/drawing/2014/main" id="{D0E9BF8B-5E65-427D-A0B5-B7A0EE863DF5}"/>
              </a:ext>
            </a:extLst>
          </p:cNvPr>
          <p:cNvSpPr/>
          <p:nvPr/>
        </p:nvSpPr>
        <p:spPr>
          <a:xfrm rot="10800000">
            <a:off x="4984601" y="966654"/>
            <a:ext cx="144788" cy="136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Ovale 98">
            <a:extLst>
              <a:ext uri="{FF2B5EF4-FFF2-40B4-BE49-F238E27FC236}">
                <a16:creationId xmlns:a16="http://schemas.microsoft.com/office/drawing/2014/main" id="{973C43CE-18AD-4F51-A19A-53008B4387B5}"/>
              </a:ext>
            </a:extLst>
          </p:cNvPr>
          <p:cNvSpPr/>
          <p:nvPr/>
        </p:nvSpPr>
        <p:spPr>
          <a:xfrm>
            <a:off x="4000323" y="1368537"/>
            <a:ext cx="144788" cy="1369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92ED5C4C-3560-44E6-8324-5C14FC33C0ED}"/>
              </a:ext>
            </a:extLst>
          </p:cNvPr>
          <p:cNvSpPr txBox="1"/>
          <p:nvPr/>
        </p:nvSpPr>
        <p:spPr>
          <a:xfrm>
            <a:off x="5575061" y="743829"/>
            <a:ext cx="649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TEAM</a:t>
            </a:r>
          </a:p>
        </p:txBody>
      </p: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C5F352D6-77D9-4636-BCB1-B8FCE9BAED35}"/>
              </a:ext>
            </a:extLst>
          </p:cNvPr>
          <p:cNvCxnSpPr>
            <a:cxnSpLocks/>
          </p:cNvCxnSpPr>
          <p:nvPr/>
        </p:nvCxnSpPr>
        <p:spPr>
          <a:xfrm flipV="1">
            <a:off x="5812332" y="1082094"/>
            <a:ext cx="0" cy="165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e 101">
            <a:extLst>
              <a:ext uri="{FF2B5EF4-FFF2-40B4-BE49-F238E27FC236}">
                <a16:creationId xmlns:a16="http://schemas.microsoft.com/office/drawing/2014/main" id="{B9295AC6-B9A8-4E08-B717-7F903170B851}"/>
              </a:ext>
            </a:extLst>
          </p:cNvPr>
          <p:cNvSpPr/>
          <p:nvPr/>
        </p:nvSpPr>
        <p:spPr>
          <a:xfrm rot="10800000">
            <a:off x="5737166" y="937094"/>
            <a:ext cx="144788" cy="1369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E859434B-BDF4-417D-AA3F-2882D61003D9}"/>
              </a:ext>
            </a:extLst>
          </p:cNvPr>
          <p:cNvSpPr txBox="1"/>
          <p:nvPr/>
        </p:nvSpPr>
        <p:spPr>
          <a:xfrm>
            <a:off x="4918845" y="753427"/>
            <a:ext cx="649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ID</a:t>
            </a:r>
          </a:p>
        </p:txBody>
      </p:sp>
      <p:cxnSp>
        <p:nvCxnSpPr>
          <p:cNvPr id="105" name="Connettore diritto 104">
            <a:extLst>
              <a:ext uri="{FF2B5EF4-FFF2-40B4-BE49-F238E27FC236}">
                <a16:creationId xmlns:a16="http://schemas.microsoft.com/office/drawing/2014/main" id="{5DABABD5-5F24-4AE6-B77F-AD7B12E5B4A7}"/>
              </a:ext>
            </a:extLst>
          </p:cNvPr>
          <p:cNvCxnSpPr>
            <a:cxnSpLocks/>
          </p:cNvCxnSpPr>
          <p:nvPr/>
        </p:nvCxnSpPr>
        <p:spPr>
          <a:xfrm flipH="1">
            <a:off x="7214551" y="1434640"/>
            <a:ext cx="99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C52712AF-1DC9-4704-B216-3708E37A8794}"/>
              </a:ext>
            </a:extLst>
          </p:cNvPr>
          <p:cNvSpPr txBox="1"/>
          <p:nvPr/>
        </p:nvSpPr>
        <p:spPr>
          <a:xfrm>
            <a:off x="6657017" y="1331390"/>
            <a:ext cx="485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NOME</a:t>
            </a:r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1B05CA23-4F7B-43E3-AA5C-9E21A42558CD}"/>
              </a:ext>
            </a:extLst>
          </p:cNvPr>
          <p:cNvCxnSpPr>
            <a:cxnSpLocks/>
          </p:cNvCxnSpPr>
          <p:nvPr/>
        </p:nvCxnSpPr>
        <p:spPr>
          <a:xfrm>
            <a:off x="8653586" y="2075219"/>
            <a:ext cx="0" cy="268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e 107">
            <a:extLst>
              <a:ext uri="{FF2B5EF4-FFF2-40B4-BE49-F238E27FC236}">
                <a16:creationId xmlns:a16="http://schemas.microsoft.com/office/drawing/2014/main" id="{B06E43BE-B506-4962-A327-93E86AAA2A78}"/>
              </a:ext>
            </a:extLst>
          </p:cNvPr>
          <p:cNvSpPr/>
          <p:nvPr/>
        </p:nvSpPr>
        <p:spPr>
          <a:xfrm>
            <a:off x="8587490" y="2344198"/>
            <a:ext cx="144788" cy="1369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1FEB97A6-EAA2-4554-87D6-BB5E6D2937BA}"/>
              </a:ext>
            </a:extLst>
          </p:cNvPr>
          <p:cNvSpPr txBox="1"/>
          <p:nvPr/>
        </p:nvSpPr>
        <p:spPr>
          <a:xfrm>
            <a:off x="8361777" y="2465913"/>
            <a:ext cx="649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COGNOME</a:t>
            </a:r>
          </a:p>
        </p:txBody>
      </p: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D95AB12-A42B-47F9-A043-6BF7194E0BAA}"/>
              </a:ext>
            </a:extLst>
          </p:cNvPr>
          <p:cNvCxnSpPr>
            <a:cxnSpLocks/>
          </p:cNvCxnSpPr>
          <p:nvPr/>
        </p:nvCxnSpPr>
        <p:spPr>
          <a:xfrm flipH="1">
            <a:off x="7225067" y="1945193"/>
            <a:ext cx="8926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e 110">
            <a:extLst>
              <a:ext uri="{FF2B5EF4-FFF2-40B4-BE49-F238E27FC236}">
                <a16:creationId xmlns:a16="http://schemas.microsoft.com/office/drawing/2014/main" id="{BAD34DCA-2C1F-46F7-9DCF-A2D6E63B0481}"/>
              </a:ext>
            </a:extLst>
          </p:cNvPr>
          <p:cNvSpPr/>
          <p:nvPr/>
        </p:nvSpPr>
        <p:spPr>
          <a:xfrm>
            <a:off x="7080278" y="1892396"/>
            <a:ext cx="144788" cy="1369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2" name="CasellaDiTesto 111">
            <a:extLst>
              <a:ext uri="{FF2B5EF4-FFF2-40B4-BE49-F238E27FC236}">
                <a16:creationId xmlns:a16="http://schemas.microsoft.com/office/drawing/2014/main" id="{4735A383-8E9E-427B-B7DF-3DB8E998B7C5}"/>
              </a:ext>
            </a:extLst>
          </p:cNvPr>
          <p:cNvSpPr txBox="1"/>
          <p:nvPr/>
        </p:nvSpPr>
        <p:spPr>
          <a:xfrm>
            <a:off x="6573605" y="1863978"/>
            <a:ext cx="595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NASCITA</a:t>
            </a:r>
          </a:p>
        </p:txBody>
      </p:sp>
      <p:cxnSp>
        <p:nvCxnSpPr>
          <p:cNvPr id="113" name="Connettore diritto 112">
            <a:extLst>
              <a:ext uri="{FF2B5EF4-FFF2-40B4-BE49-F238E27FC236}">
                <a16:creationId xmlns:a16="http://schemas.microsoft.com/office/drawing/2014/main" id="{0300B4D2-96EE-4204-9EFE-E59013C91640}"/>
              </a:ext>
            </a:extLst>
          </p:cNvPr>
          <p:cNvCxnSpPr>
            <a:cxnSpLocks/>
          </p:cNvCxnSpPr>
          <p:nvPr/>
        </p:nvCxnSpPr>
        <p:spPr>
          <a:xfrm flipH="1" flipV="1">
            <a:off x="7536246" y="1096463"/>
            <a:ext cx="1" cy="148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e 113">
            <a:extLst>
              <a:ext uri="{FF2B5EF4-FFF2-40B4-BE49-F238E27FC236}">
                <a16:creationId xmlns:a16="http://schemas.microsoft.com/office/drawing/2014/main" id="{127ADE12-2481-44E4-8BD9-4ED00F653661}"/>
              </a:ext>
            </a:extLst>
          </p:cNvPr>
          <p:cNvSpPr/>
          <p:nvPr/>
        </p:nvSpPr>
        <p:spPr>
          <a:xfrm rot="10800000">
            <a:off x="7463853" y="964437"/>
            <a:ext cx="144788" cy="136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5" name="Ovale 114">
            <a:extLst>
              <a:ext uri="{FF2B5EF4-FFF2-40B4-BE49-F238E27FC236}">
                <a16:creationId xmlns:a16="http://schemas.microsoft.com/office/drawing/2014/main" id="{F3A859E9-4CA3-4798-B50E-E7C89239F1D7}"/>
              </a:ext>
            </a:extLst>
          </p:cNvPr>
          <p:cNvSpPr/>
          <p:nvPr/>
        </p:nvSpPr>
        <p:spPr>
          <a:xfrm>
            <a:off x="7073388" y="1361617"/>
            <a:ext cx="144788" cy="1369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45552565-8B32-40A8-B172-2A5088C3A472}"/>
              </a:ext>
            </a:extLst>
          </p:cNvPr>
          <p:cNvSpPr txBox="1"/>
          <p:nvPr/>
        </p:nvSpPr>
        <p:spPr>
          <a:xfrm>
            <a:off x="9011469" y="733444"/>
            <a:ext cx="649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TEAM</a:t>
            </a:r>
          </a:p>
        </p:txBody>
      </p:sp>
      <p:cxnSp>
        <p:nvCxnSpPr>
          <p:cNvPr id="117" name="Connettore diritto 116">
            <a:extLst>
              <a:ext uri="{FF2B5EF4-FFF2-40B4-BE49-F238E27FC236}">
                <a16:creationId xmlns:a16="http://schemas.microsoft.com/office/drawing/2014/main" id="{34E53202-A299-4149-9F81-233B6880B23C}"/>
              </a:ext>
            </a:extLst>
          </p:cNvPr>
          <p:cNvCxnSpPr>
            <a:cxnSpLocks/>
          </p:cNvCxnSpPr>
          <p:nvPr/>
        </p:nvCxnSpPr>
        <p:spPr>
          <a:xfrm flipV="1">
            <a:off x="9248740" y="1071709"/>
            <a:ext cx="0" cy="165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e 117">
            <a:extLst>
              <a:ext uri="{FF2B5EF4-FFF2-40B4-BE49-F238E27FC236}">
                <a16:creationId xmlns:a16="http://schemas.microsoft.com/office/drawing/2014/main" id="{17F9CC49-FA81-41BF-AB0E-1CC2D5C17896}"/>
              </a:ext>
            </a:extLst>
          </p:cNvPr>
          <p:cNvSpPr/>
          <p:nvPr/>
        </p:nvSpPr>
        <p:spPr>
          <a:xfrm rot="10800000">
            <a:off x="9173574" y="926709"/>
            <a:ext cx="144788" cy="1369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9F720A87-984F-48E1-8D6C-59F967DEC17B}"/>
              </a:ext>
            </a:extLst>
          </p:cNvPr>
          <p:cNvSpPr txBox="1"/>
          <p:nvPr/>
        </p:nvSpPr>
        <p:spPr>
          <a:xfrm>
            <a:off x="7398097" y="751210"/>
            <a:ext cx="649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ID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70F41BA2-EAFF-460F-9B88-FE4DC7D0334A}"/>
              </a:ext>
            </a:extLst>
          </p:cNvPr>
          <p:cNvSpPr txBox="1"/>
          <p:nvPr/>
        </p:nvSpPr>
        <p:spPr>
          <a:xfrm>
            <a:off x="8274203" y="743829"/>
            <a:ext cx="649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RUOLO</a:t>
            </a:r>
          </a:p>
        </p:txBody>
      </p: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11F92175-3B10-495C-88E4-1E729EF927B3}"/>
              </a:ext>
            </a:extLst>
          </p:cNvPr>
          <p:cNvCxnSpPr>
            <a:cxnSpLocks/>
          </p:cNvCxnSpPr>
          <p:nvPr/>
        </p:nvCxnSpPr>
        <p:spPr>
          <a:xfrm flipV="1">
            <a:off x="8511474" y="1082094"/>
            <a:ext cx="0" cy="165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e 121">
            <a:extLst>
              <a:ext uri="{FF2B5EF4-FFF2-40B4-BE49-F238E27FC236}">
                <a16:creationId xmlns:a16="http://schemas.microsoft.com/office/drawing/2014/main" id="{375922DC-FA9E-43CA-B6DE-10E0E497CB85}"/>
              </a:ext>
            </a:extLst>
          </p:cNvPr>
          <p:cNvSpPr/>
          <p:nvPr/>
        </p:nvSpPr>
        <p:spPr>
          <a:xfrm rot="10800000">
            <a:off x="8436308" y="937094"/>
            <a:ext cx="144788" cy="1369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3" name="Connettore diritto 122">
            <a:extLst>
              <a:ext uri="{FF2B5EF4-FFF2-40B4-BE49-F238E27FC236}">
                <a16:creationId xmlns:a16="http://schemas.microsoft.com/office/drawing/2014/main" id="{221FD0FA-4894-49DD-B0EB-8CCF6B6D4716}"/>
              </a:ext>
            </a:extLst>
          </p:cNvPr>
          <p:cNvCxnSpPr/>
          <p:nvPr/>
        </p:nvCxnSpPr>
        <p:spPr>
          <a:xfrm flipH="1" flipV="1">
            <a:off x="9377705" y="2088192"/>
            <a:ext cx="720" cy="4347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195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5F71587-F196-4100-A7F3-8AD0608810C6}"/>
              </a:ext>
            </a:extLst>
          </p:cNvPr>
          <p:cNvSpPr/>
          <p:nvPr/>
        </p:nvSpPr>
        <p:spPr>
          <a:xfrm>
            <a:off x="1524888" y="804948"/>
            <a:ext cx="2163192" cy="843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B996A4C-0EB3-4224-B0AE-E52F0C1D6B58}"/>
              </a:ext>
            </a:extLst>
          </p:cNvPr>
          <p:cNvSpPr txBox="1"/>
          <p:nvPr/>
        </p:nvSpPr>
        <p:spPr>
          <a:xfrm>
            <a:off x="2134488" y="1041971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TEAM</a:t>
            </a: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BB63F4D2-D1EC-413D-87B4-0B0B46441A7E}"/>
              </a:ext>
            </a:extLst>
          </p:cNvPr>
          <p:cNvSpPr/>
          <p:nvPr/>
        </p:nvSpPr>
        <p:spPr>
          <a:xfrm>
            <a:off x="1048902" y="2097592"/>
            <a:ext cx="1463328" cy="137922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6FBFD4E-EEBF-4810-933A-5F97440242E0}"/>
              </a:ext>
            </a:extLst>
          </p:cNvPr>
          <p:cNvSpPr txBox="1"/>
          <p:nvPr/>
        </p:nvSpPr>
        <p:spPr>
          <a:xfrm>
            <a:off x="1048902" y="2656397"/>
            <a:ext cx="1622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CONTRATTO_ATTIVO</a:t>
            </a: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D6B5AF1A-55DF-4081-957D-AF4C241A7298}"/>
              </a:ext>
            </a:extLst>
          </p:cNvPr>
          <p:cNvSpPr/>
          <p:nvPr/>
        </p:nvSpPr>
        <p:spPr>
          <a:xfrm>
            <a:off x="2628756" y="2097592"/>
            <a:ext cx="1463328" cy="137922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243054F-47FC-4F40-961E-44A5F3079D85}"/>
              </a:ext>
            </a:extLst>
          </p:cNvPr>
          <p:cNvSpPr txBox="1"/>
          <p:nvPr/>
        </p:nvSpPr>
        <p:spPr>
          <a:xfrm>
            <a:off x="2628756" y="2656397"/>
            <a:ext cx="1622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CONTRATTO_ </a:t>
            </a:r>
            <a:r>
              <a:rPr lang="it-IT" sz="1000" dirty="0"/>
              <a:t>SCADUTO</a:t>
            </a:r>
            <a:endParaRPr lang="it-IT" sz="110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2351D4E8-DE39-4901-B96D-6312E4003BE6}"/>
              </a:ext>
            </a:extLst>
          </p:cNvPr>
          <p:cNvCxnSpPr/>
          <p:nvPr/>
        </p:nvCxnSpPr>
        <p:spPr>
          <a:xfrm flipH="1" flipV="1">
            <a:off x="3364197" y="1648326"/>
            <a:ext cx="720" cy="4347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1427B92-2A4A-4E46-AE34-3EC5DCB2BC3A}"/>
              </a:ext>
            </a:extLst>
          </p:cNvPr>
          <p:cNvCxnSpPr>
            <a:stCxn id="4" idx="2"/>
          </p:cNvCxnSpPr>
          <p:nvPr/>
        </p:nvCxnSpPr>
        <p:spPr>
          <a:xfrm>
            <a:off x="1780566" y="3476812"/>
            <a:ext cx="3777" cy="847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33740B59-43E6-4D0B-B395-191D6B29A5E6}"/>
              </a:ext>
            </a:extLst>
          </p:cNvPr>
          <p:cNvCxnSpPr/>
          <p:nvPr/>
        </p:nvCxnSpPr>
        <p:spPr>
          <a:xfrm>
            <a:off x="3356643" y="3468495"/>
            <a:ext cx="3777" cy="847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B56DE31-7045-4EEA-881C-0A71635661B8}"/>
              </a:ext>
            </a:extLst>
          </p:cNvPr>
          <p:cNvSpPr txBox="1"/>
          <p:nvPr/>
        </p:nvSpPr>
        <p:spPr>
          <a:xfrm>
            <a:off x="1284104" y="1713189"/>
            <a:ext cx="65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1,1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4B8A7D93-2E72-44E5-B1B5-232D21F2210F}"/>
              </a:ext>
            </a:extLst>
          </p:cNvPr>
          <p:cNvCxnSpPr/>
          <p:nvPr/>
        </p:nvCxnSpPr>
        <p:spPr>
          <a:xfrm flipH="1" flipV="1">
            <a:off x="1780566" y="1662869"/>
            <a:ext cx="720" cy="4347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815E6A9-922F-45B9-B05B-D72029F39D00}"/>
              </a:ext>
            </a:extLst>
          </p:cNvPr>
          <p:cNvSpPr txBox="1"/>
          <p:nvPr/>
        </p:nvSpPr>
        <p:spPr>
          <a:xfrm>
            <a:off x="3360367" y="1752924"/>
            <a:ext cx="65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0,1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5A53DBB-19DF-44D3-A020-855B14DD2EBC}"/>
              </a:ext>
            </a:extLst>
          </p:cNvPr>
          <p:cNvSpPr txBox="1"/>
          <p:nvPr/>
        </p:nvSpPr>
        <p:spPr>
          <a:xfrm>
            <a:off x="186040" y="120538"/>
            <a:ext cx="397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GESTIONE TEAM E MOTO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2C67EC5E-B953-47B2-82F7-41908B342178}"/>
              </a:ext>
            </a:extLst>
          </p:cNvPr>
          <p:cNvSpPr/>
          <p:nvPr/>
        </p:nvSpPr>
        <p:spPr>
          <a:xfrm>
            <a:off x="1524888" y="4324751"/>
            <a:ext cx="2163192" cy="843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1A85844-A1B4-40C6-8ECC-1DCE9C6758A2}"/>
              </a:ext>
            </a:extLst>
          </p:cNvPr>
          <p:cNvSpPr txBox="1"/>
          <p:nvPr/>
        </p:nvSpPr>
        <p:spPr>
          <a:xfrm>
            <a:off x="2134488" y="4561774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MARCA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0E50603F-C4C0-42E8-B7B2-1B5E26F85CA4}"/>
              </a:ext>
            </a:extLst>
          </p:cNvPr>
          <p:cNvSpPr/>
          <p:nvPr/>
        </p:nvSpPr>
        <p:spPr>
          <a:xfrm>
            <a:off x="6676008" y="4318789"/>
            <a:ext cx="2163192" cy="843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F58C553-58AA-4215-84D1-BEC78420CB58}"/>
              </a:ext>
            </a:extLst>
          </p:cNvPr>
          <p:cNvSpPr txBox="1"/>
          <p:nvPr/>
        </p:nvSpPr>
        <p:spPr>
          <a:xfrm>
            <a:off x="7285608" y="4555812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MOTO</a:t>
            </a:r>
          </a:p>
        </p:txBody>
      </p:sp>
      <p:sp>
        <p:nvSpPr>
          <p:cNvPr id="20" name="Rombo 19">
            <a:extLst>
              <a:ext uri="{FF2B5EF4-FFF2-40B4-BE49-F238E27FC236}">
                <a16:creationId xmlns:a16="http://schemas.microsoft.com/office/drawing/2014/main" id="{FEA0E1E7-41F4-4764-A8F4-5F429090B801}"/>
              </a:ext>
            </a:extLst>
          </p:cNvPr>
          <p:cNvSpPr/>
          <p:nvPr/>
        </p:nvSpPr>
        <p:spPr>
          <a:xfrm>
            <a:off x="4528716" y="4050868"/>
            <a:ext cx="1463328" cy="137922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638AEC0-A722-4303-B4C6-AE1131B5DC28}"/>
              </a:ext>
            </a:extLst>
          </p:cNvPr>
          <p:cNvSpPr txBox="1"/>
          <p:nvPr/>
        </p:nvSpPr>
        <p:spPr>
          <a:xfrm>
            <a:off x="4748436" y="4586590"/>
            <a:ext cx="1622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PRODUCE</a:t>
            </a:r>
            <a:endParaRPr lang="it-IT" sz="1100" dirty="0"/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2D6170D0-6944-42B6-BDDB-5D9D381D207D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 flipV="1">
            <a:off x="3688080" y="4740478"/>
            <a:ext cx="840636" cy="5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6662CC05-2F64-44D7-BBFC-75E028AEC924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999664" y="4740478"/>
            <a:ext cx="6763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mbo 25">
            <a:extLst>
              <a:ext uri="{FF2B5EF4-FFF2-40B4-BE49-F238E27FC236}">
                <a16:creationId xmlns:a16="http://schemas.microsoft.com/office/drawing/2014/main" id="{12959340-2909-4DA7-A357-48BC23AA71F7}"/>
              </a:ext>
            </a:extLst>
          </p:cNvPr>
          <p:cNvSpPr/>
          <p:nvPr/>
        </p:nvSpPr>
        <p:spPr>
          <a:xfrm>
            <a:off x="6921396" y="2083049"/>
            <a:ext cx="1463328" cy="137922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76ECA65-8BD4-4D71-B0D6-2D538D247474}"/>
              </a:ext>
            </a:extLst>
          </p:cNvPr>
          <p:cNvSpPr txBox="1"/>
          <p:nvPr/>
        </p:nvSpPr>
        <p:spPr>
          <a:xfrm>
            <a:off x="7141116" y="2618771"/>
            <a:ext cx="1622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ISTANZA DI</a:t>
            </a:r>
            <a:endParaRPr lang="it-IT" sz="1100" dirty="0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232EC93F-1295-4E36-B4D3-3A78039E0B84}"/>
              </a:ext>
            </a:extLst>
          </p:cNvPr>
          <p:cNvSpPr/>
          <p:nvPr/>
        </p:nvSpPr>
        <p:spPr>
          <a:xfrm>
            <a:off x="6571464" y="852455"/>
            <a:ext cx="2163192" cy="843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F4362B82-4038-41F1-8FE3-C1A2398DAFD6}"/>
              </a:ext>
            </a:extLst>
          </p:cNvPr>
          <p:cNvSpPr txBox="1"/>
          <p:nvPr/>
        </p:nvSpPr>
        <p:spPr>
          <a:xfrm>
            <a:off x="6980808" y="1047622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MOTO REALE</a:t>
            </a:r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11A04BD-0461-47EB-A494-1025FE686FC4}"/>
              </a:ext>
            </a:extLst>
          </p:cNvPr>
          <p:cNvCxnSpPr>
            <a:stCxn id="26" idx="2"/>
          </p:cNvCxnSpPr>
          <p:nvPr/>
        </p:nvCxnSpPr>
        <p:spPr>
          <a:xfrm>
            <a:off x="7653060" y="3462269"/>
            <a:ext cx="0" cy="862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8A01D4A4-6187-4A60-BB4F-99FCAC23AC3B}"/>
              </a:ext>
            </a:extLst>
          </p:cNvPr>
          <p:cNvCxnSpPr>
            <a:cxnSpLocks/>
            <a:stCxn id="28" idx="2"/>
            <a:endCxn id="26" idx="0"/>
          </p:cNvCxnSpPr>
          <p:nvPr/>
        </p:nvCxnSpPr>
        <p:spPr>
          <a:xfrm>
            <a:off x="7653060" y="1695833"/>
            <a:ext cx="0" cy="387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ombo 34">
            <a:extLst>
              <a:ext uri="{FF2B5EF4-FFF2-40B4-BE49-F238E27FC236}">
                <a16:creationId xmlns:a16="http://schemas.microsoft.com/office/drawing/2014/main" id="{A14D651F-D0EB-4F13-85D4-F0C69C597802}"/>
              </a:ext>
            </a:extLst>
          </p:cNvPr>
          <p:cNvSpPr/>
          <p:nvPr/>
        </p:nvSpPr>
        <p:spPr>
          <a:xfrm>
            <a:off x="4508563" y="537027"/>
            <a:ext cx="1463328" cy="137922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2741E8B-6F62-4AB5-B1D7-2FE60028ED80}"/>
              </a:ext>
            </a:extLst>
          </p:cNvPr>
          <p:cNvSpPr txBox="1"/>
          <p:nvPr/>
        </p:nvSpPr>
        <p:spPr>
          <a:xfrm>
            <a:off x="4744020" y="1057360"/>
            <a:ext cx="1622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POSSIEDE</a:t>
            </a:r>
            <a:endParaRPr lang="it-IT" sz="1100" dirty="0"/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0999D652-6564-43DA-B00E-B46D55198E5B}"/>
              </a:ext>
            </a:extLst>
          </p:cNvPr>
          <p:cNvCxnSpPr>
            <a:cxnSpLocks/>
            <a:stCxn id="3" idx="3"/>
            <a:endCxn id="35" idx="1"/>
          </p:cNvCxnSpPr>
          <p:nvPr/>
        </p:nvCxnSpPr>
        <p:spPr>
          <a:xfrm>
            <a:off x="3688080" y="1226637"/>
            <a:ext cx="8204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8761875-C348-4138-8E72-56D97484A2E9}"/>
              </a:ext>
            </a:extLst>
          </p:cNvPr>
          <p:cNvCxnSpPr>
            <a:cxnSpLocks/>
          </p:cNvCxnSpPr>
          <p:nvPr/>
        </p:nvCxnSpPr>
        <p:spPr>
          <a:xfrm>
            <a:off x="5943511" y="1226637"/>
            <a:ext cx="627954" cy="2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41AA3E64-0FB6-4CEE-A762-E8A2479C75CB}"/>
              </a:ext>
            </a:extLst>
          </p:cNvPr>
          <p:cNvSpPr txBox="1"/>
          <p:nvPr/>
        </p:nvSpPr>
        <p:spPr>
          <a:xfrm>
            <a:off x="1806775" y="3903062"/>
            <a:ext cx="65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0,n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3018B2C2-0C6E-40D6-9640-DAC0EA2D2C6C}"/>
              </a:ext>
            </a:extLst>
          </p:cNvPr>
          <p:cNvSpPr txBox="1"/>
          <p:nvPr/>
        </p:nvSpPr>
        <p:spPr>
          <a:xfrm>
            <a:off x="3413952" y="3909789"/>
            <a:ext cx="65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0,n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232063F0-8C0A-4ACC-A814-F0EDD1E061E8}"/>
              </a:ext>
            </a:extLst>
          </p:cNvPr>
          <p:cNvSpPr txBox="1"/>
          <p:nvPr/>
        </p:nvSpPr>
        <p:spPr>
          <a:xfrm>
            <a:off x="3761487" y="4693886"/>
            <a:ext cx="65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1,n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D71A2090-8F03-4ECA-9C68-D63C9A84C8DB}"/>
              </a:ext>
            </a:extLst>
          </p:cNvPr>
          <p:cNvSpPr txBox="1"/>
          <p:nvPr/>
        </p:nvSpPr>
        <p:spPr>
          <a:xfrm>
            <a:off x="6013260" y="4753559"/>
            <a:ext cx="65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1,1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DD45D569-F301-4986-9931-EA7876C9A278}"/>
              </a:ext>
            </a:extLst>
          </p:cNvPr>
          <p:cNvSpPr txBox="1"/>
          <p:nvPr/>
        </p:nvSpPr>
        <p:spPr>
          <a:xfrm>
            <a:off x="7660383" y="3947102"/>
            <a:ext cx="65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0,n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21308466-D1EE-4281-B0C6-C1D39AC8343F}"/>
              </a:ext>
            </a:extLst>
          </p:cNvPr>
          <p:cNvSpPr txBox="1"/>
          <p:nvPr/>
        </p:nvSpPr>
        <p:spPr>
          <a:xfrm>
            <a:off x="7768251" y="1705239"/>
            <a:ext cx="65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1,1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088256FB-1B8F-4A22-A2F3-48B70BD34A61}"/>
              </a:ext>
            </a:extLst>
          </p:cNvPr>
          <p:cNvSpPr txBox="1"/>
          <p:nvPr/>
        </p:nvSpPr>
        <p:spPr>
          <a:xfrm>
            <a:off x="3770608" y="762569"/>
            <a:ext cx="65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0,4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7F5209B4-0F14-4B83-9430-A6E8225D8226}"/>
              </a:ext>
            </a:extLst>
          </p:cNvPr>
          <p:cNvSpPr txBox="1"/>
          <p:nvPr/>
        </p:nvSpPr>
        <p:spPr>
          <a:xfrm>
            <a:off x="6164907" y="799123"/>
            <a:ext cx="65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1,1</a:t>
            </a:r>
          </a:p>
        </p:txBody>
      </p: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7A3ACE77-97BC-463B-90D5-7A1D512BAB6C}"/>
              </a:ext>
            </a:extLst>
          </p:cNvPr>
          <p:cNvCxnSpPr>
            <a:cxnSpLocks/>
          </p:cNvCxnSpPr>
          <p:nvPr/>
        </p:nvCxnSpPr>
        <p:spPr>
          <a:xfrm>
            <a:off x="2174643" y="5168877"/>
            <a:ext cx="0" cy="268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e 59">
            <a:extLst>
              <a:ext uri="{FF2B5EF4-FFF2-40B4-BE49-F238E27FC236}">
                <a16:creationId xmlns:a16="http://schemas.microsoft.com/office/drawing/2014/main" id="{EA49CCC7-084F-4C17-AEF9-A4770CC75757}"/>
              </a:ext>
            </a:extLst>
          </p:cNvPr>
          <p:cNvSpPr/>
          <p:nvPr/>
        </p:nvSpPr>
        <p:spPr>
          <a:xfrm>
            <a:off x="2106646" y="5428709"/>
            <a:ext cx="144788" cy="1369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8AEB5A75-41BF-4CD9-A7FD-83B54FEC2841}"/>
              </a:ext>
            </a:extLst>
          </p:cNvPr>
          <p:cNvSpPr txBox="1"/>
          <p:nvPr/>
        </p:nvSpPr>
        <p:spPr>
          <a:xfrm>
            <a:off x="1952790" y="5534540"/>
            <a:ext cx="649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NOME</a:t>
            </a:r>
          </a:p>
        </p:txBody>
      </p: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80E6E97E-B203-4456-8DEB-B85B481D321F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002677" y="5152335"/>
            <a:ext cx="0" cy="268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e 62">
            <a:extLst>
              <a:ext uri="{FF2B5EF4-FFF2-40B4-BE49-F238E27FC236}">
                <a16:creationId xmlns:a16="http://schemas.microsoft.com/office/drawing/2014/main" id="{F622D2A1-80A2-46A2-A3F4-0B03D06FCF6B}"/>
              </a:ext>
            </a:extLst>
          </p:cNvPr>
          <p:cNvSpPr/>
          <p:nvPr/>
        </p:nvSpPr>
        <p:spPr>
          <a:xfrm>
            <a:off x="2930283" y="5420405"/>
            <a:ext cx="144788" cy="136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28FDEF1B-F6AD-4A31-B836-E6B709A2779D}"/>
              </a:ext>
            </a:extLst>
          </p:cNvPr>
          <p:cNvSpPr txBox="1"/>
          <p:nvPr/>
        </p:nvSpPr>
        <p:spPr>
          <a:xfrm>
            <a:off x="2871503" y="5544223"/>
            <a:ext cx="485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ID</a:t>
            </a:r>
          </a:p>
        </p:txBody>
      </p: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D5306368-9648-474E-AA01-832D13FC2BD4}"/>
              </a:ext>
            </a:extLst>
          </p:cNvPr>
          <p:cNvCxnSpPr>
            <a:cxnSpLocks/>
          </p:cNvCxnSpPr>
          <p:nvPr/>
        </p:nvCxnSpPr>
        <p:spPr>
          <a:xfrm>
            <a:off x="6793317" y="1699389"/>
            <a:ext cx="0" cy="268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e 68">
            <a:extLst>
              <a:ext uri="{FF2B5EF4-FFF2-40B4-BE49-F238E27FC236}">
                <a16:creationId xmlns:a16="http://schemas.microsoft.com/office/drawing/2014/main" id="{56382AE1-AE61-4B56-B15D-F78CDE9AB512}"/>
              </a:ext>
            </a:extLst>
          </p:cNvPr>
          <p:cNvSpPr/>
          <p:nvPr/>
        </p:nvSpPr>
        <p:spPr>
          <a:xfrm>
            <a:off x="6725320" y="1959221"/>
            <a:ext cx="144788" cy="1369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2D3614D5-B299-4E7B-AFDF-442BDD9A6052}"/>
              </a:ext>
            </a:extLst>
          </p:cNvPr>
          <p:cNvSpPr txBox="1"/>
          <p:nvPr/>
        </p:nvSpPr>
        <p:spPr>
          <a:xfrm>
            <a:off x="6571464" y="2065052"/>
            <a:ext cx="649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ID</a:t>
            </a:r>
          </a:p>
        </p:txBody>
      </p:sp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D5D437D8-2D3F-4609-8ED6-BDF298CE5649}"/>
              </a:ext>
            </a:extLst>
          </p:cNvPr>
          <p:cNvCxnSpPr>
            <a:cxnSpLocks/>
          </p:cNvCxnSpPr>
          <p:nvPr/>
        </p:nvCxnSpPr>
        <p:spPr>
          <a:xfrm>
            <a:off x="6621737" y="1818862"/>
            <a:ext cx="1093513" cy="91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Arco 75">
            <a:extLst>
              <a:ext uri="{FF2B5EF4-FFF2-40B4-BE49-F238E27FC236}">
                <a16:creationId xmlns:a16="http://schemas.microsoft.com/office/drawing/2014/main" id="{A880C60D-A0A9-4C45-B480-2BE9F63A27A8}"/>
              </a:ext>
            </a:extLst>
          </p:cNvPr>
          <p:cNvSpPr/>
          <p:nvPr/>
        </p:nvSpPr>
        <p:spPr>
          <a:xfrm rot="10982609">
            <a:off x="6198401" y="867404"/>
            <a:ext cx="909987" cy="953304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E4A8F595-F5B9-4106-8117-1D7CFBCDE2E1}"/>
              </a:ext>
            </a:extLst>
          </p:cNvPr>
          <p:cNvCxnSpPr>
            <a:cxnSpLocks/>
          </p:cNvCxnSpPr>
          <p:nvPr/>
        </p:nvCxnSpPr>
        <p:spPr>
          <a:xfrm>
            <a:off x="6196425" y="1102995"/>
            <a:ext cx="0" cy="2182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Ovale 84">
            <a:extLst>
              <a:ext uri="{FF2B5EF4-FFF2-40B4-BE49-F238E27FC236}">
                <a16:creationId xmlns:a16="http://schemas.microsoft.com/office/drawing/2014/main" id="{63DF83D9-1EC4-4A9A-B8BE-802A56750B24}"/>
              </a:ext>
            </a:extLst>
          </p:cNvPr>
          <p:cNvSpPr/>
          <p:nvPr/>
        </p:nvSpPr>
        <p:spPr>
          <a:xfrm>
            <a:off x="6112700" y="1030116"/>
            <a:ext cx="144788" cy="136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0" name="Connettore diritto 89">
            <a:extLst>
              <a:ext uri="{FF2B5EF4-FFF2-40B4-BE49-F238E27FC236}">
                <a16:creationId xmlns:a16="http://schemas.microsoft.com/office/drawing/2014/main" id="{A9FC4B0F-9FAB-4A17-A701-5135332B2A94}"/>
              </a:ext>
            </a:extLst>
          </p:cNvPr>
          <p:cNvCxnSpPr>
            <a:cxnSpLocks/>
          </p:cNvCxnSpPr>
          <p:nvPr/>
        </p:nvCxnSpPr>
        <p:spPr>
          <a:xfrm>
            <a:off x="6949713" y="5170322"/>
            <a:ext cx="0" cy="268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e 90">
            <a:extLst>
              <a:ext uri="{FF2B5EF4-FFF2-40B4-BE49-F238E27FC236}">
                <a16:creationId xmlns:a16="http://schemas.microsoft.com/office/drawing/2014/main" id="{0E35CE67-A8EF-4982-9FCC-A3D51C7A3291}"/>
              </a:ext>
            </a:extLst>
          </p:cNvPr>
          <p:cNvSpPr/>
          <p:nvPr/>
        </p:nvSpPr>
        <p:spPr>
          <a:xfrm>
            <a:off x="6879176" y="5438392"/>
            <a:ext cx="144788" cy="1369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3F4EF814-8176-4451-BA76-1031458AACD4}"/>
              </a:ext>
            </a:extLst>
          </p:cNvPr>
          <p:cNvSpPr txBox="1"/>
          <p:nvPr/>
        </p:nvSpPr>
        <p:spPr>
          <a:xfrm>
            <a:off x="6725320" y="5544223"/>
            <a:ext cx="649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POTENZA</a:t>
            </a:r>
          </a:p>
        </p:txBody>
      </p:sp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C922EFC3-C0E2-4636-BC64-D752116B690E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8702307" y="5162018"/>
            <a:ext cx="0" cy="268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e 93">
            <a:extLst>
              <a:ext uri="{FF2B5EF4-FFF2-40B4-BE49-F238E27FC236}">
                <a16:creationId xmlns:a16="http://schemas.microsoft.com/office/drawing/2014/main" id="{0F51EC05-FDC7-49AF-84C9-00BC782D502E}"/>
              </a:ext>
            </a:extLst>
          </p:cNvPr>
          <p:cNvSpPr/>
          <p:nvPr/>
        </p:nvSpPr>
        <p:spPr>
          <a:xfrm>
            <a:off x="8629913" y="5430088"/>
            <a:ext cx="144788" cy="136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51B3BD9F-5A54-44B9-84D2-90D26551E7E1}"/>
              </a:ext>
            </a:extLst>
          </p:cNvPr>
          <p:cNvSpPr txBox="1"/>
          <p:nvPr/>
        </p:nvSpPr>
        <p:spPr>
          <a:xfrm>
            <a:off x="8571133" y="5553906"/>
            <a:ext cx="485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ID</a:t>
            </a:r>
          </a:p>
        </p:txBody>
      </p:sp>
      <p:cxnSp>
        <p:nvCxnSpPr>
          <p:cNvPr id="96" name="Connettore diritto 95">
            <a:extLst>
              <a:ext uri="{FF2B5EF4-FFF2-40B4-BE49-F238E27FC236}">
                <a16:creationId xmlns:a16="http://schemas.microsoft.com/office/drawing/2014/main" id="{410F5087-6627-48AB-ABBD-9012BCCAEE65}"/>
              </a:ext>
            </a:extLst>
          </p:cNvPr>
          <p:cNvCxnSpPr>
            <a:cxnSpLocks/>
          </p:cNvCxnSpPr>
          <p:nvPr/>
        </p:nvCxnSpPr>
        <p:spPr>
          <a:xfrm>
            <a:off x="7640999" y="5169206"/>
            <a:ext cx="0" cy="268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e 96">
            <a:extLst>
              <a:ext uri="{FF2B5EF4-FFF2-40B4-BE49-F238E27FC236}">
                <a16:creationId xmlns:a16="http://schemas.microsoft.com/office/drawing/2014/main" id="{D3A27A17-B3A3-45F9-871A-C142D17CBE1C}"/>
              </a:ext>
            </a:extLst>
          </p:cNvPr>
          <p:cNvSpPr/>
          <p:nvPr/>
        </p:nvSpPr>
        <p:spPr>
          <a:xfrm>
            <a:off x="7570462" y="5437276"/>
            <a:ext cx="144788" cy="1369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A40F32A5-B77E-4D25-91DB-34470F7617DA}"/>
              </a:ext>
            </a:extLst>
          </p:cNvPr>
          <p:cNvSpPr txBox="1"/>
          <p:nvPr/>
        </p:nvSpPr>
        <p:spPr>
          <a:xfrm>
            <a:off x="7327705" y="5574189"/>
            <a:ext cx="10070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" dirty="0"/>
              <a:t>ANNO PRODUZIONE</a:t>
            </a:r>
          </a:p>
        </p:txBody>
      </p:sp>
      <p:cxnSp>
        <p:nvCxnSpPr>
          <p:cNvPr id="99" name="Connettore diritto 98">
            <a:extLst>
              <a:ext uri="{FF2B5EF4-FFF2-40B4-BE49-F238E27FC236}">
                <a16:creationId xmlns:a16="http://schemas.microsoft.com/office/drawing/2014/main" id="{AFA64B83-C7BC-401B-9F53-CA9F678E9D12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8839200" y="4740478"/>
            <a:ext cx="2170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e 99">
            <a:extLst>
              <a:ext uri="{FF2B5EF4-FFF2-40B4-BE49-F238E27FC236}">
                <a16:creationId xmlns:a16="http://schemas.microsoft.com/office/drawing/2014/main" id="{7E70277C-AE13-42E8-ACF1-8BB8870987B0}"/>
              </a:ext>
            </a:extLst>
          </p:cNvPr>
          <p:cNvSpPr/>
          <p:nvPr/>
        </p:nvSpPr>
        <p:spPr>
          <a:xfrm>
            <a:off x="9056273" y="4672021"/>
            <a:ext cx="144788" cy="1369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A5B84DB6-2C32-4FD2-93D7-AEAE7AC2A3DD}"/>
              </a:ext>
            </a:extLst>
          </p:cNvPr>
          <p:cNvSpPr txBox="1"/>
          <p:nvPr/>
        </p:nvSpPr>
        <p:spPr>
          <a:xfrm>
            <a:off x="9128667" y="4645837"/>
            <a:ext cx="729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CILINDRATA</a:t>
            </a:r>
          </a:p>
        </p:txBody>
      </p:sp>
    </p:spTree>
    <p:extLst>
      <p:ext uri="{BB962C8B-B14F-4D97-AF65-F5344CB8AC3E}">
        <p14:creationId xmlns:p14="http://schemas.microsoft.com/office/powerpoint/2010/main" val="1630603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59DF8B-0A98-41EA-BABC-BCA2347B9588}"/>
              </a:ext>
            </a:extLst>
          </p:cNvPr>
          <p:cNvSpPr txBox="1"/>
          <p:nvPr/>
        </p:nvSpPr>
        <p:spPr>
          <a:xfrm>
            <a:off x="216520" y="0"/>
            <a:ext cx="397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GESTIONE WEEKEND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23CA0FA-72C2-4F52-B15D-A44FFEC82AE7}"/>
              </a:ext>
            </a:extLst>
          </p:cNvPr>
          <p:cNvSpPr txBox="1"/>
          <p:nvPr/>
        </p:nvSpPr>
        <p:spPr>
          <a:xfrm>
            <a:off x="4543584" y="807217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CIRCUITO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BAACF55-D84A-4E28-B8DF-42CDB842E3E7}"/>
              </a:ext>
            </a:extLst>
          </p:cNvPr>
          <p:cNvSpPr/>
          <p:nvPr/>
        </p:nvSpPr>
        <p:spPr>
          <a:xfrm>
            <a:off x="7178772" y="561874"/>
            <a:ext cx="2163192" cy="843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4CFFB28-65C1-46D4-AF24-F8375212DAD1}"/>
              </a:ext>
            </a:extLst>
          </p:cNvPr>
          <p:cNvSpPr txBox="1"/>
          <p:nvPr/>
        </p:nvSpPr>
        <p:spPr>
          <a:xfrm>
            <a:off x="7788372" y="807217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STAGIONE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44F709D-89AA-4907-8010-1E2C3A1A7309}"/>
              </a:ext>
            </a:extLst>
          </p:cNvPr>
          <p:cNvSpPr/>
          <p:nvPr/>
        </p:nvSpPr>
        <p:spPr>
          <a:xfrm>
            <a:off x="1057604" y="585627"/>
            <a:ext cx="2163192" cy="843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A6005E6-6BC4-4444-9BFE-5FE7858B8B76}"/>
              </a:ext>
            </a:extLst>
          </p:cNvPr>
          <p:cNvSpPr txBox="1"/>
          <p:nvPr/>
        </p:nvSpPr>
        <p:spPr>
          <a:xfrm>
            <a:off x="1376490" y="790181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GRAN PREMIO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D9CC5D1-6B64-49DA-86F6-785A2DA8A578}"/>
              </a:ext>
            </a:extLst>
          </p:cNvPr>
          <p:cNvSpPr/>
          <p:nvPr/>
        </p:nvSpPr>
        <p:spPr>
          <a:xfrm>
            <a:off x="4132274" y="585627"/>
            <a:ext cx="2163192" cy="843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D3EC00F-8CDE-4480-B892-81C2306511F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434406" y="1392535"/>
            <a:ext cx="0" cy="258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4CB7C2AD-0581-44AC-AD66-0AEBC050161D}"/>
              </a:ext>
            </a:extLst>
          </p:cNvPr>
          <p:cNvSpPr/>
          <p:nvPr/>
        </p:nvSpPr>
        <p:spPr>
          <a:xfrm>
            <a:off x="7362012" y="1650595"/>
            <a:ext cx="144788" cy="136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A6892BD-8227-4A14-922A-01F0D9A648CF}"/>
              </a:ext>
            </a:extLst>
          </p:cNvPr>
          <p:cNvSpPr txBox="1"/>
          <p:nvPr/>
        </p:nvSpPr>
        <p:spPr>
          <a:xfrm>
            <a:off x="7199826" y="1790643"/>
            <a:ext cx="6139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ANNO</a:t>
            </a:r>
            <a:endParaRPr lang="it-IT" sz="800" dirty="0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17FE6330-A039-4F8B-8541-E67A0AF8967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952560" y="1392535"/>
            <a:ext cx="0" cy="268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DDAEC05D-0D11-4841-BE91-5122C0B31EA1}"/>
              </a:ext>
            </a:extLst>
          </p:cNvPr>
          <p:cNvSpPr/>
          <p:nvPr/>
        </p:nvSpPr>
        <p:spPr>
          <a:xfrm>
            <a:off x="7880166" y="1660605"/>
            <a:ext cx="144788" cy="1369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711695D-036C-4214-BAA4-D44B3B75FC47}"/>
              </a:ext>
            </a:extLst>
          </p:cNvPr>
          <p:cNvSpPr txBox="1"/>
          <p:nvPr/>
        </p:nvSpPr>
        <p:spPr>
          <a:xfrm>
            <a:off x="8867952" y="1805916"/>
            <a:ext cx="23639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PILOTA CAMPIONE</a:t>
            </a:r>
            <a:endParaRPr lang="it-IT" sz="600" dirty="0"/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9600DC79-7A32-4C93-8A78-8FF0DFE28A18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9120405" y="1392535"/>
            <a:ext cx="0" cy="268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e 15">
            <a:extLst>
              <a:ext uri="{FF2B5EF4-FFF2-40B4-BE49-F238E27FC236}">
                <a16:creationId xmlns:a16="http://schemas.microsoft.com/office/drawing/2014/main" id="{9D756F09-B8B3-42C2-B85B-2CDD48371B2E}"/>
              </a:ext>
            </a:extLst>
          </p:cNvPr>
          <p:cNvSpPr/>
          <p:nvPr/>
        </p:nvSpPr>
        <p:spPr>
          <a:xfrm>
            <a:off x="9048011" y="1660605"/>
            <a:ext cx="144788" cy="1369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4A441E6-FA25-4552-BB0C-E4A85D1B1941}"/>
              </a:ext>
            </a:extLst>
          </p:cNvPr>
          <p:cNvSpPr txBox="1"/>
          <p:nvPr/>
        </p:nvSpPr>
        <p:spPr>
          <a:xfrm>
            <a:off x="7711808" y="1782948"/>
            <a:ext cx="649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GARE</a:t>
            </a:r>
            <a:endParaRPr lang="it-IT" sz="800" dirty="0"/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BC2E6BD9-E81D-43D2-90B1-DAC672F2FEC6}"/>
              </a:ext>
            </a:extLst>
          </p:cNvPr>
          <p:cNvCxnSpPr>
            <a:cxnSpLocks/>
          </p:cNvCxnSpPr>
          <p:nvPr/>
        </p:nvCxnSpPr>
        <p:spPr>
          <a:xfrm>
            <a:off x="7442026" y="1392535"/>
            <a:ext cx="0" cy="258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e 25">
            <a:extLst>
              <a:ext uri="{FF2B5EF4-FFF2-40B4-BE49-F238E27FC236}">
                <a16:creationId xmlns:a16="http://schemas.microsoft.com/office/drawing/2014/main" id="{47F3CE10-BEFA-426A-8DA0-9D2F7C2B6756}"/>
              </a:ext>
            </a:extLst>
          </p:cNvPr>
          <p:cNvSpPr/>
          <p:nvPr/>
        </p:nvSpPr>
        <p:spPr>
          <a:xfrm>
            <a:off x="4294460" y="1711260"/>
            <a:ext cx="144788" cy="136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B4B9829-7982-4DF0-9461-2A3F658075F1}"/>
              </a:ext>
            </a:extLst>
          </p:cNvPr>
          <p:cNvSpPr txBox="1"/>
          <p:nvPr/>
        </p:nvSpPr>
        <p:spPr>
          <a:xfrm>
            <a:off x="4132274" y="1851308"/>
            <a:ext cx="6139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ID</a:t>
            </a:r>
            <a:endParaRPr lang="it-IT" sz="800" dirty="0"/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63083731-6FAF-4B62-A65F-0105FF79F261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885008" y="1405252"/>
            <a:ext cx="0" cy="316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e 28">
            <a:extLst>
              <a:ext uri="{FF2B5EF4-FFF2-40B4-BE49-F238E27FC236}">
                <a16:creationId xmlns:a16="http://schemas.microsoft.com/office/drawing/2014/main" id="{DD5A703D-C26A-4877-B5C1-0375DC8BBD2D}"/>
              </a:ext>
            </a:extLst>
          </p:cNvPr>
          <p:cNvSpPr/>
          <p:nvPr/>
        </p:nvSpPr>
        <p:spPr>
          <a:xfrm>
            <a:off x="4812614" y="1721270"/>
            <a:ext cx="144788" cy="1369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91FECFB2-7013-4F78-B1A0-272D92C38F56}"/>
              </a:ext>
            </a:extLst>
          </p:cNvPr>
          <p:cNvSpPr txBox="1"/>
          <p:nvPr/>
        </p:nvSpPr>
        <p:spPr>
          <a:xfrm>
            <a:off x="5736613" y="1843509"/>
            <a:ext cx="12938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LUNGHEZZA</a:t>
            </a:r>
            <a:endParaRPr lang="it-IT" sz="600" dirty="0"/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26E5DB7C-3879-446B-A109-1739BBD33117}"/>
              </a:ext>
            </a:extLst>
          </p:cNvPr>
          <p:cNvCxnSpPr>
            <a:cxnSpLocks/>
          </p:cNvCxnSpPr>
          <p:nvPr/>
        </p:nvCxnSpPr>
        <p:spPr>
          <a:xfrm>
            <a:off x="6052853" y="1429005"/>
            <a:ext cx="0" cy="268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e 31">
            <a:extLst>
              <a:ext uri="{FF2B5EF4-FFF2-40B4-BE49-F238E27FC236}">
                <a16:creationId xmlns:a16="http://schemas.microsoft.com/office/drawing/2014/main" id="{59C49339-A24E-4128-83D3-E32BC8D14B0D}"/>
              </a:ext>
            </a:extLst>
          </p:cNvPr>
          <p:cNvSpPr/>
          <p:nvPr/>
        </p:nvSpPr>
        <p:spPr>
          <a:xfrm>
            <a:off x="5980459" y="1721270"/>
            <a:ext cx="144788" cy="1369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05ACE45-1DE0-411A-A289-01E1E7E4FBE2}"/>
              </a:ext>
            </a:extLst>
          </p:cNvPr>
          <p:cNvSpPr txBox="1"/>
          <p:nvPr/>
        </p:nvSpPr>
        <p:spPr>
          <a:xfrm>
            <a:off x="4658550" y="1858887"/>
            <a:ext cx="649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NOME</a:t>
            </a:r>
            <a:endParaRPr lang="it-IT" sz="800" dirty="0"/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9FD02E58-9126-465D-B5A3-0CA7AF9212E3}"/>
              </a:ext>
            </a:extLst>
          </p:cNvPr>
          <p:cNvCxnSpPr>
            <a:cxnSpLocks/>
          </p:cNvCxnSpPr>
          <p:nvPr/>
        </p:nvCxnSpPr>
        <p:spPr>
          <a:xfrm>
            <a:off x="4374474" y="1429005"/>
            <a:ext cx="0" cy="282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e 36">
            <a:extLst>
              <a:ext uri="{FF2B5EF4-FFF2-40B4-BE49-F238E27FC236}">
                <a16:creationId xmlns:a16="http://schemas.microsoft.com/office/drawing/2014/main" id="{945A3CB2-A2A1-4A58-85BC-A68CBBAD79AA}"/>
              </a:ext>
            </a:extLst>
          </p:cNvPr>
          <p:cNvSpPr/>
          <p:nvPr/>
        </p:nvSpPr>
        <p:spPr>
          <a:xfrm>
            <a:off x="1103388" y="1688188"/>
            <a:ext cx="144788" cy="136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95D8B6A0-0FD6-4052-AD05-E4413F21B6EF}"/>
              </a:ext>
            </a:extLst>
          </p:cNvPr>
          <p:cNvSpPr txBox="1"/>
          <p:nvPr/>
        </p:nvSpPr>
        <p:spPr>
          <a:xfrm>
            <a:off x="941202" y="1828236"/>
            <a:ext cx="6139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ID</a:t>
            </a:r>
            <a:endParaRPr lang="it-IT" sz="800" dirty="0"/>
          </a:p>
        </p:txBody>
      </p: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62AB3DC4-1C1A-48D6-895C-ABF8F3F367AA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1693936" y="1430128"/>
            <a:ext cx="0" cy="268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e 39">
            <a:extLst>
              <a:ext uri="{FF2B5EF4-FFF2-40B4-BE49-F238E27FC236}">
                <a16:creationId xmlns:a16="http://schemas.microsoft.com/office/drawing/2014/main" id="{AA2D69E4-0943-4254-916B-B3DDF65D37D5}"/>
              </a:ext>
            </a:extLst>
          </p:cNvPr>
          <p:cNvSpPr/>
          <p:nvPr/>
        </p:nvSpPr>
        <p:spPr>
          <a:xfrm>
            <a:off x="1621542" y="1698198"/>
            <a:ext cx="144788" cy="1369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D94DF917-248A-402B-A21C-BF9D95750BC6}"/>
              </a:ext>
            </a:extLst>
          </p:cNvPr>
          <p:cNvSpPr txBox="1"/>
          <p:nvPr/>
        </p:nvSpPr>
        <p:spPr>
          <a:xfrm>
            <a:off x="1397616" y="1843509"/>
            <a:ext cx="649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NOME</a:t>
            </a:r>
            <a:endParaRPr lang="it-IT" sz="800" dirty="0"/>
          </a:p>
        </p:txBody>
      </p: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FEFF026-6105-4099-A73A-5BF269F5AD5B}"/>
              </a:ext>
            </a:extLst>
          </p:cNvPr>
          <p:cNvCxnSpPr>
            <a:cxnSpLocks/>
          </p:cNvCxnSpPr>
          <p:nvPr/>
        </p:nvCxnSpPr>
        <p:spPr>
          <a:xfrm>
            <a:off x="1183402" y="1430128"/>
            <a:ext cx="0" cy="258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mbo 45">
            <a:extLst>
              <a:ext uri="{FF2B5EF4-FFF2-40B4-BE49-F238E27FC236}">
                <a16:creationId xmlns:a16="http://schemas.microsoft.com/office/drawing/2014/main" id="{9F24A439-9C39-4073-B350-ACB444F5E821}"/>
              </a:ext>
            </a:extLst>
          </p:cNvPr>
          <p:cNvSpPr/>
          <p:nvPr/>
        </p:nvSpPr>
        <p:spPr>
          <a:xfrm>
            <a:off x="1869141" y="1939686"/>
            <a:ext cx="918355" cy="80514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D209E971-A024-4BCB-805A-56802178152B}"/>
              </a:ext>
            </a:extLst>
          </p:cNvPr>
          <p:cNvCxnSpPr>
            <a:cxnSpLocks/>
          </p:cNvCxnSpPr>
          <p:nvPr/>
        </p:nvCxnSpPr>
        <p:spPr>
          <a:xfrm flipH="1" flipV="1">
            <a:off x="2334361" y="1429005"/>
            <a:ext cx="4033" cy="517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28D859DB-F3C7-44B4-9536-877C332B5AC6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5391504" y="1421911"/>
            <a:ext cx="5654" cy="548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92D942BB-CC9B-47E9-B844-02EC46BE3F55}"/>
              </a:ext>
            </a:extLst>
          </p:cNvPr>
          <p:cNvCxnSpPr>
            <a:cxnSpLocks/>
          </p:cNvCxnSpPr>
          <p:nvPr/>
        </p:nvCxnSpPr>
        <p:spPr>
          <a:xfrm flipH="1" flipV="1">
            <a:off x="8492476" y="1429005"/>
            <a:ext cx="4033" cy="517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ombo 56">
            <a:extLst>
              <a:ext uri="{FF2B5EF4-FFF2-40B4-BE49-F238E27FC236}">
                <a16:creationId xmlns:a16="http://schemas.microsoft.com/office/drawing/2014/main" id="{D39BB919-5DC6-4EAA-A67C-819396CEE5E9}"/>
              </a:ext>
            </a:extLst>
          </p:cNvPr>
          <p:cNvSpPr/>
          <p:nvPr/>
        </p:nvSpPr>
        <p:spPr>
          <a:xfrm>
            <a:off x="4937980" y="1970467"/>
            <a:ext cx="918355" cy="80514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Rombo 57">
            <a:extLst>
              <a:ext uri="{FF2B5EF4-FFF2-40B4-BE49-F238E27FC236}">
                <a16:creationId xmlns:a16="http://schemas.microsoft.com/office/drawing/2014/main" id="{F8B54D55-7D57-41BE-A3A2-F4B8E5DE1D60}"/>
              </a:ext>
            </a:extLst>
          </p:cNvPr>
          <p:cNvSpPr/>
          <p:nvPr/>
        </p:nvSpPr>
        <p:spPr>
          <a:xfrm>
            <a:off x="8036654" y="1955180"/>
            <a:ext cx="918355" cy="80514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CBFC7C09-1B8E-47E7-983B-6DDD3D4884C5}"/>
              </a:ext>
            </a:extLst>
          </p:cNvPr>
          <p:cNvSpPr txBox="1"/>
          <p:nvPr/>
        </p:nvSpPr>
        <p:spPr>
          <a:xfrm>
            <a:off x="4983396" y="3554093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GARA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24C4C078-9940-4BC7-B44A-8B4C625B0755}"/>
              </a:ext>
            </a:extLst>
          </p:cNvPr>
          <p:cNvSpPr/>
          <p:nvPr/>
        </p:nvSpPr>
        <p:spPr>
          <a:xfrm>
            <a:off x="4309908" y="3317070"/>
            <a:ext cx="2163192" cy="843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66D48BEC-58E0-43FF-850D-FAED789B814C}"/>
              </a:ext>
            </a:extLst>
          </p:cNvPr>
          <p:cNvCxnSpPr>
            <a:cxnSpLocks/>
          </p:cNvCxnSpPr>
          <p:nvPr/>
        </p:nvCxnSpPr>
        <p:spPr>
          <a:xfrm flipH="1" flipV="1">
            <a:off x="2324287" y="2760322"/>
            <a:ext cx="12090" cy="978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8E92B059-B52F-485F-B501-9DD655B6DAAA}"/>
              </a:ext>
            </a:extLst>
          </p:cNvPr>
          <p:cNvCxnSpPr>
            <a:cxnSpLocks/>
          </p:cNvCxnSpPr>
          <p:nvPr/>
        </p:nvCxnSpPr>
        <p:spPr>
          <a:xfrm flipH="1" flipV="1">
            <a:off x="8492476" y="2775608"/>
            <a:ext cx="12091" cy="9201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B78B85EA-20B4-4DF6-BE8B-806D060947E4}"/>
              </a:ext>
            </a:extLst>
          </p:cNvPr>
          <p:cNvCxnSpPr>
            <a:cxnSpLocks/>
            <a:stCxn id="61" idx="0"/>
          </p:cNvCxnSpPr>
          <p:nvPr/>
        </p:nvCxnSpPr>
        <p:spPr>
          <a:xfrm flipH="1" flipV="1">
            <a:off x="5385460" y="2760322"/>
            <a:ext cx="6044" cy="556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D3381193-4666-4CA8-9690-3D705789BEB9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2334361" y="3738759"/>
            <a:ext cx="19755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12263822-5753-48EF-BA40-236F5C621398}"/>
              </a:ext>
            </a:extLst>
          </p:cNvPr>
          <p:cNvCxnSpPr>
            <a:cxnSpLocks/>
          </p:cNvCxnSpPr>
          <p:nvPr/>
        </p:nvCxnSpPr>
        <p:spPr>
          <a:xfrm>
            <a:off x="6494460" y="3680460"/>
            <a:ext cx="20246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ttore diritto 96">
            <a:extLst>
              <a:ext uri="{FF2B5EF4-FFF2-40B4-BE49-F238E27FC236}">
                <a16:creationId xmlns:a16="http://schemas.microsoft.com/office/drawing/2014/main" id="{DBAA1BC9-5205-4B60-8935-209A93D262AF}"/>
              </a:ext>
            </a:extLst>
          </p:cNvPr>
          <p:cNvCxnSpPr>
            <a:cxnSpLocks/>
          </p:cNvCxnSpPr>
          <p:nvPr/>
        </p:nvCxnSpPr>
        <p:spPr>
          <a:xfrm>
            <a:off x="4439248" y="3054756"/>
            <a:ext cx="202780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8C68597-779E-4811-8A4E-BF5D9BA67E1C}"/>
              </a:ext>
            </a:extLst>
          </p:cNvPr>
          <p:cNvCxnSpPr>
            <a:cxnSpLocks/>
            <a:stCxn id="102" idx="2"/>
          </p:cNvCxnSpPr>
          <p:nvPr/>
        </p:nvCxnSpPr>
        <p:spPr>
          <a:xfrm flipH="1">
            <a:off x="6918960" y="3511956"/>
            <a:ext cx="5296" cy="41146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Arco 101">
            <a:extLst>
              <a:ext uri="{FF2B5EF4-FFF2-40B4-BE49-F238E27FC236}">
                <a16:creationId xmlns:a16="http://schemas.microsoft.com/office/drawing/2014/main" id="{4FD44214-67B9-4DDA-9326-CA37CFC7A54B}"/>
              </a:ext>
            </a:extLst>
          </p:cNvPr>
          <p:cNvSpPr/>
          <p:nvPr/>
        </p:nvSpPr>
        <p:spPr>
          <a:xfrm>
            <a:off x="6009856" y="3054756"/>
            <a:ext cx="914400" cy="91440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" name="Arco 104">
            <a:extLst>
              <a:ext uri="{FF2B5EF4-FFF2-40B4-BE49-F238E27FC236}">
                <a16:creationId xmlns:a16="http://schemas.microsoft.com/office/drawing/2014/main" id="{558BA130-5065-4143-BDB6-15E55FB1D28A}"/>
              </a:ext>
            </a:extLst>
          </p:cNvPr>
          <p:cNvSpPr/>
          <p:nvPr/>
        </p:nvSpPr>
        <p:spPr>
          <a:xfrm rot="16200000">
            <a:off x="3982048" y="3054756"/>
            <a:ext cx="914400" cy="91440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6" name="Connettore diritto 105">
            <a:extLst>
              <a:ext uri="{FF2B5EF4-FFF2-40B4-BE49-F238E27FC236}">
                <a16:creationId xmlns:a16="http://schemas.microsoft.com/office/drawing/2014/main" id="{2E16FA6F-1016-4081-A1FB-8A83544D89EE}"/>
              </a:ext>
            </a:extLst>
          </p:cNvPr>
          <p:cNvCxnSpPr>
            <a:cxnSpLocks/>
          </p:cNvCxnSpPr>
          <p:nvPr/>
        </p:nvCxnSpPr>
        <p:spPr>
          <a:xfrm flipH="1">
            <a:off x="3976304" y="3490011"/>
            <a:ext cx="5296" cy="41146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Ovale 106">
            <a:extLst>
              <a:ext uri="{FF2B5EF4-FFF2-40B4-BE49-F238E27FC236}">
                <a16:creationId xmlns:a16="http://schemas.microsoft.com/office/drawing/2014/main" id="{8D185274-BDF1-4F2C-9095-47955CF553AD}"/>
              </a:ext>
            </a:extLst>
          </p:cNvPr>
          <p:cNvSpPr/>
          <p:nvPr/>
        </p:nvSpPr>
        <p:spPr>
          <a:xfrm>
            <a:off x="3910855" y="3865226"/>
            <a:ext cx="144788" cy="136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Rombo 107">
            <a:extLst>
              <a:ext uri="{FF2B5EF4-FFF2-40B4-BE49-F238E27FC236}">
                <a16:creationId xmlns:a16="http://schemas.microsoft.com/office/drawing/2014/main" id="{11F1DF2D-A6B5-423D-BB68-29307869E877}"/>
              </a:ext>
            </a:extLst>
          </p:cNvPr>
          <p:cNvSpPr/>
          <p:nvPr/>
        </p:nvSpPr>
        <p:spPr>
          <a:xfrm>
            <a:off x="4712761" y="4714214"/>
            <a:ext cx="1357486" cy="111940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9" name="Connettore diritto 108">
            <a:extLst>
              <a:ext uri="{FF2B5EF4-FFF2-40B4-BE49-F238E27FC236}">
                <a16:creationId xmlns:a16="http://schemas.microsoft.com/office/drawing/2014/main" id="{2B4B2107-0292-4E9F-9617-6EC88E44394B}"/>
              </a:ext>
            </a:extLst>
          </p:cNvPr>
          <p:cNvCxnSpPr>
            <a:cxnSpLocks/>
            <a:stCxn id="108" idx="0"/>
            <a:endCxn id="61" idx="2"/>
          </p:cNvCxnSpPr>
          <p:nvPr/>
        </p:nvCxnSpPr>
        <p:spPr>
          <a:xfrm flipV="1">
            <a:off x="5391504" y="4160448"/>
            <a:ext cx="0" cy="553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CasellaDiTesto 112">
            <a:extLst>
              <a:ext uri="{FF2B5EF4-FFF2-40B4-BE49-F238E27FC236}">
                <a16:creationId xmlns:a16="http://schemas.microsoft.com/office/drawing/2014/main" id="{E41E8C46-F577-4FD0-94CB-55025354EA1B}"/>
              </a:ext>
            </a:extLst>
          </p:cNvPr>
          <p:cNvSpPr txBox="1"/>
          <p:nvPr/>
        </p:nvSpPr>
        <p:spPr>
          <a:xfrm>
            <a:off x="4948947" y="5066757"/>
            <a:ext cx="100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ARRIVI</a:t>
            </a:r>
          </a:p>
        </p:txBody>
      </p: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C0939634-1394-4294-AED2-30465E483F59}"/>
              </a:ext>
            </a:extLst>
          </p:cNvPr>
          <p:cNvSpPr txBox="1"/>
          <p:nvPr/>
        </p:nvSpPr>
        <p:spPr>
          <a:xfrm>
            <a:off x="2486600" y="5150983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PILOTA</a:t>
            </a:r>
          </a:p>
        </p:txBody>
      </p:sp>
      <p:sp>
        <p:nvSpPr>
          <p:cNvPr id="115" name="Rettangolo 114">
            <a:extLst>
              <a:ext uri="{FF2B5EF4-FFF2-40B4-BE49-F238E27FC236}">
                <a16:creationId xmlns:a16="http://schemas.microsoft.com/office/drawing/2014/main" id="{62C3A7E3-942B-4C3D-88FC-1EC45EF4FF53}"/>
              </a:ext>
            </a:extLst>
          </p:cNvPr>
          <p:cNvSpPr/>
          <p:nvPr/>
        </p:nvSpPr>
        <p:spPr>
          <a:xfrm>
            <a:off x="1813112" y="4913960"/>
            <a:ext cx="2163192" cy="843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6" name="Connettore diritto 115">
            <a:extLst>
              <a:ext uri="{FF2B5EF4-FFF2-40B4-BE49-F238E27FC236}">
                <a16:creationId xmlns:a16="http://schemas.microsoft.com/office/drawing/2014/main" id="{24D9FE83-8C80-4BF5-BCBF-30C3BC532003}"/>
              </a:ext>
            </a:extLst>
          </p:cNvPr>
          <p:cNvCxnSpPr>
            <a:cxnSpLocks/>
          </p:cNvCxnSpPr>
          <p:nvPr/>
        </p:nvCxnSpPr>
        <p:spPr>
          <a:xfrm flipV="1">
            <a:off x="3997664" y="5274835"/>
            <a:ext cx="702749" cy="2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5D8C6A8C-0B38-4599-AB12-328F30915613}"/>
              </a:ext>
            </a:extLst>
          </p:cNvPr>
          <p:cNvSpPr txBox="1"/>
          <p:nvPr/>
        </p:nvSpPr>
        <p:spPr>
          <a:xfrm>
            <a:off x="3948665" y="5215903"/>
            <a:ext cx="65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0,n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52029AC-0018-4D9A-84B2-ABDA8F033C54}"/>
              </a:ext>
            </a:extLst>
          </p:cNvPr>
          <p:cNvSpPr txBox="1"/>
          <p:nvPr/>
        </p:nvSpPr>
        <p:spPr>
          <a:xfrm>
            <a:off x="5414821" y="4328092"/>
            <a:ext cx="65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1,n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1D088B4F-BAE1-48F0-840A-4A7AC2614C7C}"/>
              </a:ext>
            </a:extLst>
          </p:cNvPr>
          <p:cNvSpPr txBox="1"/>
          <p:nvPr/>
        </p:nvSpPr>
        <p:spPr>
          <a:xfrm>
            <a:off x="2334091" y="1563542"/>
            <a:ext cx="65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0,n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2F8FE172-273C-4477-94C4-58B8EFCBCA77}"/>
              </a:ext>
            </a:extLst>
          </p:cNvPr>
          <p:cNvSpPr txBox="1"/>
          <p:nvPr/>
        </p:nvSpPr>
        <p:spPr>
          <a:xfrm>
            <a:off x="5342508" y="1523351"/>
            <a:ext cx="65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0,n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6A6C0C37-59E8-411B-868C-4281450693AF}"/>
              </a:ext>
            </a:extLst>
          </p:cNvPr>
          <p:cNvSpPr txBox="1"/>
          <p:nvPr/>
        </p:nvSpPr>
        <p:spPr>
          <a:xfrm>
            <a:off x="8466320" y="1455769"/>
            <a:ext cx="65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1,n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AD1BD5A2-536A-4024-8B46-4F338D06F179}"/>
              </a:ext>
            </a:extLst>
          </p:cNvPr>
          <p:cNvSpPr txBox="1"/>
          <p:nvPr/>
        </p:nvSpPr>
        <p:spPr>
          <a:xfrm>
            <a:off x="3395655" y="3395235"/>
            <a:ext cx="65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1,1</a:t>
            </a:r>
          </a:p>
        </p:txBody>
      </p:sp>
      <p:sp>
        <p:nvSpPr>
          <p:cNvPr id="124" name="CasellaDiTesto 123">
            <a:extLst>
              <a:ext uri="{FF2B5EF4-FFF2-40B4-BE49-F238E27FC236}">
                <a16:creationId xmlns:a16="http://schemas.microsoft.com/office/drawing/2014/main" id="{F4388CEC-C480-4E4D-8113-8FB2A00D3C93}"/>
              </a:ext>
            </a:extLst>
          </p:cNvPr>
          <p:cNvSpPr txBox="1"/>
          <p:nvPr/>
        </p:nvSpPr>
        <p:spPr>
          <a:xfrm>
            <a:off x="5348294" y="2991700"/>
            <a:ext cx="65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1,1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DA3BA063-75DE-4AEA-B60D-A1C3376BA6E3}"/>
              </a:ext>
            </a:extLst>
          </p:cNvPr>
          <p:cNvSpPr txBox="1"/>
          <p:nvPr/>
        </p:nvSpPr>
        <p:spPr>
          <a:xfrm>
            <a:off x="6425427" y="3619684"/>
            <a:ext cx="65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1,1</a:t>
            </a:r>
          </a:p>
        </p:txBody>
      </p:sp>
    </p:spTree>
    <p:extLst>
      <p:ext uri="{BB962C8B-B14F-4D97-AF65-F5344CB8AC3E}">
        <p14:creationId xmlns:p14="http://schemas.microsoft.com/office/powerpoint/2010/main" val="413870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21AD173-5B48-49DF-9AB8-EEA5858BC283}"/>
              </a:ext>
            </a:extLst>
          </p:cNvPr>
          <p:cNvSpPr txBox="1"/>
          <p:nvPr/>
        </p:nvSpPr>
        <p:spPr>
          <a:xfrm>
            <a:off x="1" y="0"/>
            <a:ext cx="12192000" cy="12834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/>
              <a:t>Business rule</a:t>
            </a:r>
            <a:endParaRPr lang="it-IT" sz="2400" b="1" dirty="0"/>
          </a:p>
          <a:p>
            <a:r>
              <a:rPr lang="it-IT" sz="2800" b="1" dirty="0"/>
              <a:t>TEAM &lt;-&gt; PILOTA</a:t>
            </a:r>
          </a:p>
          <a:p>
            <a:r>
              <a:rPr lang="it-IT" sz="2400" dirty="0"/>
              <a:t>Ogni team può avere massimo 3 piloti, di cui tutti e 3 devono avere un ruolo unico tra: ‘’Prima Guida’’, ‘’Seconda Guida’’ e ‘’Collaudatore.</a:t>
            </a:r>
          </a:p>
          <a:p>
            <a:r>
              <a:rPr lang="it-IT" sz="2400" dirty="0"/>
              <a:t>La gerarchia degli stipendi è la seguente: Prima Guida&gt;Seconda Guida&gt;Collaudatore , quindi di conseguenza la Prima Guida avrà uno stipendio più alto del Collaudatore e viceversa anche se nel team non ci dovesse essere presente una Seconda Guida.</a:t>
            </a:r>
          </a:p>
          <a:p>
            <a:r>
              <a:rPr lang="it-IT" sz="2800" b="1" dirty="0"/>
              <a:t>TEAM &lt;-&gt; DIRETTORE</a:t>
            </a:r>
          </a:p>
          <a:p>
            <a:r>
              <a:rPr lang="it-IT" sz="2400" dirty="0"/>
              <a:t>E’ una relazione 1-1 in quanto ogni direttore potrà essere collegato solamente ad un team e viceversa.</a:t>
            </a:r>
          </a:p>
          <a:p>
            <a:r>
              <a:rPr lang="it-IT" sz="2800" b="1" dirty="0"/>
              <a:t>TEAM &lt;-&gt; INGEGNERE DI PISTA</a:t>
            </a:r>
          </a:p>
          <a:p>
            <a:r>
              <a:rPr lang="it-IT" sz="2400" dirty="0"/>
              <a:t>Un team potrà avere al massimo 2 ingegneri di pista.</a:t>
            </a:r>
          </a:p>
          <a:p>
            <a:r>
              <a:rPr lang="it-IT" sz="2400" dirty="0"/>
              <a:t>Gli ingegneri di pista sono individuabili per il valore ‘’I’’ nel campo ruolo di Tecnico che li differenzia dai meccanici che hanno valore ‘’M’’.</a:t>
            </a:r>
          </a:p>
          <a:p>
            <a:r>
              <a:rPr lang="it-IT" sz="2800" b="1" dirty="0"/>
              <a:t>TEAM &lt;-&gt; MOTO</a:t>
            </a:r>
          </a:p>
          <a:p>
            <a:r>
              <a:rPr lang="it-IT" sz="2400" dirty="0"/>
              <a:t>Un team potrà avere massimo 4 moto diverse per stagione.</a:t>
            </a:r>
          </a:p>
          <a:p>
            <a:endParaRPr lang="it-IT" sz="2400" dirty="0"/>
          </a:p>
          <a:p>
            <a:endParaRPr lang="it-IT" sz="2400" b="1" dirty="0"/>
          </a:p>
          <a:p>
            <a:pPr algn="ctr"/>
            <a:endParaRPr lang="it-IT" sz="4000" b="1" dirty="0"/>
          </a:p>
          <a:p>
            <a:pPr algn="ctr"/>
            <a:endParaRPr lang="it-IT" sz="4000" b="1" dirty="0"/>
          </a:p>
          <a:p>
            <a:pPr algn="ctr"/>
            <a:endParaRPr lang="it-IT" sz="4000" b="1" dirty="0"/>
          </a:p>
          <a:p>
            <a:pPr algn="ctr"/>
            <a:endParaRPr lang="it-IT" sz="4000" b="1" dirty="0"/>
          </a:p>
          <a:p>
            <a:pPr algn="ctr"/>
            <a:endParaRPr lang="it-IT" sz="4000" b="1" dirty="0"/>
          </a:p>
          <a:p>
            <a:pPr algn="ctr"/>
            <a:endParaRPr lang="it-IT" sz="4000" b="1" dirty="0"/>
          </a:p>
          <a:p>
            <a:pPr algn="ctr"/>
            <a:endParaRPr lang="it-IT" sz="4000" b="1" dirty="0"/>
          </a:p>
          <a:p>
            <a:pPr algn="ctr"/>
            <a:endParaRPr lang="it-IT" sz="4000" b="1" dirty="0"/>
          </a:p>
          <a:p>
            <a:pPr algn="ctr"/>
            <a:endParaRPr lang="it-IT" sz="4000" b="1" dirty="0"/>
          </a:p>
        </p:txBody>
      </p:sp>
    </p:spTree>
    <p:extLst>
      <p:ext uri="{BB962C8B-B14F-4D97-AF65-F5344CB8AC3E}">
        <p14:creationId xmlns:p14="http://schemas.microsoft.com/office/powerpoint/2010/main" val="92000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CAAF010-95A8-47DF-886E-1157CE3A4F89}"/>
              </a:ext>
            </a:extLst>
          </p:cNvPr>
          <p:cNvSpPr txBox="1"/>
          <p:nvPr/>
        </p:nvSpPr>
        <p:spPr>
          <a:xfrm>
            <a:off x="0" y="0"/>
            <a:ext cx="12192000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/>
              <a:t>Sistema di punteggio e classifica</a:t>
            </a:r>
          </a:p>
          <a:p>
            <a:r>
              <a:rPr lang="it-IT" sz="2800" dirty="0"/>
              <a:t>Solo i primi 3 piloti di ogni gara riceveranno </a:t>
            </a:r>
            <a:r>
              <a:rPr lang="it-IT" sz="2800" dirty="0" err="1"/>
              <a:t>punti.Il</a:t>
            </a:r>
            <a:r>
              <a:rPr lang="it-IT" sz="2800" dirty="0"/>
              <a:t> valore dei punti assegnati alle posizioni è la seguente:</a:t>
            </a:r>
          </a:p>
          <a:p>
            <a:endParaRPr lang="it-IT" sz="2400" dirty="0"/>
          </a:p>
          <a:p>
            <a:pPr algn="ctr"/>
            <a:endParaRPr lang="it-IT" sz="3600" b="1" dirty="0"/>
          </a:p>
          <a:p>
            <a:pPr algn="ctr"/>
            <a:endParaRPr lang="it-IT" sz="3600" b="1" dirty="0"/>
          </a:p>
          <a:p>
            <a:pPr algn="ctr"/>
            <a:endParaRPr lang="it-IT" sz="3600" b="1" dirty="0"/>
          </a:p>
          <a:p>
            <a:pPr algn="ctr"/>
            <a:r>
              <a:rPr lang="it-IT" sz="3600" b="1" dirty="0"/>
              <a:t>Classifica</a:t>
            </a:r>
          </a:p>
          <a:p>
            <a:r>
              <a:rPr lang="it-IT" sz="2800" dirty="0"/>
              <a:t>Per poter visualizzare la classifica finale di una stagione che sia solamente per visualizzare i dati oppure per calcolare gli attributi ridondanti</a:t>
            </a:r>
            <a:r>
              <a:rPr lang="it-IT" sz="2400" dirty="0"/>
              <a:t> </a:t>
            </a:r>
            <a:r>
              <a:rPr lang="it-IT" sz="2800" dirty="0"/>
              <a:t>della tabella stagione.</a:t>
            </a:r>
          </a:p>
          <a:p>
            <a:r>
              <a:rPr lang="it-IT" sz="2800" dirty="0"/>
              <a:t>Sarà necessario chiamare la procedura ‘’</a:t>
            </a:r>
            <a:r>
              <a:rPr lang="it-IT" sz="2800" dirty="0" err="1"/>
              <a:t>CalcoloStagione</a:t>
            </a:r>
            <a:r>
              <a:rPr lang="it-IT" sz="2800" dirty="0"/>
              <a:t>’’ con input l’anno della stagione che si vuole visualizzare.</a:t>
            </a:r>
          </a:p>
          <a:p>
            <a:r>
              <a:rPr lang="it-IT" sz="2800" dirty="0"/>
              <a:t>Se la stagione inserita è l’attuale, la classifica è calcolata tramite la tabella ‘’</a:t>
            </a:r>
            <a:r>
              <a:rPr lang="it-IT" sz="2800" dirty="0" err="1"/>
              <a:t>Contratto_Pilota_Attivo</a:t>
            </a:r>
            <a:r>
              <a:rPr lang="it-IT" sz="2800" dirty="0"/>
              <a:t>’’ ed è possibile visualizzarla chiamando la vista</a:t>
            </a:r>
            <a:endParaRPr lang="it-IT" sz="3600" b="1" dirty="0"/>
          </a:p>
          <a:p>
            <a:pPr algn="ctr"/>
            <a:endParaRPr lang="it-IT" sz="3600" b="1" dirty="0"/>
          </a:p>
          <a:p>
            <a:pPr algn="ctr"/>
            <a:endParaRPr lang="it-IT" sz="3600" b="1" dirty="0"/>
          </a:p>
          <a:p>
            <a:pPr algn="ctr"/>
            <a:endParaRPr lang="it-IT" sz="3600" b="1" dirty="0"/>
          </a:p>
          <a:p>
            <a:pPr algn="ctr"/>
            <a:endParaRPr lang="it-IT" sz="3600" b="1" dirty="0"/>
          </a:p>
        </p:txBody>
      </p:sp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21D8B035-B955-43E7-B9FC-DA019DAC3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228841"/>
              </p:ext>
            </p:extLst>
          </p:nvPr>
        </p:nvGraphicFramePr>
        <p:xfrm>
          <a:off x="3425796" y="1497910"/>
          <a:ext cx="3995936" cy="16459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997968">
                  <a:extLst>
                    <a:ext uri="{9D8B030D-6E8A-4147-A177-3AD203B41FA5}">
                      <a16:colId xmlns:a16="http://schemas.microsoft.com/office/drawing/2014/main" val="1920690541"/>
                    </a:ext>
                  </a:extLst>
                </a:gridCol>
                <a:gridCol w="1997968">
                  <a:extLst>
                    <a:ext uri="{9D8B030D-6E8A-4147-A177-3AD203B41FA5}">
                      <a16:colId xmlns:a16="http://schemas.microsoft.com/office/drawing/2014/main" val="924797510"/>
                    </a:ext>
                  </a:extLst>
                </a:gridCol>
              </a:tblGrid>
              <a:tr h="248276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POSIZIONE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PUNTI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11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05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460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214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323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A0D928A-0978-4390-A5D6-807578412496}"/>
              </a:ext>
            </a:extLst>
          </p:cNvPr>
          <p:cNvSpPr txBox="1"/>
          <p:nvPr/>
        </p:nvSpPr>
        <p:spPr>
          <a:xfrm>
            <a:off x="0" y="0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‘’</a:t>
            </a:r>
            <a:r>
              <a:rPr lang="it-IT" sz="2800" dirty="0" err="1"/>
              <a:t>Classifica_Completa_Attivo</a:t>
            </a:r>
            <a:r>
              <a:rPr lang="it-IT" sz="2800" dirty="0"/>
              <a:t>’’.</a:t>
            </a:r>
          </a:p>
          <a:p>
            <a:r>
              <a:rPr lang="it-IT" sz="2800" dirty="0"/>
              <a:t>Se invece la stagione in input non è quella attuale, il sistema utilizzerà la tabella ‘’</a:t>
            </a:r>
            <a:r>
              <a:rPr lang="it-IT" sz="2800" dirty="0" err="1"/>
              <a:t>Contratto_Pilota_Scaduto</a:t>
            </a:r>
            <a:r>
              <a:rPr lang="it-IT" sz="2800" dirty="0"/>
              <a:t>’’ per calcolare la classifica che sarà visibile tramite la vista ‘’</a:t>
            </a:r>
            <a:r>
              <a:rPr lang="it-IT" sz="2800" dirty="0" err="1"/>
              <a:t>Classifica_Completa_Passata</a:t>
            </a:r>
            <a:r>
              <a:rPr lang="it-IT" sz="2800" dirty="0"/>
              <a:t>’’.</a:t>
            </a:r>
          </a:p>
        </p:txBody>
      </p:sp>
    </p:spTree>
    <p:extLst>
      <p:ext uri="{BB962C8B-B14F-4D97-AF65-F5344CB8AC3E}">
        <p14:creationId xmlns:p14="http://schemas.microsoft.com/office/powerpoint/2010/main" val="3431881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ABC7E45-A113-4639-B45E-45D0F2D2747F}"/>
              </a:ext>
            </a:extLst>
          </p:cNvPr>
          <p:cNvSpPr txBox="1"/>
          <p:nvPr/>
        </p:nvSpPr>
        <p:spPr>
          <a:xfrm>
            <a:off x="0" y="0"/>
            <a:ext cx="12192000" cy="790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/>
              <a:t>Tabelle</a:t>
            </a:r>
          </a:p>
          <a:p>
            <a:r>
              <a:rPr lang="it-IT" sz="2000" b="1" dirty="0"/>
              <a:t>PILOTA</a:t>
            </a:r>
            <a:r>
              <a:rPr lang="it-IT" sz="2000" dirty="0"/>
              <a:t>(</a:t>
            </a:r>
            <a:r>
              <a:rPr lang="it-IT" sz="2000" u="sng" dirty="0"/>
              <a:t>NUMERO</a:t>
            </a:r>
            <a:r>
              <a:rPr lang="it-IT" sz="2000" dirty="0"/>
              <a:t>,NOME,COGNOME,DATA_NASCITA,TEAM,RUOLO,GP,VITTORIE)</a:t>
            </a:r>
          </a:p>
          <a:p>
            <a:r>
              <a:rPr lang="it-IT" sz="2000" dirty="0"/>
              <a:t>	</a:t>
            </a:r>
            <a:r>
              <a:rPr lang="it-IT" i="1" dirty="0" err="1"/>
              <a:t>attr</a:t>
            </a:r>
            <a:r>
              <a:rPr lang="it-IT" i="1" dirty="0"/>
              <a:t> ridondanti: </a:t>
            </a:r>
            <a:r>
              <a:rPr lang="it-IT" i="1" dirty="0" err="1"/>
              <a:t>team,ruolo,gp,vittorie</a:t>
            </a:r>
            <a:endParaRPr lang="it-IT" i="1" dirty="0"/>
          </a:p>
          <a:p>
            <a:r>
              <a:rPr lang="it-IT" sz="2000" b="1" dirty="0"/>
              <a:t>DIRETTORE</a:t>
            </a:r>
            <a:r>
              <a:rPr lang="it-IT" sz="2000" dirty="0"/>
              <a:t>(</a:t>
            </a:r>
            <a:r>
              <a:rPr lang="it-IT" sz="2000" u="sng" dirty="0"/>
              <a:t>ID</a:t>
            </a:r>
            <a:r>
              <a:rPr lang="it-IT" sz="2000" dirty="0"/>
              <a:t>,NOME,COGNOME,DATA_NASCITA,TEAM)</a:t>
            </a:r>
          </a:p>
          <a:p>
            <a:r>
              <a:rPr lang="it-IT" sz="2000" dirty="0"/>
              <a:t>	</a:t>
            </a:r>
            <a:r>
              <a:rPr lang="it-IT" i="1" dirty="0" err="1"/>
              <a:t>attr</a:t>
            </a:r>
            <a:r>
              <a:rPr lang="it-IT" i="1" dirty="0"/>
              <a:t> ridondanti: team</a:t>
            </a:r>
          </a:p>
          <a:p>
            <a:r>
              <a:rPr lang="it-IT" sz="2000" b="1" dirty="0"/>
              <a:t>TECNICO</a:t>
            </a:r>
            <a:r>
              <a:rPr lang="it-IT" sz="2000" dirty="0"/>
              <a:t>(</a:t>
            </a:r>
            <a:r>
              <a:rPr lang="it-IT" sz="2000" u="sng" dirty="0"/>
              <a:t>ID</a:t>
            </a:r>
            <a:r>
              <a:rPr lang="it-IT" sz="2000" dirty="0"/>
              <a:t>,NOME,COGNOME,DATA_NASCITA,RUOLO,TEAM)</a:t>
            </a:r>
          </a:p>
          <a:p>
            <a:r>
              <a:rPr lang="it-IT" sz="2000" dirty="0"/>
              <a:t>	</a:t>
            </a:r>
            <a:r>
              <a:rPr lang="it-IT" i="1" dirty="0" err="1"/>
              <a:t>attr</a:t>
            </a:r>
            <a:r>
              <a:rPr lang="it-IT" i="1" dirty="0"/>
              <a:t> ridondanti: team</a:t>
            </a:r>
          </a:p>
          <a:p>
            <a:r>
              <a:rPr lang="it-IT" sz="2000" b="1" dirty="0"/>
              <a:t>TEAM</a:t>
            </a:r>
            <a:r>
              <a:rPr lang="it-IT" sz="2000" dirty="0"/>
              <a:t>(</a:t>
            </a:r>
            <a:r>
              <a:rPr lang="it-IT" sz="2000" u="sng" dirty="0"/>
              <a:t>ID</a:t>
            </a:r>
            <a:r>
              <a:rPr lang="it-IT" sz="2000" dirty="0"/>
              <a:t>,NOME,MARCA)</a:t>
            </a:r>
          </a:p>
          <a:p>
            <a:r>
              <a:rPr lang="it-IT" sz="2000" dirty="0"/>
              <a:t>	</a:t>
            </a:r>
            <a:r>
              <a:rPr lang="it-IT" i="1" dirty="0" err="1"/>
              <a:t>attr</a:t>
            </a:r>
            <a:r>
              <a:rPr lang="it-IT" i="1" dirty="0"/>
              <a:t> ridondanti: marca</a:t>
            </a:r>
          </a:p>
          <a:p>
            <a:r>
              <a:rPr lang="it-IT" sz="2000" b="1" dirty="0"/>
              <a:t>MARCA</a:t>
            </a:r>
            <a:r>
              <a:rPr lang="it-IT" sz="2000" dirty="0"/>
              <a:t>(</a:t>
            </a:r>
            <a:r>
              <a:rPr lang="it-IT" sz="2000" u="sng" dirty="0"/>
              <a:t>ID</a:t>
            </a:r>
            <a:r>
              <a:rPr lang="it-IT" sz="2000" dirty="0"/>
              <a:t>,NOME)</a:t>
            </a:r>
          </a:p>
          <a:p>
            <a:r>
              <a:rPr lang="it-IT" sz="2000" b="1" dirty="0"/>
              <a:t>CONTRATTO_PILOTA_ATTIVO</a:t>
            </a:r>
            <a:r>
              <a:rPr lang="it-IT" dirty="0"/>
              <a:t>(</a:t>
            </a:r>
            <a:r>
              <a:rPr lang="it-IT" u="sng" dirty="0"/>
              <a:t>ID_PILOTA</a:t>
            </a:r>
            <a:r>
              <a:rPr lang="it-IT" dirty="0"/>
              <a:t>,ID_TEAM,ANNO_INIZIO,STIPENDIO,RUOLO)</a:t>
            </a:r>
          </a:p>
          <a:p>
            <a:r>
              <a:rPr lang="it-IT" dirty="0"/>
              <a:t>	FK:ID_PILOTA -&gt; PILOTA(NUMERO)</a:t>
            </a:r>
          </a:p>
          <a:p>
            <a:r>
              <a:rPr lang="it-IT" dirty="0"/>
              <a:t>	FK:ID_TEAM -&gt; TEAM(ID)</a:t>
            </a:r>
          </a:p>
          <a:p>
            <a:r>
              <a:rPr lang="it-IT" sz="2000" b="1" dirty="0"/>
              <a:t>CONTRATTO_DIRETTORE_ATTIVO</a:t>
            </a:r>
            <a:r>
              <a:rPr lang="it-IT" dirty="0"/>
              <a:t>(</a:t>
            </a:r>
            <a:r>
              <a:rPr lang="it-IT" u="sng" dirty="0"/>
              <a:t>ID_DIRETTORE,ID_TEAM</a:t>
            </a:r>
            <a:r>
              <a:rPr lang="it-IT" dirty="0"/>
              <a:t>,ANNO_INIZIO,STIPENDIO)</a:t>
            </a:r>
          </a:p>
          <a:p>
            <a:r>
              <a:rPr lang="it-IT" dirty="0"/>
              <a:t>	FK:ID_DIRETTORE -&gt; DIRETTORE(ID)</a:t>
            </a:r>
          </a:p>
          <a:p>
            <a:r>
              <a:rPr lang="it-IT" dirty="0"/>
              <a:t>	FK:ID_TEAM -&gt; TEAM(ID)</a:t>
            </a:r>
          </a:p>
          <a:p>
            <a:r>
              <a:rPr lang="it-IT" sz="2000" b="1" dirty="0"/>
              <a:t>CONTRATTO_TECNICO_ATTIVO</a:t>
            </a:r>
            <a:r>
              <a:rPr lang="it-IT" dirty="0"/>
              <a:t>(</a:t>
            </a:r>
            <a:r>
              <a:rPr lang="it-IT" u="sng" dirty="0"/>
              <a:t>ID_TECNICO</a:t>
            </a:r>
            <a:r>
              <a:rPr lang="it-IT" dirty="0"/>
              <a:t>,ID_TEAM,ANNO_INIZIO,STIPENDIO)</a:t>
            </a:r>
          </a:p>
          <a:p>
            <a:r>
              <a:rPr lang="it-IT" dirty="0"/>
              <a:t>	FK:ID_TECNICO -&gt; TECNICO(ID)</a:t>
            </a:r>
          </a:p>
          <a:p>
            <a:r>
              <a:rPr lang="it-IT" dirty="0"/>
              <a:t>	FK:ID_TEAM -&gt; TEAM(ID)</a:t>
            </a:r>
          </a:p>
          <a:p>
            <a:r>
              <a:rPr lang="it-IT" sz="2400" b="1" dirty="0"/>
              <a:t>CONTRATTO_PILOTA_SCADUTO</a:t>
            </a:r>
            <a:r>
              <a:rPr lang="it-IT" sz="2000" dirty="0"/>
              <a:t>(</a:t>
            </a:r>
            <a:r>
              <a:rPr lang="it-IT" sz="2000" u="sng" dirty="0"/>
              <a:t>ID_PILOTA</a:t>
            </a:r>
            <a:r>
              <a:rPr lang="it-IT" sz="2000" dirty="0"/>
              <a:t>,ID_TEAM,</a:t>
            </a:r>
            <a:r>
              <a:rPr lang="it-IT" sz="2000" u="sng" dirty="0"/>
              <a:t>ANNO_INIZIO</a:t>
            </a:r>
            <a:r>
              <a:rPr lang="it-IT" sz="2000" dirty="0"/>
              <a:t>,ANNO_FINE,STIPENDIO)</a:t>
            </a:r>
          </a:p>
          <a:p>
            <a:r>
              <a:rPr lang="it-IT" sz="2000" dirty="0"/>
              <a:t>	FK:ID_PILOTA -&gt; PILOTA(ID)</a:t>
            </a:r>
          </a:p>
          <a:p>
            <a:r>
              <a:rPr lang="it-IT" sz="2000" dirty="0"/>
              <a:t>	FK:ID_TEAM -&gt; TEAM(ID)</a:t>
            </a:r>
          </a:p>
          <a:p>
            <a:endParaRPr lang="it-IT" sz="2400" dirty="0"/>
          </a:p>
          <a:p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2068339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1182</Words>
  <Application>Microsoft Office PowerPoint</Application>
  <PresentationFormat>Widescreen</PresentationFormat>
  <Paragraphs>238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J.CALVINO O46002117</dc:title>
  <dc:creator>Jhaveil</dc:creator>
  <cp:lastModifiedBy>Jhaveil</cp:lastModifiedBy>
  <cp:revision>32</cp:revision>
  <dcterms:created xsi:type="dcterms:W3CDTF">2020-12-28T16:22:32Z</dcterms:created>
  <dcterms:modified xsi:type="dcterms:W3CDTF">2020-12-29T16:01:13Z</dcterms:modified>
</cp:coreProperties>
</file>