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34990-F73A-445A-BB4C-B5E15A7BF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056" y="1882066"/>
            <a:ext cx="9959887" cy="2672178"/>
          </a:xfrm>
        </p:spPr>
        <p:txBody>
          <a:bodyPr/>
          <a:lstStyle/>
          <a:p>
            <a:r>
              <a:rPr lang="it-IT" sz="6600" dirty="0"/>
              <a:t>MHW2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07EEEE-DBC6-4B8F-B6B3-704AC126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630" y="4697479"/>
            <a:ext cx="8825658" cy="1321579"/>
          </a:xfrm>
        </p:spPr>
        <p:txBody>
          <a:bodyPr>
            <a:normAutofit/>
          </a:bodyPr>
          <a:lstStyle/>
          <a:p>
            <a:r>
              <a:rPr lang="it-IT" sz="2000" dirty="0"/>
              <a:t>Jhaveil calvino</a:t>
            </a:r>
          </a:p>
          <a:p>
            <a:r>
              <a:rPr lang="it-IT" sz="2000" dirty="0"/>
              <a:t>O46002117</a:t>
            </a:r>
          </a:p>
          <a:p>
            <a:r>
              <a:rPr lang="it-IT" sz="2000" dirty="0"/>
              <a:t>7/4/2021</a:t>
            </a:r>
          </a:p>
        </p:txBody>
      </p:sp>
    </p:spTree>
    <p:extLst>
      <p:ext uri="{BB962C8B-B14F-4D97-AF65-F5344CB8AC3E}">
        <p14:creationId xmlns:p14="http://schemas.microsoft.com/office/powerpoint/2010/main" val="117549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70504-CE33-41FF-953B-1EF1C8D7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54" y="964144"/>
            <a:ext cx="8825659" cy="706964"/>
          </a:xfrm>
        </p:spPr>
        <p:txBody>
          <a:bodyPr/>
          <a:lstStyle/>
          <a:p>
            <a:pPr algn="ctr"/>
            <a:r>
              <a:rPr lang="it-IT" dirty="0"/>
              <a:t>LINE-UP TEAMS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408086-47D1-4560-81E8-EC07639E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73458" cy="3416300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La pagina «Line Up» visualizza a schermo delle breve informazioni su ogni team che partecipa al Motomondiale.</a:t>
            </a:r>
          </a:p>
          <a:p>
            <a:pPr marL="0" indent="0">
              <a:buNone/>
            </a:pPr>
            <a:r>
              <a:rPr lang="it-IT" sz="2400" dirty="0"/>
              <a:t>Questa pagina è raggiungibile dalla home del sito, cliccando sul collegamento «line up» presente nella barra di navigazione.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B0D0B9-7893-4EB4-BCC0-B9174E911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4" r="28125" b="81347"/>
          <a:stretch/>
        </p:blipFill>
        <p:spPr>
          <a:xfrm>
            <a:off x="428888" y="4791075"/>
            <a:ext cx="11334224" cy="9144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D89B999-8B0E-44F6-961F-3B44C2554F29}"/>
              </a:ext>
            </a:extLst>
          </p:cNvPr>
          <p:cNvSpPr/>
          <p:nvPr/>
        </p:nvSpPr>
        <p:spPr>
          <a:xfrm>
            <a:off x="6534150" y="4848226"/>
            <a:ext cx="1571625" cy="514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42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52E50-195E-49AF-B556-B907D57C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079" y="973669"/>
            <a:ext cx="8825659" cy="706964"/>
          </a:xfrm>
        </p:spPr>
        <p:txBody>
          <a:bodyPr/>
          <a:lstStyle/>
          <a:p>
            <a:pPr algn="ctr"/>
            <a:r>
              <a:rPr lang="it-IT" dirty="0"/>
              <a:t>LINE-UP - preferiti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7EFE47-CD34-437E-97F0-7CA0F62B6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8" t="47660" r="23833" b="5072"/>
          <a:stretch/>
        </p:blipFill>
        <p:spPr>
          <a:xfrm>
            <a:off x="2749645" y="4021511"/>
            <a:ext cx="5973998" cy="2836489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4790494-C56A-43FA-BD1D-F986CF5E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271" y="2444121"/>
            <a:ext cx="977345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Appena aperta la pagina sarà visualizzabile una griglia che mostra tutti i team. E’ possibile aggiungere un team ai team preferiti cliccando sul bookmark presente vicino al logo del team.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5D648CF-394C-4438-8726-545767AAD98D}"/>
              </a:ext>
            </a:extLst>
          </p:cNvPr>
          <p:cNvSpPr/>
          <p:nvPr/>
        </p:nvSpPr>
        <p:spPr>
          <a:xfrm>
            <a:off x="7751445" y="4459605"/>
            <a:ext cx="293370" cy="270510"/>
          </a:xfrm>
          <a:prstGeom prst="ellipse">
            <a:avLst/>
          </a:prstGeom>
          <a:solidFill>
            <a:srgbClr val="FFFF00">
              <a:alpha val="58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4D26D72-9F5A-4407-B853-83ADE2FF8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23" y="3901495"/>
            <a:ext cx="1054308" cy="1054308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6DA5D0E-15DA-4097-AB9E-2D1050F05C56}"/>
              </a:ext>
            </a:extLst>
          </p:cNvPr>
          <p:cNvCxnSpPr>
            <a:cxnSpLocks/>
          </p:cNvCxnSpPr>
          <p:nvPr/>
        </p:nvCxnSpPr>
        <p:spPr>
          <a:xfrm flipV="1">
            <a:off x="8138160" y="4459605"/>
            <a:ext cx="922020" cy="1352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74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52E50-195E-49AF-B556-B907D57C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079" y="973669"/>
            <a:ext cx="8825659" cy="706964"/>
          </a:xfrm>
        </p:spPr>
        <p:txBody>
          <a:bodyPr/>
          <a:lstStyle/>
          <a:p>
            <a:pPr algn="ctr"/>
            <a:r>
              <a:rPr lang="it-IT" dirty="0"/>
              <a:t>LINE-UP - preferiti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4790494-C56A-43FA-BD1D-F986CF5E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271" y="2444121"/>
            <a:ext cx="977345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Una volta aggiunto un team preferito verrà creata una nuova sezione dedicata a contenere i team preferiti, essa una volta che sarà vuota scomparirà. Per rimuovere un team dai preferiti basta </a:t>
            </a:r>
            <a:r>
              <a:rPr lang="it-IT" sz="2400" dirty="0" err="1"/>
              <a:t>ricliccare</a:t>
            </a:r>
            <a:r>
              <a:rPr lang="it-IT" sz="2400" dirty="0"/>
              <a:t> sulla nuova immagine del bookmark.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993480-E64B-4823-9B97-BD1ACDE85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50" t="24506" r="23636" b="34963"/>
          <a:stretch/>
        </p:blipFill>
        <p:spPr>
          <a:xfrm>
            <a:off x="2113280" y="4078393"/>
            <a:ext cx="7146130" cy="2779607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12CA3300-F6CF-4CD0-AFA6-C234D5EAF9A3}"/>
              </a:ext>
            </a:extLst>
          </p:cNvPr>
          <p:cNvSpPr/>
          <p:nvPr/>
        </p:nvSpPr>
        <p:spPr>
          <a:xfrm>
            <a:off x="7294245" y="4855845"/>
            <a:ext cx="293370" cy="270510"/>
          </a:xfrm>
          <a:prstGeom prst="ellipse">
            <a:avLst/>
          </a:prstGeom>
          <a:solidFill>
            <a:srgbClr val="FFFF00">
              <a:alpha val="58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5B9F8A2-D543-40C8-8EC4-3829ED79226C}"/>
              </a:ext>
            </a:extLst>
          </p:cNvPr>
          <p:cNvCxnSpPr>
            <a:cxnSpLocks/>
          </p:cNvCxnSpPr>
          <p:nvPr/>
        </p:nvCxnSpPr>
        <p:spPr>
          <a:xfrm flipV="1">
            <a:off x="7660640" y="4592320"/>
            <a:ext cx="2092960" cy="39878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0C7ED02B-E2DC-4D0E-AB86-1F4040AB0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829" y="3990411"/>
            <a:ext cx="1203817" cy="12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3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52E50-195E-49AF-B556-B907D57C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079" y="973669"/>
            <a:ext cx="8825659" cy="706964"/>
          </a:xfrm>
        </p:spPr>
        <p:txBody>
          <a:bodyPr/>
          <a:lstStyle/>
          <a:p>
            <a:pPr algn="ctr"/>
            <a:r>
              <a:rPr lang="it-IT" dirty="0"/>
              <a:t>LINE-UP - ricerca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4790494-C56A-43FA-BD1D-F986CF5E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271" y="2444121"/>
            <a:ext cx="977345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Sopra la griglia con la lista completa del team è presente la barra di ricerca, che ad ogni lettera inserita o cancellata filtrerà i team visualizzabili secondo la stringa richiesta.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9B409E4-57A6-4BD5-9553-9121E45F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29" t="47660" r="23833" b="24596"/>
          <a:stretch/>
        </p:blipFill>
        <p:spPr>
          <a:xfrm>
            <a:off x="3638549" y="3999871"/>
            <a:ext cx="4476751" cy="24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98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riunioni ione]]</Template>
  <TotalTime>94</TotalTime>
  <Words>163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Riunioni ione</vt:lpstr>
      <vt:lpstr>MHW2</vt:lpstr>
      <vt:lpstr>LINE-UP TEAMS</vt:lpstr>
      <vt:lpstr>LINE-UP - preferiti</vt:lpstr>
      <vt:lpstr>LINE-UP - preferiti</vt:lpstr>
      <vt:lpstr>LINE-UP - ricerca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MHW2</dc:title>
  <dc:creator>Jhaveil Calvino</dc:creator>
  <cp:lastModifiedBy>Jhaveil Calvino</cp:lastModifiedBy>
  <cp:revision>6</cp:revision>
  <dcterms:created xsi:type="dcterms:W3CDTF">2021-04-07T15:36:30Z</dcterms:created>
  <dcterms:modified xsi:type="dcterms:W3CDTF">2021-04-07T17:11:47Z</dcterms:modified>
</cp:coreProperties>
</file>