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5" r:id="rId4"/>
    <p:sldId id="271" r:id="rId5"/>
    <p:sldId id="283" r:id="rId6"/>
    <p:sldId id="269" r:id="rId7"/>
    <p:sldId id="285" r:id="rId8"/>
    <p:sldId id="284" r:id="rId9"/>
    <p:sldId id="264" r:id="rId10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B3"/>
    <a:srgbClr val="7F7F7F"/>
    <a:srgbClr val="FCC725"/>
    <a:srgbClr val="04A6A1"/>
    <a:srgbClr val="00A8A4"/>
    <a:srgbClr val="008E8B"/>
    <a:srgbClr val="232323"/>
    <a:srgbClr val="008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96"/>
      </p:cViewPr>
      <p:guideLst>
        <p:guide orient="horz" pos="16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2023/6/26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69910D-4A62-402E-87EC-B0B73BB0C2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9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701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135"/>
            <a:ext cx="3868340" cy="276392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5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9"/>
            <a:ext cx="4629150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699"/>
            <a:ext cx="4629150" cy="365585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 fontAlgn="auto"/>
            <a:r>
              <a:rPr lang="zh-CN" altLang="en-US" strike="noStrike" noProof="1"/>
              <a:t>单击此处编辑母版文本样式</a:t>
            </a:r>
          </a:p>
          <a:p>
            <a:pPr lvl="1" indent="-228600" fontAlgn="auto"/>
            <a:r>
              <a:rPr lang="zh-CN" altLang="en-US" strike="noStrike" noProof="1"/>
              <a:t>第二级</a:t>
            </a:r>
          </a:p>
          <a:p>
            <a:pPr lvl="2" indent="-228600" fontAlgn="auto"/>
            <a:r>
              <a:rPr lang="zh-CN" altLang="en-US" strike="noStrike" noProof="1"/>
              <a:t>第三级</a:t>
            </a:r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en-US" altLang="x-none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2"/>
          <p:cNvGrpSpPr/>
          <p:nvPr/>
        </p:nvGrpSpPr>
        <p:grpSpPr>
          <a:xfrm>
            <a:off x="5151438" y="-3175"/>
            <a:ext cx="3995737" cy="5149850"/>
            <a:chOff x="6888163" y="1588"/>
            <a:chExt cx="5326062" cy="6864450"/>
          </a:xfrm>
        </p:grpSpPr>
        <p:sp>
          <p:nvSpPr>
            <p:cNvPr id="4099" name="AutoShape 39"/>
            <p:cNvSpPr>
              <a:spLocks noChangeAspect="1" noTextEdit="1"/>
            </p:cNvSpPr>
            <p:nvPr/>
          </p:nvSpPr>
          <p:spPr>
            <a:xfrm>
              <a:off x="6888163" y="1588"/>
              <a:ext cx="5326062" cy="685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eaLnBrk="0" hangingPunct="0"/>
              <a:endParaRPr lang="zh-CN" altLang="en-US" sz="100">
                <a:latin typeface="Arial Regular" charset="0"/>
                <a:ea typeface="SimSun" panose="02010600030101010101" pitchFamily="2" charset="-122"/>
              </a:endParaRPr>
            </a:p>
          </p:txBody>
        </p:sp>
        <p:sp>
          <p:nvSpPr>
            <p:cNvPr id="5" name="Freeform 41"/>
            <p:cNvSpPr/>
            <p:nvPr/>
          </p:nvSpPr>
          <p:spPr bwMode="auto">
            <a:xfrm>
              <a:off x="8410575" y="4763"/>
              <a:ext cx="3800475" cy="6646863"/>
            </a:xfrm>
            <a:custGeom>
              <a:avLst/>
              <a:gdLst>
                <a:gd name="T0" fmla="*/ 1109 w 1109"/>
                <a:gd name="T1" fmla="*/ 1940 h 1940"/>
                <a:gd name="T2" fmla="*/ 1109 w 1109"/>
                <a:gd name="T3" fmla="*/ 1818 h 1940"/>
                <a:gd name="T4" fmla="*/ 153 w 1109"/>
                <a:gd name="T5" fmla="*/ 0 h 1940"/>
                <a:gd name="T6" fmla="*/ 130 w 1109"/>
                <a:gd name="T7" fmla="*/ 0 h 1940"/>
                <a:gd name="T8" fmla="*/ 1109 w 1109"/>
                <a:gd name="T9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940">
                  <a:moveTo>
                    <a:pt x="1109" y="1940"/>
                  </a:moveTo>
                  <a:cubicBezTo>
                    <a:pt x="1109" y="1818"/>
                    <a:pt x="1109" y="1818"/>
                    <a:pt x="1109" y="1818"/>
                  </a:cubicBezTo>
                  <a:cubicBezTo>
                    <a:pt x="466" y="1482"/>
                    <a:pt x="74" y="764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816"/>
                    <a:pt x="414" y="1598"/>
                    <a:pt x="1109" y="19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92" tIns="34296" rIns="68592" bIns="34296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egular" charset="0"/>
                <a:ea typeface="+mn-ea"/>
                <a:cs typeface="Arial Regular" charset="0"/>
              </a:endParaRPr>
            </a:p>
          </p:txBody>
        </p:sp>
        <p:sp>
          <p:nvSpPr>
            <p:cNvPr id="4101" name="Freeform 42"/>
            <p:cNvSpPr/>
            <p:nvPr/>
          </p:nvSpPr>
          <p:spPr>
            <a:xfrm>
              <a:off x="8662988" y="4763"/>
              <a:ext cx="3548062" cy="6227763"/>
            </a:xfrm>
            <a:custGeom>
              <a:avLst/>
              <a:gdLst/>
              <a:ahLst/>
              <a:cxnLst>
                <a:cxn ang="0">
                  <a:pos x="3548062" y="6227763"/>
                </a:cxn>
                <a:cxn ang="0">
                  <a:pos x="3548062" y="5755029"/>
                </a:cxn>
                <a:cxn ang="0">
                  <a:pos x="353092" y="0"/>
                </a:cxn>
                <a:cxn ang="0">
                  <a:pos x="270818" y="0"/>
                </a:cxn>
                <a:cxn ang="0">
                  <a:pos x="3548062" y="6227763"/>
                </a:cxn>
              </a:cxnLst>
              <a:rect l="0" t="0" r="0" b="0"/>
              <a:pathLst>
                <a:path w="1035" h="1818">
                  <a:moveTo>
                    <a:pt x="1035" y="1818"/>
                  </a:moveTo>
                  <a:cubicBezTo>
                    <a:pt x="1035" y="1680"/>
                    <a:pt x="1035" y="1680"/>
                    <a:pt x="1035" y="1680"/>
                  </a:cubicBezTo>
                  <a:cubicBezTo>
                    <a:pt x="445" y="1355"/>
                    <a:pt x="75" y="705"/>
                    <a:pt x="10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764"/>
                    <a:pt x="392" y="1482"/>
                    <a:pt x="1035" y="18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Freeform 43"/>
            <p:cNvSpPr/>
            <p:nvPr/>
          </p:nvSpPr>
          <p:spPr>
            <a:xfrm>
              <a:off x="8920163" y="4763"/>
              <a:ext cx="3290887" cy="5756275"/>
            </a:xfrm>
            <a:custGeom>
              <a:avLst/>
              <a:gdLst/>
              <a:ahLst/>
              <a:cxnLst>
                <a:cxn ang="0">
                  <a:pos x="3290887" y="5756275"/>
                </a:cxn>
                <a:cxn ang="0">
                  <a:pos x="3290887" y="0"/>
                </a:cxn>
                <a:cxn ang="0">
                  <a:pos x="95984" y="0"/>
                </a:cxn>
                <a:cxn ang="0">
                  <a:pos x="3290887" y="5756275"/>
                </a:cxn>
              </a:cxnLst>
              <a:rect l="0" t="0" r="0" b="0"/>
              <a:pathLst>
                <a:path w="960" h="1680">
                  <a:moveTo>
                    <a:pt x="960" y="1680"/>
                  </a:moveTo>
                  <a:cubicBezTo>
                    <a:pt x="960" y="0"/>
                    <a:pt x="960" y="0"/>
                    <a:pt x="96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05"/>
                    <a:pt x="370" y="1355"/>
                    <a:pt x="960" y="168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44"/>
            <p:cNvSpPr/>
            <p:nvPr/>
          </p:nvSpPr>
          <p:spPr>
            <a:xfrm>
              <a:off x="7254875" y="4763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45"/>
            <p:cNvSpPr/>
            <p:nvPr/>
          </p:nvSpPr>
          <p:spPr>
            <a:xfrm>
              <a:off x="6888163" y="14388"/>
              <a:ext cx="1741487" cy="6851650"/>
            </a:xfrm>
            <a:custGeom>
              <a:avLst/>
              <a:gdLst/>
              <a:ahLst/>
              <a:cxnLst>
                <a:cxn ang="0">
                  <a:pos x="1069575" y="0"/>
                </a:cxn>
                <a:cxn ang="0">
                  <a:pos x="963303" y="0"/>
                </a:cxn>
                <a:cxn ang="0">
                  <a:pos x="1542656" y="2672144"/>
                </a:cxn>
                <a:cxn ang="0">
                  <a:pos x="0" y="6851650"/>
                </a:cxn>
                <a:cxn ang="0">
                  <a:pos x="366809" y="6851650"/>
                </a:cxn>
                <a:cxn ang="0">
                  <a:pos x="1741487" y="2874267"/>
                </a:cxn>
                <a:cxn ang="0">
                  <a:pos x="1069575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任意多边形 14"/>
          <p:cNvSpPr/>
          <p:nvPr/>
        </p:nvSpPr>
        <p:spPr>
          <a:xfrm>
            <a:off x="389890" y="2072640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rect l="0" t="0" r="0" b="0"/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00B9B3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580390" y="2306955"/>
            <a:ext cx="59264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noProof="1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GUESS THE CHARACTER NAME</a:t>
            </a:r>
          </a:p>
        </p:txBody>
      </p:sp>
      <p:sp>
        <p:nvSpPr>
          <p:cNvPr id="4107" name="文本框 17"/>
          <p:cNvSpPr txBox="1"/>
          <p:nvPr/>
        </p:nvSpPr>
        <p:spPr>
          <a:xfrm>
            <a:off x="728345" y="2877820"/>
            <a:ext cx="1868805" cy="899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JHAY D. PENALOZA</a:t>
            </a:r>
            <a:endParaRPr lang="en-US" altLang="zh-CN" sz="1050" noProof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KENNETH MENDOZA</a:t>
            </a:r>
            <a:endParaRPr lang="en-US" altLang="zh-CN" sz="1050" noProof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PATRICK D. MANIMTIM</a:t>
            </a:r>
            <a:endParaRPr lang="en-US" altLang="zh-CN" sz="1050" noProof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zh-CN" sz="105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LEE JOSEPH LITERADO</a:t>
            </a:r>
            <a:endParaRPr lang="en-US" altLang="zh-CN" sz="1050" noProof="1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altLang="zh-CN" sz="1050" noProof="1">
              <a:solidFill>
                <a:schemeClr val="bg1"/>
              </a:solidFill>
              <a:latin typeface="Arial Regular" charset="0"/>
              <a:ea typeface="SimSun" panose="02010600030101010101" pitchFamily="2" charset="-122"/>
              <a:cs typeface="Arial Regular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3" name="Content Placeholder 2" descr="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9935" y="1374775"/>
            <a:ext cx="3886200" cy="2125980"/>
          </a:xfrm>
          <a:prstGeom prst="rect">
            <a:avLst/>
          </a:prstGeom>
        </p:spPr>
      </p:pic>
      <p:pic>
        <p:nvPicPr>
          <p:cNvPr id="6" name="Picture 5" descr="A screenshot of a cartoon character&#10;&#10;Description automatically generated with medium confidence">
            <a:extLst>
              <a:ext uri="{FF2B5EF4-FFF2-40B4-BE49-F238E27FC236}">
                <a16:creationId xmlns:a16="http://schemas.microsoft.com/office/drawing/2014/main" id="{CD8F5101-8828-F6B2-2200-2C11A9F54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43" y="638790"/>
            <a:ext cx="3670425" cy="3865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"/>
            <a:ext cx="9144000" cy="5135880"/>
          </a:xfrm>
          <a:prstGeom prst="rect">
            <a:avLst/>
          </a:prstGeom>
        </p:spPr>
      </p:pic>
      <p:grpSp>
        <p:nvGrpSpPr>
          <p:cNvPr id="7170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7171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755" y="335280"/>
            <a:ext cx="8401685" cy="44811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1" name="图片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9142730" cy="5143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204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8205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Content Placeholder 1" descr="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1790" y="274955"/>
            <a:ext cx="8441055" cy="4660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Content Placeholder 1" descr="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5120" y="335280"/>
            <a:ext cx="4729480" cy="4216400"/>
          </a:xfrm>
          <a:prstGeom prst="rect">
            <a:avLst/>
          </a:prstGeom>
        </p:spPr>
      </p:pic>
      <p:pic>
        <p:nvPicPr>
          <p:cNvPr id="8" name="Picture 7" descr="9"/>
          <p:cNvPicPr>
            <a:picLocks noChangeAspect="1"/>
          </p:cNvPicPr>
          <p:nvPr/>
        </p:nvPicPr>
        <p:blipFill>
          <a:blip r:embed="rId4"/>
          <a:srcRect b="31741"/>
          <a:stretch>
            <a:fillRect/>
          </a:stretch>
        </p:blipFill>
        <p:spPr>
          <a:xfrm>
            <a:off x="5354479" y="335597"/>
            <a:ext cx="2367915" cy="2055652"/>
          </a:xfrm>
          <a:prstGeom prst="rect">
            <a:avLst/>
          </a:prstGeom>
        </p:spPr>
      </p:pic>
      <p:pic>
        <p:nvPicPr>
          <p:cNvPr id="9" name="Content Placeholder 8" descr="A screenshot of a cartoon&#10;&#10;Description automatically generated">
            <a:extLst>
              <a:ext uri="{FF2B5EF4-FFF2-40B4-BE49-F238E27FC236}">
                <a16:creationId xmlns:a16="http://schemas.microsoft.com/office/drawing/2014/main" id="{3084FB7B-4BD1-20ED-9A41-6CD100A288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78" y="2443480"/>
            <a:ext cx="2367916" cy="205565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275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1276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Content Placeholder 4" descr="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13180" y="1126490"/>
            <a:ext cx="2451735" cy="3263900"/>
          </a:xfrm>
          <a:prstGeom prst="rect">
            <a:avLst/>
          </a:prstGeom>
        </p:spPr>
      </p:pic>
      <p:pic>
        <p:nvPicPr>
          <p:cNvPr id="7" name="Content Placeholder 6" descr="1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34000" y="1179195"/>
            <a:ext cx="2445385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9144000" cy="5144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362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Content Placeholder 1" descr="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4505" y="895985"/>
            <a:ext cx="8175625" cy="3236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>
            <a:extLst>
              <a:ext uri="{FF2B5EF4-FFF2-40B4-BE49-F238E27FC236}">
                <a16:creationId xmlns:a16="http://schemas.microsoft.com/office/drawing/2014/main" id="{F0D06DA3-0D7E-D4FE-F78E-6C33917D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"/>
            <a:ext cx="9144000" cy="5144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4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Content Placeholder 1" descr="1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85875" y="1369695"/>
            <a:ext cx="2570480" cy="3263900"/>
          </a:xfrm>
          <a:prstGeom prst="rect">
            <a:avLst/>
          </a:prstGeom>
        </p:spPr>
      </p:pic>
      <p:pic>
        <p:nvPicPr>
          <p:cNvPr id="4" name="Content Placeholder 3" descr="1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33010" y="1369695"/>
            <a:ext cx="3077845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2"/>
          <p:cNvGrpSpPr/>
          <p:nvPr/>
        </p:nvGrpSpPr>
        <p:grpSpPr>
          <a:xfrm>
            <a:off x="4006850" y="0"/>
            <a:ext cx="3994150" cy="5149850"/>
            <a:chOff x="6888163" y="1588"/>
            <a:chExt cx="5326062" cy="6864450"/>
          </a:xfrm>
        </p:grpSpPr>
        <p:sp>
          <p:nvSpPr>
            <p:cNvPr id="19459" name="AutoShape 39"/>
            <p:cNvSpPr>
              <a:spLocks noChangeAspect="1" noTextEdit="1"/>
            </p:cNvSpPr>
            <p:nvPr/>
          </p:nvSpPr>
          <p:spPr>
            <a:xfrm>
              <a:off x="6888163" y="1588"/>
              <a:ext cx="5326062" cy="685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eaLnBrk="0" hangingPunct="0"/>
              <a:endParaRPr lang="zh-CN" altLang="en-US" sz="10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" name="Freeform 41"/>
            <p:cNvSpPr/>
            <p:nvPr/>
          </p:nvSpPr>
          <p:spPr bwMode="auto">
            <a:xfrm>
              <a:off x="8410575" y="4763"/>
              <a:ext cx="3800475" cy="6646863"/>
            </a:xfrm>
            <a:custGeom>
              <a:avLst/>
              <a:gdLst>
                <a:gd name="T0" fmla="*/ 1109 w 1109"/>
                <a:gd name="T1" fmla="*/ 1940 h 1940"/>
                <a:gd name="T2" fmla="*/ 1109 w 1109"/>
                <a:gd name="T3" fmla="*/ 1818 h 1940"/>
                <a:gd name="T4" fmla="*/ 153 w 1109"/>
                <a:gd name="T5" fmla="*/ 0 h 1940"/>
                <a:gd name="T6" fmla="*/ 130 w 1109"/>
                <a:gd name="T7" fmla="*/ 0 h 1940"/>
                <a:gd name="T8" fmla="*/ 1109 w 1109"/>
                <a:gd name="T9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940">
                  <a:moveTo>
                    <a:pt x="1109" y="1940"/>
                  </a:moveTo>
                  <a:cubicBezTo>
                    <a:pt x="1109" y="1818"/>
                    <a:pt x="1109" y="1818"/>
                    <a:pt x="1109" y="1818"/>
                  </a:cubicBezTo>
                  <a:cubicBezTo>
                    <a:pt x="466" y="1482"/>
                    <a:pt x="74" y="764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816"/>
                    <a:pt x="414" y="1598"/>
                    <a:pt x="1109" y="19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92" tIns="34296" rIns="68592" bIns="34296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61" name="Freeform 42"/>
            <p:cNvSpPr/>
            <p:nvPr/>
          </p:nvSpPr>
          <p:spPr>
            <a:xfrm>
              <a:off x="8662988" y="4763"/>
              <a:ext cx="3548062" cy="6227763"/>
            </a:xfrm>
            <a:custGeom>
              <a:avLst/>
              <a:gdLst/>
              <a:ahLst/>
              <a:cxnLst>
                <a:cxn ang="0">
                  <a:pos x="3548062" y="6227763"/>
                </a:cxn>
                <a:cxn ang="0">
                  <a:pos x="3548062" y="5755029"/>
                </a:cxn>
                <a:cxn ang="0">
                  <a:pos x="353092" y="0"/>
                </a:cxn>
                <a:cxn ang="0">
                  <a:pos x="270818" y="0"/>
                </a:cxn>
                <a:cxn ang="0">
                  <a:pos x="3548062" y="6227763"/>
                </a:cxn>
              </a:cxnLst>
              <a:rect l="0" t="0" r="0" b="0"/>
              <a:pathLst>
                <a:path w="1035" h="1818">
                  <a:moveTo>
                    <a:pt x="1035" y="1818"/>
                  </a:moveTo>
                  <a:cubicBezTo>
                    <a:pt x="1035" y="1680"/>
                    <a:pt x="1035" y="1680"/>
                    <a:pt x="1035" y="1680"/>
                  </a:cubicBezTo>
                  <a:cubicBezTo>
                    <a:pt x="445" y="1355"/>
                    <a:pt x="75" y="705"/>
                    <a:pt x="10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764"/>
                    <a:pt x="392" y="1482"/>
                    <a:pt x="1035" y="18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Freeform 43"/>
            <p:cNvSpPr/>
            <p:nvPr/>
          </p:nvSpPr>
          <p:spPr>
            <a:xfrm>
              <a:off x="8920163" y="4763"/>
              <a:ext cx="3290887" cy="5756275"/>
            </a:xfrm>
            <a:custGeom>
              <a:avLst/>
              <a:gdLst/>
              <a:ahLst/>
              <a:cxnLst>
                <a:cxn ang="0">
                  <a:pos x="3290887" y="5756275"/>
                </a:cxn>
                <a:cxn ang="0">
                  <a:pos x="3290887" y="0"/>
                </a:cxn>
                <a:cxn ang="0">
                  <a:pos x="95984" y="0"/>
                </a:cxn>
                <a:cxn ang="0">
                  <a:pos x="3290887" y="5756275"/>
                </a:cxn>
              </a:cxnLst>
              <a:rect l="0" t="0" r="0" b="0"/>
              <a:pathLst>
                <a:path w="960" h="1680">
                  <a:moveTo>
                    <a:pt x="960" y="1680"/>
                  </a:moveTo>
                  <a:cubicBezTo>
                    <a:pt x="960" y="0"/>
                    <a:pt x="960" y="0"/>
                    <a:pt x="96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05"/>
                    <a:pt x="370" y="1355"/>
                    <a:pt x="960" y="168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Freeform 44"/>
            <p:cNvSpPr/>
            <p:nvPr/>
          </p:nvSpPr>
          <p:spPr>
            <a:xfrm>
              <a:off x="7254875" y="4763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Freeform 45"/>
            <p:cNvSpPr/>
            <p:nvPr/>
          </p:nvSpPr>
          <p:spPr>
            <a:xfrm>
              <a:off x="6888163" y="14388"/>
              <a:ext cx="1741487" cy="6851650"/>
            </a:xfrm>
            <a:custGeom>
              <a:avLst/>
              <a:gdLst/>
              <a:ahLst/>
              <a:cxnLst>
                <a:cxn ang="0">
                  <a:pos x="1069575" y="0"/>
                </a:cxn>
                <a:cxn ang="0">
                  <a:pos x="963303" y="0"/>
                </a:cxn>
                <a:cxn ang="0">
                  <a:pos x="1542656" y="2672144"/>
                </a:cxn>
                <a:cxn ang="0">
                  <a:pos x="0" y="6851650"/>
                </a:cxn>
                <a:cxn ang="0">
                  <a:pos x="366809" y="6851650"/>
                </a:cxn>
                <a:cxn ang="0">
                  <a:pos x="1741487" y="2874267"/>
                </a:cxn>
                <a:cxn ang="0">
                  <a:pos x="1069575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5" name="任意多边形 14"/>
          <p:cNvSpPr/>
          <p:nvPr/>
        </p:nvSpPr>
        <p:spPr>
          <a:xfrm>
            <a:off x="1127760" y="2118360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rect l="0" t="0" r="0" b="0"/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00B9B3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文本框 15"/>
          <p:cNvSpPr txBox="1"/>
          <p:nvPr/>
        </p:nvSpPr>
        <p:spPr>
          <a:xfrm>
            <a:off x="1338263" y="2255838"/>
            <a:ext cx="4192588" cy="714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050" b="1" noProof="1">
                <a:solidFill>
                  <a:srgbClr val="FFFFFF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THANK YOU</a:t>
            </a:r>
            <a:endParaRPr lang="zh-CN" altLang="en-US" sz="4050" b="1" noProof="1">
              <a:solidFill>
                <a:srgbClr val="FFFFFF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grpSp>
        <p:nvGrpSpPr>
          <p:cNvPr id="19468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9469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</Words>
  <Application>Microsoft Office PowerPoint</Application>
  <PresentationFormat>On-screen Show (16:9)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Bold</vt:lpstr>
      <vt:lpstr>Arial Regular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JHAY PEÑALOZA</cp:lastModifiedBy>
  <cp:revision>34</cp:revision>
  <dcterms:created xsi:type="dcterms:W3CDTF">2015-07-07T01:57:00Z</dcterms:created>
  <dcterms:modified xsi:type="dcterms:W3CDTF">2023-06-26T10:53:22Z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4515FD3E26D14414BA3B2E45DE48E1E5</vt:lpwstr>
  </property>
</Properties>
</file>