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Lst>
  <p:sldSz cy="5143500" cx="9144000"/>
  <p:notesSz cx="6858000" cy="9144000"/>
  <p:embeddedFontLst>
    <p:embeddedFont>
      <p:font typeface="Play"/>
      <p:regular r:id="rId12"/>
      <p:bold r:id="rId13"/>
    </p:embeddedFont>
    <p:embeddedFont>
      <p:font typeface="Caveat"/>
      <p:regular r:id="rId14"/>
      <p:bold r:id="rId15"/>
    </p:embeddedFont>
    <p:embeddedFont>
      <p:font typeface="Pacifico"/>
      <p:regular r:id="rId16"/>
    </p:embeddedFont>
    <p:embeddedFont>
      <p:font typeface="Spectral"/>
      <p:regular r:id="rId17"/>
      <p:bold r:id="rId18"/>
      <p:italic r:id="rId19"/>
      <p:boldItalic r:id="rId20"/>
    </p:embeddedFont>
    <p:embeddedFont>
      <p:font typeface="Spectral SemiBold"/>
      <p:regular r:id="rId21"/>
      <p:bold r:id="rId22"/>
      <p:italic r:id="rId23"/>
      <p:boldItalic r:id="rId24"/>
    </p:embeddedFont>
    <p:embeddedFont>
      <p:font typeface="Spectral ExtraBold"/>
      <p:bold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Spectral-boldItalic.fntdata"/><Relationship Id="rId22" Type="http://schemas.openxmlformats.org/officeDocument/2006/relationships/font" Target="fonts/SpectralSemiBold-bold.fntdata"/><Relationship Id="rId21" Type="http://schemas.openxmlformats.org/officeDocument/2006/relationships/font" Target="fonts/SpectralSemiBold-regular.fntdata"/><Relationship Id="rId24" Type="http://schemas.openxmlformats.org/officeDocument/2006/relationships/font" Target="fonts/SpectralSemiBold-boldItalic.fntdata"/><Relationship Id="rId23" Type="http://schemas.openxmlformats.org/officeDocument/2006/relationships/font" Target="fonts/SpectralSemi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SpectralExtraBold-boldItalic.fntdata"/><Relationship Id="rId25" Type="http://schemas.openxmlformats.org/officeDocument/2006/relationships/font" Target="fonts/SpectralExtraBold-bold.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font" Target="fonts/Play-bold.fntdata"/><Relationship Id="rId12" Type="http://schemas.openxmlformats.org/officeDocument/2006/relationships/font" Target="fonts/Play-regular.fntdata"/><Relationship Id="rId15" Type="http://schemas.openxmlformats.org/officeDocument/2006/relationships/font" Target="fonts/Caveat-bold.fntdata"/><Relationship Id="rId14" Type="http://schemas.openxmlformats.org/officeDocument/2006/relationships/font" Target="fonts/Caveat-regular.fntdata"/><Relationship Id="rId17" Type="http://schemas.openxmlformats.org/officeDocument/2006/relationships/font" Target="fonts/Spectral-regular.fntdata"/><Relationship Id="rId16" Type="http://schemas.openxmlformats.org/officeDocument/2006/relationships/font" Target="fonts/Pacifico-regular.fntdata"/><Relationship Id="rId19" Type="http://schemas.openxmlformats.org/officeDocument/2006/relationships/font" Target="fonts/Spectral-italic.fntdata"/><Relationship Id="rId18" Type="http://schemas.openxmlformats.org/officeDocument/2006/relationships/font" Target="fonts/Spectral-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36d3f2e71cd_2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g36d3f2e71cd_2_7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36d40c25158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g36d40c25158_0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36d40c25158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g36d40c25158_0_4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36d40c25158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g36d40c25158_0_8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36d40c25158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g36d40c25158_0_1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58" name="Google Shape;58;p1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59" name="Google Shape;59;p1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0" name="Shape 60"/>
        <p:cNvGrpSpPr/>
        <p:nvPr/>
      </p:nvGrpSpPr>
      <p:grpSpPr>
        <a:xfrm>
          <a:off x="0" y="0"/>
          <a:ext cx="0" cy="0"/>
          <a:chOff x="0" y="0"/>
          <a:chExt cx="0" cy="0"/>
        </a:xfrm>
      </p:grpSpPr>
      <p:sp>
        <p:nvSpPr>
          <p:cNvPr id="61" name="Google Shape;61;p15"/>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lvl1pPr lvl="0" algn="ctr">
              <a:lnSpc>
                <a:spcPct val="90000"/>
              </a:lnSpc>
              <a:spcBef>
                <a:spcPts val="0"/>
              </a:spcBef>
              <a:spcAft>
                <a:spcPts val="0"/>
              </a:spcAft>
              <a:buClr>
                <a:schemeClr val="dk1"/>
              </a:buClr>
              <a:buSzPts val="4500"/>
              <a:buFont typeface="Play"/>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2" name="Google Shape;62;p15"/>
          <p:cNvSpPr txBox="1"/>
          <p:nvPr>
            <p:ph idx="1" type="subTitle"/>
          </p:nvPr>
        </p:nvSpPr>
        <p:spPr>
          <a:xfrm>
            <a:off x="1143000" y="2701528"/>
            <a:ext cx="6858000" cy="1241821"/>
          </a:xfrm>
          <a:prstGeom prst="rect">
            <a:avLst/>
          </a:prstGeom>
          <a:noFill/>
          <a:ln>
            <a:noFill/>
          </a:ln>
        </p:spPr>
        <p:txBody>
          <a:bodyPr anchorCtr="0" anchor="t" bIns="34275" lIns="68575" spcFirstLastPara="1" rIns="68575" wrap="square" tIns="34275">
            <a:norm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63" name="Google Shape;63;p15"/>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4" name="Google Shape;64;p15"/>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5" name="Google Shape;65;p15"/>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6" name="Shape 66"/>
        <p:cNvGrpSpPr/>
        <p:nvPr/>
      </p:nvGrpSpPr>
      <p:grpSpPr>
        <a:xfrm>
          <a:off x="0" y="0"/>
          <a:ext cx="0" cy="0"/>
          <a:chOff x="0" y="0"/>
          <a:chExt cx="0" cy="0"/>
        </a:xfrm>
      </p:grpSpPr>
      <p:sp>
        <p:nvSpPr>
          <p:cNvPr id="67" name="Google Shape;67;p16"/>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8" name="Google Shape;68;p16"/>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69" name="Google Shape;69;p16"/>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0" name="Google Shape;70;p16"/>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1" name="Google Shape;71;p16"/>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2" name="Shape 72"/>
        <p:cNvGrpSpPr/>
        <p:nvPr/>
      </p:nvGrpSpPr>
      <p:grpSpPr>
        <a:xfrm>
          <a:off x="0" y="0"/>
          <a:ext cx="0" cy="0"/>
          <a:chOff x="0" y="0"/>
          <a:chExt cx="0" cy="0"/>
        </a:xfrm>
      </p:grpSpPr>
      <p:sp>
        <p:nvSpPr>
          <p:cNvPr id="73" name="Google Shape;73;p17"/>
          <p:cNvSpPr txBox="1"/>
          <p:nvPr>
            <p:ph type="title"/>
          </p:nvPr>
        </p:nvSpPr>
        <p:spPr>
          <a:xfrm>
            <a:off x="623888" y="1282304"/>
            <a:ext cx="7886700" cy="2139553"/>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4500"/>
              <a:buFont typeface="Play"/>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4" name="Google Shape;74;p17"/>
          <p:cNvSpPr txBox="1"/>
          <p:nvPr>
            <p:ph idx="1" type="body"/>
          </p:nvPr>
        </p:nvSpPr>
        <p:spPr>
          <a:xfrm>
            <a:off x="623888" y="3442097"/>
            <a:ext cx="7886700" cy="112514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757575"/>
              </a:buClr>
              <a:buSzPts val="1800"/>
              <a:buNone/>
              <a:defRPr sz="1800">
                <a:solidFill>
                  <a:srgbClr val="757575"/>
                </a:solidFill>
              </a:defRPr>
            </a:lvl1pPr>
            <a:lvl2pPr indent="-228600" lvl="1" marL="914400" algn="l">
              <a:lnSpc>
                <a:spcPct val="90000"/>
              </a:lnSpc>
              <a:spcBef>
                <a:spcPts val="400"/>
              </a:spcBef>
              <a:spcAft>
                <a:spcPts val="0"/>
              </a:spcAft>
              <a:buClr>
                <a:srgbClr val="757575"/>
              </a:buClr>
              <a:buSzPts val="1500"/>
              <a:buNone/>
              <a:defRPr sz="1500">
                <a:solidFill>
                  <a:srgbClr val="757575"/>
                </a:solidFill>
              </a:defRPr>
            </a:lvl2pPr>
            <a:lvl3pPr indent="-228600" lvl="2" marL="1371600" algn="l">
              <a:lnSpc>
                <a:spcPct val="90000"/>
              </a:lnSpc>
              <a:spcBef>
                <a:spcPts val="400"/>
              </a:spcBef>
              <a:spcAft>
                <a:spcPts val="0"/>
              </a:spcAft>
              <a:buClr>
                <a:srgbClr val="757575"/>
              </a:buClr>
              <a:buSzPts val="1400"/>
              <a:buNone/>
              <a:defRPr sz="1400">
                <a:solidFill>
                  <a:srgbClr val="757575"/>
                </a:solidFill>
              </a:defRPr>
            </a:lvl3pPr>
            <a:lvl4pPr indent="-228600" lvl="3" marL="1828800" algn="l">
              <a:lnSpc>
                <a:spcPct val="90000"/>
              </a:lnSpc>
              <a:spcBef>
                <a:spcPts val="400"/>
              </a:spcBef>
              <a:spcAft>
                <a:spcPts val="0"/>
              </a:spcAft>
              <a:buClr>
                <a:srgbClr val="757575"/>
              </a:buClr>
              <a:buSzPts val="1200"/>
              <a:buNone/>
              <a:defRPr sz="1200">
                <a:solidFill>
                  <a:srgbClr val="757575"/>
                </a:solidFill>
              </a:defRPr>
            </a:lvl4pPr>
            <a:lvl5pPr indent="-228600" lvl="4" marL="2286000" algn="l">
              <a:lnSpc>
                <a:spcPct val="90000"/>
              </a:lnSpc>
              <a:spcBef>
                <a:spcPts val="400"/>
              </a:spcBef>
              <a:spcAft>
                <a:spcPts val="0"/>
              </a:spcAft>
              <a:buClr>
                <a:srgbClr val="757575"/>
              </a:buClr>
              <a:buSzPts val="1200"/>
              <a:buNone/>
              <a:defRPr sz="1200">
                <a:solidFill>
                  <a:srgbClr val="757575"/>
                </a:solidFill>
              </a:defRPr>
            </a:lvl5pPr>
            <a:lvl6pPr indent="-228600" lvl="5" marL="2743200" algn="l">
              <a:lnSpc>
                <a:spcPct val="90000"/>
              </a:lnSpc>
              <a:spcBef>
                <a:spcPts val="400"/>
              </a:spcBef>
              <a:spcAft>
                <a:spcPts val="0"/>
              </a:spcAft>
              <a:buClr>
                <a:srgbClr val="757575"/>
              </a:buClr>
              <a:buSzPts val="1200"/>
              <a:buNone/>
              <a:defRPr sz="1200">
                <a:solidFill>
                  <a:srgbClr val="757575"/>
                </a:solidFill>
              </a:defRPr>
            </a:lvl6pPr>
            <a:lvl7pPr indent="-228600" lvl="6" marL="3200400" algn="l">
              <a:lnSpc>
                <a:spcPct val="90000"/>
              </a:lnSpc>
              <a:spcBef>
                <a:spcPts val="400"/>
              </a:spcBef>
              <a:spcAft>
                <a:spcPts val="0"/>
              </a:spcAft>
              <a:buClr>
                <a:srgbClr val="757575"/>
              </a:buClr>
              <a:buSzPts val="1200"/>
              <a:buNone/>
              <a:defRPr sz="1200">
                <a:solidFill>
                  <a:srgbClr val="757575"/>
                </a:solidFill>
              </a:defRPr>
            </a:lvl7pPr>
            <a:lvl8pPr indent="-228600" lvl="7" marL="3657600" algn="l">
              <a:lnSpc>
                <a:spcPct val="90000"/>
              </a:lnSpc>
              <a:spcBef>
                <a:spcPts val="400"/>
              </a:spcBef>
              <a:spcAft>
                <a:spcPts val="0"/>
              </a:spcAft>
              <a:buClr>
                <a:srgbClr val="757575"/>
              </a:buClr>
              <a:buSzPts val="1200"/>
              <a:buNone/>
              <a:defRPr sz="1200">
                <a:solidFill>
                  <a:srgbClr val="757575"/>
                </a:solidFill>
              </a:defRPr>
            </a:lvl8pPr>
            <a:lvl9pPr indent="-228600" lvl="8" marL="4114800" algn="l">
              <a:lnSpc>
                <a:spcPct val="90000"/>
              </a:lnSpc>
              <a:spcBef>
                <a:spcPts val="400"/>
              </a:spcBef>
              <a:spcAft>
                <a:spcPts val="0"/>
              </a:spcAft>
              <a:buClr>
                <a:srgbClr val="757575"/>
              </a:buClr>
              <a:buSzPts val="1200"/>
              <a:buNone/>
              <a:defRPr sz="1200">
                <a:solidFill>
                  <a:srgbClr val="757575"/>
                </a:solidFill>
              </a:defRPr>
            </a:lvl9pPr>
          </a:lstStyle>
          <a:p/>
        </p:txBody>
      </p:sp>
      <p:sp>
        <p:nvSpPr>
          <p:cNvPr id="75" name="Google Shape;75;p17"/>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6" name="Google Shape;76;p17"/>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7" name="Google Shape;77;p17"/>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8" name="Shape 78"/>
        <p:cNvGrpSpPr/>
        <p:nvPr/>
      </p:nvGrpSpPr>
      <p:grpSpPr>
        <a:xfrm>
          <a:off x="0" y="0"/>
          <a:ext cx="0" cy="0"/>
          <a:chOff x="0" y="0"/>
          <a:chExt cx="0" cy="0"/>
        </a:xfrm>
      </p:grpSpPr>
      <p:sp>
        <p:nvSpPr>
          <p:cNvPr id="79" name="Google Shape;79;p18"/>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0" name="Google Shape;80;p18"/>
          <p:cNvSpPr txBox="1"/>
          <p:nvPr>
            <p:ph idx="1" type="body"/>
          </p:nvPr>
        </p:nvSpPr>
        <p:spPr>
          <a:xfrm>
            <a:off x="628650"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1" name="Google Shape;81;p18"/>
          <p:cNvSpPr txBox="1"/>
          <p:nvPr>
            <p:ph idx="2" type="body"/>
          </p:nvPr>
        </p:nvSpPr>
        <p:spPr>
          <a:xfrm>
            <a:off x="4629150"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2" name="Google Shape;82;p18"/>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3" name="Google Shape;83;p18"/>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4" name="Google Shape;84;p18"/>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5" name="Shape 85"/>
        <p:cNvGrpSpPr/>
        <p:nvPr/>
      </p:nvGrpSpPr>
      <p:grpSpPr>
        <a:xfrm>
          <a:off x="0" y="0"/>
          <a:ext cx="0" cy="0"/>
          <a:chOff x="0" y="0"/>
          <a:chExt cx="0" cy="0"/>
        </a:xfrm>
      </p:grpSpPr>
      <p:sp>
        <p:nvSpPr>
          <p:cNvPr id="86" name="Google Shape;86;p19"/>
          <p:cNvSpPr txBox="1"/>
          <p:nvPr>
            <p:ph type="title"/>
          </p:nvPr>
        </p:nvSpPr>
        <p:spPr>
          <a:xfrm>
            <a:off x="629841"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7" name="Google Shape;87;p19"/>
          <p:cNvSpPr txBox="1"/>
          <p:nvPr>
            <p:ph idx="1" type="body"/>
          </p:nvPr>
        </p:nvSpPr>
        <p:spPr>
          <a:xfrm>
            <a:off x="629841" y="1260872"/>
            <a:ext cx="3868340"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88" name="Google Shape;88;p19"/>
          <p:cNvSpPr txBox="1"/>
          <p:nvPr>
            <p:ph idx="2" type="body"/>
          </p:nvPr>
        </p:nvSpPr>
        <p:spPr>
          <a:xfrm>
            <a:off x="629841" y="1878806"/>
            <a:ext cx="3868340" cy="2763441"/>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9" name="Google Shape;89;p19"/>
          <p:cNvSpPr txBox="1"/>
          <p:nvPr>
            <p:ph idx="3" type="body"/>
          </p:nvPr>
        </p:nvSpPr>
        <p:spPr>
          <a:xfrm>
            <a:off x="4629150" y="1260872"/>
            <a:ext cx="3887391"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90" name="Google Shape;90;p19"/>
          <p:cNvSpPr txBox="1"/>
          <p:nvPr>
            <p:ph idx="4" type="body"/>
          </p:nvPr>
        </p:nvSpPr>
        <p:spPr>
          <a:xfrm>
            <a:off x="4629150" y="1878806"/>
            <a:ext cx="3887391" cy="2763441"/>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91" name="Google Shape;91;p19"/>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2" name="Google Shape;92;p19"/>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3" name="Google Shape;93;p19"/>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4" name="Shape 94"/>
        <p:cNvGrpSpPr/>
        <p:nvPr/>
      </p:nvGrpSpPr>
      <p:grpSpPr>
        <a:xfrm>
          <a:off x="0" y="0"/>
          <a:ext cx="0" cy="0"/>
          <a:chOff x="0" y="0"/>
          <a:chExt cx="0" cy="0"/>
        </a:xfrm>
      </p:grpSpPr>
      <p:sp>
        <p:nvSpPr>
          <p:cNvPr id="95" name="Google Shape;95;p20"/>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6" name="Google Shape;96;p20"/>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7" name="Google Shape;97;p20"/>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8" name="Google Shape;98;p20"/>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9" name="Shape 99"/>
        <p:cNvGrpSpPr/>
        <p:nvPr/>
      </p:nvGrpSpPr>
      <p:grpSpPr>
        <a:xfrm>
          <a:off x="0" y="0"/>
          <a:ext cx="0" cy="0"/>
          <a:chOff x="0" y="0"/>
          <a:chExt cx="0" cy="0"/>
        </a:xfrm>
      </p:grpSpPr>
      <p:sp>
        <p:nvSpPr>
          <p:cNvPr id="100" name="Google Shape;100;p21"/>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Play"/>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1" name="Google Shape;101;p21"/>
          <p:cNvSpPr txBox="1"/>
          <p:nvPr>
            <p:ph idx="1" type="body"/>
          </p:nvPr>
        </p:nvSpPr>
        <p:spPr>
          <a:xfrm>
            <a:off x="3887391" y="740569"/>
            <a:ext cx="4629150" cy="3655219"/>
          </a:xfrm>
          <a:prstGeom prst="rect">
            <a:avLst/>
          </a:prstGeom>
          <a:noFill/>
          <a:ln>
            <a:noFill/>
          </a:ln>
        </p:spPr>
        <p:txBody>
          <a:bodyPr anchorCtr="0" anchor="t" bIns="34275" lIns="68575" spcFirstLastPara="1" rIns="68575" wrap="square" tIns="34275">
            <a:normAutofit/>
          </a:bodyPr>
          <a:lstStyle>
            <a:lvl1pPr indent="-381000" lvl="0" marL="457200" algn="l">
              <a:lnSpc>
                <a:spcPct val="90000"/>
              </a:lnSpc>
              <a:spcBef>
                <a:spcPts val="800"/>
              </a:spcBef>
              <a:spcAft>
                <a:spcPts val="0"/>
              </a:spcAft>
              <a:buClr>
                <a:schemeClr val="dk1"/>
              </a:buClr>
              <a:buSzPts val="2400"/>
              <a:buChar char="•"/>
              <a:defRPr sz="2400"/>
            </a:lvl1pPr>
            <a:lvl2pPr indent="-361950" lvl="1" marL="914400" algn="l">
              <a:lnSpc>
                <a:spcPct val="90000"/>
              </a:lnSpc>
              <a:spcBef>
                <a:spcPts val="400"/>
              </a:spcBef>
              <a:spcAft>
                <a:spcPts val="0"/>
              </a:spcAft>
              <a:buClr>
                <a:schemeClr val="dk1"/>
              </a:buClr>
              <a:buSzPts val="2100"/>
              <a:buChar char="•"/>
              <a:defRPr sz="2100"/>
            </a:lvl2pPr>
            <a:lvl3pPr indent="-342900" lvl="2" marL="1371600" algn="l">
              <a:lnSpc>
                <a:spcPct val="90000"/>
              </a:lnSpc>
              <a:spcBef>
                <a:spcPts val="400"/>
              </a:spcBef>
              <a:spcAft>
                <a:spcPts val="0"/>
              </a:spcAft>
              <a:buClr>
                <a:schemeClr val="dk1"/>
              </a:buClr>
              <a:buSzPts val="1800"/>
              <a:buChar char="•"/>
              <a:defRPr sz="1800"/>
            </a:lvl3pPr>
            <a:lvl4pPr indent="-323850" lvl="3" marL="1828800" algn="l">
              <a:lnSpc>
                <a:spcPct val="90000"/>
              </a:lnSpc>
              <a:spcBef>
                <a:spcPts val="400"/>
              </a:spcBef>
              <a:spcAft>
                <a:spcPts val="0"/>
              </a:spcAft>
              <a:buClr>
                <a:schemeClr val="dk1"/>
              </a:buClr>
              <a:buSzPts val="1500"/>
              <a:buChar char="•"/>
              <a:defRPr sz="1500"/>
            </a:lvl4pPr>
            <a:lvl5pPr indent="-323850" lvl="4" marL="2286000" algn="l">
              <a:lnSpc>
                <a:spcPct val="90000"/>
              </a:lnSpc>
              <a:spcBef>
                <a:spcPts val="400"/>
              </a:spcBef>
              <a:spcAft>
                <a:spcPts val="0"/>
              </a:spcAft>
              <a:buClr>
                <a:schemeClr val="dk1"/>
              </a:buClr>
              <a:buSzPts val="1500"/>
              <a:buChar char="•"/>
              <a:defRPr sz="1500"/>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102" name="Google Shape;102;p21"/>
          <p:cNvSpPr txBox="1"/>
          <p:nvPr>
            <p:ph idx="2"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03" name="Google Shape;103;p21"/>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4" name="Google Shape;104;p21"/>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5" name="Google Shape;105;p21"/>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6" name="Shape 106"/>
        <p:cNvGrpSpPr/>
        <p:nvPr/>
      </p:nvGrpSpPr>
      <p:grpSpPr>
        <a:xfrm>
          <a:off x="0" y="0"/>
          <a:ext cx="0" cy="0"/>
          <a:chOff x="0" y="0"/>
          <a:chExt cx="0" cy="0"/>
        </a:xfrm>
      </p:grpSpPr>
      <p:sp>
        <p:nvSpPr>
          <p:cNvPr id="107" name="Google Shape;107;p22"/>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Play"/>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8" name="Google Shape;108;p22"/>
          <p:cNvSpPr/>
          <p:nvPr>
            <p:ph idx="2" type="pic"/>
          </p:nvPr>
        </p:nvSpPr>
        <p:spPr>
          <a:xfrm>
            <a:off x="3887391" y="740569"/>
            <a:ext cx="4629150" cy="3655219"/>
          </a:xfrm>
          <a:prstGeom prst="rect">
            <a:avLst/>
          </a:prstGeom>
          <a:noFill/>
          <a:ln>
            <a:noFill/>
          </a:ln>
        </p:spPr>
      </p:sp>
      <p:sp>
        <p:nvSpPr>
          <p:cNvPr id="109" name="Google Shape;109;p22"/>
          <p:cNvSpPr txBox="1"/>
          <p:nvPr>
            <p:ph idx="1"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10" name="Google Shape;110;p22"/>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1" name="Google Shape;111;p22"/>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2" name="Google Shape;112;p22"/>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3" name="Shape 113"/>
        <p:cNvGrpSpPr/>
        <p:nvPr/>
      </p:nvGrpSpPr>
      <p:grpSpPr>
        <a:xfrm>
          <a:off x="0" y="0"/>
          <a:ext cx="0" cy="0"/>
          <a:chOff x="0" y="0"/>
          <a:chExt cx="0" cy="0"/>
        </a:xfrm>
      </p:grpSpPr>
      <p:sp>
        <p:nvSpPr>
          <p:cNvPr id="114" name="Google Shape;114;p2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15" name="Google Shape;115;p23"/>
          <p:cNvSpPr txBox="1"/>
          <p:nvPr>
            <p:ph idx="1" type="body"/>
          </p:nvPr>
        </p:nvSpPr>
        <p:spPr>
          <a:xfrm rot="5400000">
            <a:off x="2940248" y="-942379"/>
            <a:ext cx="3263504" cy="78867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16" name="Google Shape;116;p2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7" name="Google Shape;117;p2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8" name="Google Shape;118;p2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19" name="Shape 119"/>
        <p:cNvGrpSpPr/>
        <p:nvPr/>
      </p:nvGrpSpPr>
      <p:grpSpPr>
        <a:xfrm>
          <a:off x="0" y="0"/>
          <a:ext cx="0" cy="0"/>
          <a:chOff x="0" y="0"/>
          <a:chExt cx="0" cy="0"/>
        </a:xfrm>
      </p:grpSpPr>
      <p:sp>
        <p:nvSpPr>
          <p:cNvPr id="120" name="Google Shape;120;p24"/>
          <p:cNvSpPr txBox="1"/>
          <p:nvPr>
            <p:ph type="title"/>
          </p:nvPr>
        </p:nvSpPr>
        <p:spPr>
          <a:xfrm rot="5400000">
            <a:off x="5350073" y="1467445"/>
            <a:ext cx="4358879" cy="1971675"/>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21" name="Google Shape;121;p24"/>
          <p:cNvSpPr txBox="1"/>
          <p:nvPr>
            <p:ph idx="1" type="body"/>
          </p:nvPr>
        </p:nvSpPr>
        <p:spPr>
          <a:xfrm rot="5400000">
            <a:off x="1349573" y="-447080"/>
            <a:ext cx="4358879" cy="5800725"/>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22" name="Google Shape;122;p2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3" name="Google Shape;123;p2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4" name="Google Shape;124;p2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1"/>
              </a:buClr>
              <a:buSzPts val="3300"/>
              <a:buFont typeface="Play"/>
              <a:buNone/>
              <a:defRPr b="0" i="0" sz="3300" u="none" cap="none" strike="noStrike">
                <a:solidFill>
                  <a:schemeClr val="dk1"/>
                </a:solidFill>
                <a:latin typeface="Play"/>
                <a:ea typeface="Play"/>
                <a:cs typeface="Play"/>
                <a:sym typeface="Play"/>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52" name="Google Shape;52;p13"/>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Arial"/>
                <a:ea typeface="Arial"/>
                <a:cs typeface="Arial"/>
                <a:sym typeface="Arial"/>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53" name="Google Shape;53;p1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900" u="none" cap="none" strike="noStrike">
                <a:solidFill>
                  <a:srgbClr val="757575"/>
                </a:solidFill>
                <a:latin typeface="Arial"/>
                <a:ea typeface="Arial"/>
                <a:cs typeface="Arial"/>
                <a:sym typeface="Arial"/>
              </a:defRPr>
            </a:lvl1pPr>
            <a:lvl2pPr lvl="1" marR="0" rtl="0" algn="l">
              <a:spcBef>
                <a:spcPts val="0"/>
              </a:spcBef>
              <a:spcAft>
                <a:spcPts val="0"/>
              </a:spcAft>
              <a:buSzPts val="1100"/>
              <a:buNone/>
              <a:defRPr b="0" i="0" sz="1400" u="none" cap="none" strike="noStrike">
                <a:solidFill>
                  <a:schemeClr val="dk1"/>
                </a:solidFill>
                <a:latin typeface="Arial"/>
                <a:ea typeface="Arial"/>
                <a:cs typeface="Arial"/>
                <a:sym typeface="Arial"/>
              </a:defRPr>
            </a:lvl2pPr>
            <a:lvl3pPr lvl="2" marR="0" rtl="0" algn="l">
              <a:spcBef>
                <a:spcPts val="0"/>
              </a:spcBef>
              <a:spcAft>
                <a:spcPts val="0"/>
              </a:spcAft>
              <a:buSzPts val="1100"/>
              <a:buNone/>
              <a:defRPr b="0" i="0" sz="1400" u="none" cap="none" strike="noStrike">
                <a:solidFill>
                  <a:schemeClr val="dk1"/>
                </a:solidFill>
                <a:latin typeface="Arial"/>
                <a:ea typeface="Arial"/>
                <a:cs typeface="Arial"/>
                <a:sym typeface="Arial"/>
              </a:defRPr>
            </a:lvl3pPr>
            <a:lvl4pPr lvl="3" marR="0" rtl="0" algn="l">
              <a:spcBef>
                <a:spcPts val="0"/>
              </a:spcBef>
              <a:spcAft>
                <a:spcPts val="0"/>
              </a:spcAft>
              <a:buSzPts val="1100"/>
              <a:buNone/>
              <a:defRPr b="0" i="0" sz="1400" u="none" cap="none" strike="noStrike">
                <a:solidFill>
                  <a:schemeClr val="dk1"/>
                </a:solidFill>
                <a:latin typeface="Arial"/>
                <a:ea typeface="Arial"/>
                <a:cs typeface="Arial"/>
                <a:sym typeface="Arial"/>
              </a:defRPr>
            </a:lvl4pPr>
            <a:lvl5pPr lvl="4" marR="0" rtl="0" algn="l">
              <a:spcBef>
                <a:spcPts val="0"/>
              </a:spcBef>
              <a:spcAft>
                <a:spcPts val="0"/>
              </a:spcAft>
              <a:buSzPts val="1100"/>
              <a:buNone/>
              <a:defRPr b="0" i="0" sz="1400" u="none" cap="none" strike="noStrike">
                <a:solidFill>
                  <a:schemeClr val="dk1"/>
                </a:solidFill>
                <a:latin typeface="Arial"/>
                <a:ea typeface="Arial"/>
                <a:cs typeface="Arial"/>
                <a:sym typeface="Arial"/>
              </a:defRPr>
            </a:lvl5pPr>
            <a:lvl6pPr lvl="5" marR="0" rtl="0" algn="l">
              <a:spcBef>
                <a:spcPts val="0"/>
              </a:spcBef>
              <a:spcAft>
                <a:spcPts val="0"/>
              </a:spcAft>
              <a:buSzPts val="1100"/>
              <a:buNone/>
              <a:defRPr b="0" i="0" sz="1400" u="none" cap="none" strike="noStrike">
                <a:solidFill>
                  <a:schemeClr val="dk1"/>
                </a:solidFill>
                <a:latin typeface="Arial"/>
                <a:ea typeface="Arial"/>
                <a:cs typeface="Arial"/>
                <a:sym typeface="Arial"/>
              </a:defRPr>
            </a:lvl6pPr>
            <a:lvl7pPr lvl="6" marR="0" rtl="0" algn="l">
              <a:spcBef>
                <a:spcPts val="0"/>
              </a:spcBef>
              <a:spcAft>
                <a:spcPts val="0"/>
              </a:spcAft>
              <a:buSzPts val="1100"/>
              <a:buNone/>
              <a:defRPr b="0" i="0" sz="1400" u="none" cap="none" strike="noStrike">
                <a:solidFill>
                  <a:schemeClr val="dk1"/>
                </a:solidFill>
                <a:latin typeface="Arial"/>
                <a:ea typeface="Arial"/>
                <a:cs typeface="Arial"/>
                <a:sym typeface="Arial"/>
              </a:defRPr>
            </a:lvl7pPr>
            <a:lvl8pPr lvl="7" marR="0" rtl="0" algn="l">
              <a:spcBef>
                <a:spcPts val="0"/>
              </a:spcBef>
              <a:spcAft>
                <a:spcPts val="0"/>
              </a:spcAft>
              <a:buSzPts val="1100"/>
              <a:buNone/>
              <a:defRPr b="0" i="0" sz="1400" u="none" cap="none" strike="noStrike">
                <a:solidFill>
                  <a:schemeClr val="dk1"/>
                </a:solidFill>
                <a:latin typeface="Arial"/>
                <a:ea typeface="Arial"/>
                <a:cs typeface="Arial"/>
                <a:sym typeface="Arial"/>
              </a:defRPr>
            </a:lvl8pPr>
            <a:lvl9pPr lvl="8" marR="0" rtl="0" algn="l">
              <a:spcBef>
                <a:spcPts val="0"/>
              </a:spcBef>
              <a:spcAft>
                <a:spcPts val="0"/>
              </a:spcAft>
              <a:buSzPts val="1100"/>
              <a:buNone/>
              <a:defRPr b="0" i="0" sz="1400" u="none" cap="none" strike="noStrike">
                <a:solidFill>
                  <a:schemeClr val="dk1"/>
                </a:solidFill>
                <a:latin typeface="Arial"/>
                <a:ea typeface="Arial"/>
                <a:cs typeface="Arial"/>
                <a:sym typeface="Arial"/>
              </a:defRPr>
            </a:lvl9pPr>
          </a:lstStyle>
          <a:p/>
        </p:txBody>
      </p:sp>
      <p:sp>
        <p:nvSpPr>
          <p:cNvPr id="54" name="Google Shape;54;p1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900" u="none" cap="none" strike="noStrike">
                <a:solidFill>
                  <a:srgbClr val="757575"/>
                </a:solidFill>
                <a:latin typeface="Arial"/>
                <a:ea typeface="Arial"/>
                <a:cs typeface="Arial"/>
                <a:sym typeface="Arial"/>
              </a:defRPr>
            </a:lvl1pPr>
            <a:lvl2pPr lvl="1" marR="0" rtl="0" algn="l">
              <a:spcBef>
                <a:spcPts val="0"/>
              </a:spcBef>
              <a:spcAft>
                <a:spcPts val="0"/>
              </a:spcAft>
              <a:buSzPts val="1100"/>
              <a:buNone/>
              <a:defRPr b="0" i="0" sz="1400" u="none" cap="none" strike="noStrike">
                <a:solidFill>
                  <a:schemeClr val="dk1"/>
                </a:solidFill>
                <a:latin typeface="Arial"/>
                <a:ea typeface="Arial"/>
                <a:cs typeface="Arial"/>
                <a:sym typeface="Arial"/>
              </a:defRPr>
            </a:lvl2pPr>
            <a:lvl3pPr lvl="2" marR="0" rtl="0" algn="l">
              <a:spcBef>
                <a:spcPts val="0"/>
              </a:spcBef>
              <a:spcAft>
                <a:spcPts val="0"/>
              </a:spcAft>
              <a:buSzPts val="1100"/>
              <a:buNone/>
              <a:defRPr b="0" i="0" sz="1400" u="none" cap="none" strike="noStrike">
                <a:solidFill>
                  <a:schemeClr val="dk1"/>
                </a:solidFill>
                <a:latin typeface="Arial"/>
                <a:ea typeface="Arial"/>
                <a:cs typeface="Arial"/>
                <a:sym typeface="Arial"/>
              </a:defRPr>
            </a:lvl3pPr>
            <a:lvl4pPr lvl="3" marR="0" rtl="0" algn="l">
              <a:spcBef>
                <a:spcPts val="0"/>
              </a:spcBef>
              <a:spcAft>
                <a:spcPts val="0"/>
              </a:spcAft>
              <a:buSzPts val="1100"/>
              <a:buNone/>
              <a:defRPr b="0" i="0" sz="1400" u="none" cap="none" strike="noStrike">
                <a:solidFill>
                  <a:schemeClr val="dk1"/>
                </a:solidFill>
                <a:latin typeface="Arial"/>
                <a:ea typeface="Arial"/>
                <a:cs typeface="Arial"/>
                <a:sym typeface="Arial"/>
              </a:defRPr>
            </a:lvl4pPr>
            <a:lvl5pPr lvl="4" marR="0" rtl="0" algn="l">
              <a:spcBef>
                <a:spcPts val="0"/>
              </a:spcBef>
              <a:spcAft>
                <a:spcPts val="0"/>
              </a:spcAft>
              <a:buSzPts val="1100"/>
              <a:buNone/>
              <a:defRPr b="0" i="0" sz="1400" u="none" cap="none" strike="noStrike">
                <a:solidFill>
                  <a:schemeClr val="dk1"/>
                </a:solidFill>
                <a:latin typeface="Arial"/>
                <a:ea typeface="Arial"/>
                <a:cs typeface="Arial"/>
                <a:sym typeface="Arial"/>
              </a:defRPr>
            </a:lvl5pPr>
            <a:lvl6pPr lvl="5" marR="0" rtl="0" algn="l">
              <a:spcBef>
                <a:spcPts val="0"/>
              </a:spcBef>
              <a:spcAft>
                <a:spcPts val="0"/>
              </a:spcAft>
              <a:buSzPts val="1100"/>
              <a:buNone/>
              <a:defRPr b="0" i="0" sz="1400" u="none" cap="none" strike="noStrike">
                <a:solidFill>
                  <a:schemeClr val="dk1"/>
                </a:solidFill>
                <a:latin typeface="Arial"/>
                <a:ea typeface="Arial"/>
                <a:cs typeface="Arial"/>
                <a:sym typeface="Arial"/>
              </a:defRPr>
            </a:lvl6pPr>
            <a:lvl7pPr lvl="6" marR="0" rtl="0" algn="l">
              <a:spcBef>
                <a:spcPts val="0"/>
              </a:spcBef>
              <a:spcAft>
                <a:spcPts val="0"/>
              </a:spcAft>
              <a:buSzPts val="1100"/>
              <a:buNone/>
              <a:defRPr b="0" i="0" sz="1400" u="none" cap="none" strike="noStrike">
                <a:solidFill>
                  <a:schemeClr val="dk1"/>
                </a:solidFill>
                <a:latin typeface="Arial"/>
                <a:ea typeface="Arial"/>
                <a:cs typeface="Arial"/>
                <a:sym typeface="Arial"/>
              </a:defRPr>
            </a:lvl7pPr>
            <a:lvl8pPr lvl="7" marR="0" rtl="0" algn="l">
              <a:spcBef>
                <a:spcPts val="0"/>
              </a:spcBef>
              <a:spcAft>
                <a:spcPts val="0"/>
              </a:spcAft>
              <a:buSzPts val="1100"/>
              <a:buNone/>
              <a:defRPr b="0" i="0" sz="1400" u="none" cap="none" strike="noStrike">
                <a:solidFill>
                  <a:schemeClr val="dk1"/>
                </a:solidFill>
                <a:latin typeface="Arial"/>
                <a:ea typeface="Arial"/>
                <a:cs typeface="Arial"/>
                <a:sym typeface="Arial"/>
              </a:defRPr>
            </a:lvl8pPr>
            <a:lvl9pPr lvl="8" marR="0" rtl="0" algn="l">
              <a:spcBef>
                <a:spcPts val="0"/>
              </a:spcBef>
              <a:spcAft>
                <a:spcPts val="0"/>
              </a:spcAft>
              <a:buSzPts val="1100"/>
              <a:buNone/>
              <a:defRPr b="0" i="0" sz="1400" u="none" cap="none" strike="noStrike">
                <a:solidFill>
                  <a:schemeClr val="dk1"/>
                </a:solidFill>
                <a:latin typeface="Arial"/>
                <a:ea typeface="Arial"/>
                <a:cs typeface="Arial"/>
                <a:sym typeface="Arial"/>
              </a:defRPr>
            </a:lvl9pPr>
          </a:lstStyle>
          <a:p/>
        </p:txBody>
      </p:sp>
      <p:sp>
        <p:nvSpPr>
          <p:cNvPr id="55" name="Google Shape;55;p1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757575"/>
                </a:solidFill>
                <a:latin typeface="Arial"/>
                <a:ea typeface="Arial"/>
                <a:cs typeface="Arial"/>
                <a:sym typeface="Arial"/>
              </a:defRPr>
            </a:lvl1pPr>
            <a:lvl2pPr indent="0" lvl="1" marL="0" marR="0" rtl="0" algn="r">
              <a:spcBef>
                <a:spcPts val="0"/>
              </a:spcBef>
              <a:buNone/>
              <a:defRPr b="0" i="0" sz="900" u="none" cap="none" strike="noStrike">
                <a:solidFill>
                  <a:srgbClr val="757575"/>
                </a:solidFill>
                <a:latin typeface="Arial"/>
                <a:ea typeface="Arial"/>
                <a:cs typeface="Arial"/>
                <a:sym typeface="Arial"/>
              </a:defRPr>
            </a:lvl2pPr>
            <a:lvl3pPr indent="0" lvl="2" marL="0" marR="0" rtl="0" algn="r">
              <a:spcBef>
                <a:spcPts val="0"/>
              </a:spcBef>
              <a:buNone/>
              <a:defRPr b="0" i="0" sz="900" u="none" cap="none" strike="noStrike">
                <a:solidFill>
                  <a:srgbClr val="757575"/>
                </a:solidFill>
                <a:latin typeface="Arial"/>
                <a:ea typeface="Arial"/>
                <a:cs typeface="Arial"/>
                <a:sym typeface="Arial"/>
              </a:defRPr>
            </a:lvl3pPr>
            <a:lvl4pPr indent="0" lvl="3" marL="0" marR="0" rtl="0" algn="r">
              <a:spcBef>
                <a:spcPts val="0"/>
              </a:spcBef>
              <a:buNone/>
              <a:defRPr b="0" i="0" sz="900" u="none" cap="none" strike="noStrike">
                <a:solidFill>
                  <a:srgbClr val="757575"/>
                </a:solidFill>
                <a:latin typeface="Arial"/>
                <a:ea typeface="Arial"/>
                <a:cs typeface="Arial"/>
                <a:sym typeface="Arial"/>
              </a:defRPr>
            </a:lvl4pPr>
            <a:lvl5pPr indent="0" lvl="4" marL="0" marR="0" rtl="0" algn="r">
              <a:spcBef>
                <a:spcPts val="0"/>
              </a:spcBef>
              <a:buNone/>
              <a:defRPr b="0" i="0" sz="900" u="none" cap="none" strike="noStrike">
                <a:solidFill>
                  <a:srgbClr val="757575"/>
                </a:solidFill>
                <a:latin typeface="Arial"/>
                <a:ea typeface="Arial"/>
                <a:cs typeface="Arial"/>
                <a:sym typeface="Arial"/>
              </a:defRPr>
            </a:lvl5pPr>
            <a:lvl6pPr indent="0" lvl="5" marL="0" marR="0" rtl="0" algn="r">
              <a:spcBef>
                <a:spcPts val="0"/>
              </a:spcBef>
              <a:buNone/>
              <a:defRPr b="0" i="0" sz="900" u="none" cap="none" strike="noStrike">
                <a:solidFill>
                  <a:srgbClr val="757575"/>
                </a:solidFill>
                <a:latin typeface="Arial"/>
                <a:ea typeface="Arial"/>
                <a:cs typeface="Arial"/>
                <a:sym typeface="Arial"/>
              </a:defRPr>
            </a:lvl6pPr>
            <a:lvl7pPr indent="0" lvl="6" marL="0" marR="0" rtl="0" algn="r">
              <a:spcBef>
                <a:spcPts val="0"/>
              </a:spcBef>
              <a:buNone/>
              <a:defRPr b="0" i="0" sz="900" u="none" cap="none" strike="noStrike">
                <a:solidFill>
                  <a:srgbClr val="757575"/>
                </a:solidFill>
                <a:latin typeface="Arial"/>
                <a:ea typeface="Arial"/>
                <a:cs typeface="Arial"/>
                <a:sym typeface="Arial"/>
              </a:defRPr>
            </a:lvl7pPr>
            <a:lvl8pPr indent="0" lvl="7" marL="0" marR="0" rtl="0" algn="r">
              <a:spcBef>
                <a:spcPts val="0"/>
              </a:spcBef>
              <a:buNone/>
              <a:defRPr b="0" i="0" sz="900" u="none" cap="none" strike="noStrike">
                <a:solidFill>
                  <a:srgbClr val="757575"/>
                </a:solidFill>
                <a:latin typeface="Arial"/>
                <a:ea typeface="Arial"/>
                <a:cs typeface="Arial"/>
                <a:sym typeface="Arial"/>
              </a:defRPr>
            </a:lvl8pPr>
            <a:lvl9pPr indent="0" lvl="8" marL="0" marR="0" rtl="0" algn="r">
              <a:spcBef>
                <a:spcPts val="0"/>
              </a:spcBef>
              <a:buNone/>
              <a:defRPr b="0" i="0" sz="9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slide" Target="/ppt/slides/slide5.xml"/><Relationship Id="rId10" Type="http://schemas.openxmlformats.org/officeDocument/2006/relationships/slide" Target="/ppt/slides/slide1.xml"/><Relationship Id="rId13" Type="http://schemas.openxmlformats.org/officeDocument/2006/relationships/slide" Target="/ppt/slides/slide2.xml"/><Relationship Id="rId12" Type="http://schemas.openxmlformats.org/officeDocument/2006/relationships/slide" Target="/ppt/slides/slide1.xml"/><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jpg"/><Relationship Id="rId4" Type="http://schemas.openxmlformats.org/officeDocument/2006/relationships/slide" Target="/ppt/slides/slide4.xml"/><Relationship Id="rId9" Type="http://schemas.openxmlformats.org/officeDocument/2006/relationships/slide" Target="/ppt/slides/slide3.xml"/><Relationship Id="rId15" Type="http://schemas.openxmlformats.org/officeDocument/2006/relationships/slide" Target="/ppt/slides/slide4.xml"/><Relationship Id="rId14" Type="http://schemas.openxmlformats.org/officeDocument/2006/relationships/slide" Target="/ppt/slides/slide3.xml"/><Relationship Id="rId17" Type="http://schemas.openxmlformats.org/officeDocument/2006/relationships/slide" Target="/ppt/slides/slide1.xml"/><Relationship Id="rId16" Type="http://schemas.openxmlformats.org/officeDocument/2006/relationships/slide" Target="/ppt/slides/slide5.xml"/><Relationship Id="rId5" Type="http://schemas.openxmlformats.org/officeDocument/2006/relationships/slide" Target="/ppt/slides/slide1.xml"/><Relationship Id="rId6" Type="http://schemas.openxmlformats.org/officeDocument/2006/relationships/slide" Target="/ppt/slides/slide2.xml"/><Relationship Id="rId18" Type="http://schemas.openxmlformats.org/officeDocument/2006/relationships/slide" Target="/ppt/slides/slide2.xml"/><Relationship Id="rId7" Type="http://schemas.openxmlformats.org/officeDocument/2006/relationships/image" Target="../media/image2.jpg"/><Relationship Id="rId8" Type="http://schemas.openxmlformats.org/officeDocument/2006/relationships/slide" Target="/ppt/slides/slide1.xml"/></Relationships>
</file>

<file path=ppt/slides/_rels/slide2.xml.rels><?xml version="1.0" encoding="UTF-8" standalone="yes"?><Relationships xmlns="http://schemas.openxmlformats.org/package/2006/relationships"><Relationship Id="rId11" Type="http://schemas.openxmlformats.org/officeDocument/2006/relationships/slide" Target="/ppt/slides/slide5.xml"/><Relationship Id="rId10" Type="http://schemas.openxmlformats.org/officeDocument/2006/relationships/slide" Target="/ppt/slides/slide4.xml"/><Relationship Id="rId13" Type="http://schemas.openxmlformats.org/officeDocument/2006/relationships/slide" Target="/ppt/slides/slide3.xml"/><Relationship Id="rId12" Type="http://schemas.openxmlformats.org/officeDocument/2006/relationships/slide" Target="/ppt/slides/slide1.xml"/><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1.jpg"/><Relationship Id="rId4" Type="http://schemas.openxmlformats.org/officeDocument/2006/relationships/slide" Target="/ppt/slides/slide2.xml"/><Relationship Id="rId9" Type="http://schemas.openxmlformats.org/officeDocument/2006/relationships/slide" Target="/ppt/slides/slide3.xml"/><Relationship Id="rId15" Type="http://schemas.openxmlformats.org/officeDocument/2006/relationships/slide" Target="/ppt/slides/slide2.xml"/><Relationship Id="rId14" Type="http://schemas.openxmlformats.org/officeDocument/2006/relationships/slide" Target="/ppt/slides/slide4.xml"/><Relationship Id="rId17" Type="http://schemas.openxmlformats.org/officeDocument/2006/relationships/slide" Target="/ppt/slides/slide1.xml"/><Relationship Id="rId16" Type="http://schemas.openxmlformats.org/officeDocument/2006/relationships/slide" Target="/ppt/slides/slide5.xml"/><Relationship Id="rId5" Type="http://schemas.openxmlformats.org/officeDocument/2006/relationships/image" Target="../media/image3.jpg"/><Relationship Id="rId6" Type="http://schemas.openxmlformats.org/officeDocument/2006/relationships/slide" Target="/ppt/slides/slide1.xml"/><Relationship Id="rId7" Type="http://schemas.openxmlformats.org/officeDocument/2006/relationships/slide" Target="/ppt/slides/slide1.xml"/><Relationship Id="rId8" Type="http://schemas.openxmlformats.org/officeDocument/2006/relationships/slide" Target="/ppt/slides/slide2.xml"/></Relationships>
</file>

<file path=ppt/slides/_rels/slide3.xml.rels><?xml version="1.0" encoding="UTF-8" standalone="yes"?><Relationships xmlns="http://schemas.openxmlformats.org/package/2006/relationships"><Relationship Id="rId11" Type="http://schemas.openxmlformats.org/officeDocument/2006/relationships/slide" Target="/ppt/slides/slide2.xml"/><Relationship Id="rId10" Type="http://schemas.openxmlformats.org/officeDocument/2006/relationships/slide" Target="/ppt/slides/slide4.xml"/><Relationship Id="rId13" Type="http://schemas.openxmlformats.org/officeDocument/2006/relationships/slide" Target="/ppt/slides/slide2.xml"/><Relationship Id="rId12" Type="http://schemas.openxmlformats.org/officeDocument/2006/relationships/slide" Target="/ppt/slides/slide1.xml"/><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1.jpg"/><Relationship Id="rId4" Type="http://schemas.openxmlformats.org/officeDocument/2006/relationships/slide" Target="/ppt/slides/slide3.xml"/><Relationship Id="rId9" Type="http://schemas.openxmlformats.org/officeDocument/2006/relationships/slide" Target="/ppt/slides/slide5.xml"/><Relationship Id="rId15" Type="http://schemas.openxmlformats.org/officeDocument/2006/relationships/slide" Target="/ppt/slides/slide4.xml"/><Relationship Id="rId14" Type="http://schemas.openxmlformats.org/officeDocument/2006/relationships/slide" Target="/ppt/slides/slide3.xml"/><Relationship Id="rId17" Type="http://schemas.openxmlformats.org/officeDocument/2006/relationships/slide" Target="/ppt/slides/slide1.xml"/><Relationship Id="rId16" Type="http://schemas.openxmlformats.org/officeDocument/2006/relationships/slide" Target="/ppt/slides/slide5.xml"/><Relationship Id="rId5" Type="http://schemas.openxmlformats.org/officeDocument/2006/relationships/slide" Target="/ppt/slides/slide1.xml"/><Relationship Id="rId6" Type="http://schemas.openxmlformats.org/officeDocument/2006/relationships/slide" Target="/ppt/slides/slide3.xml"/><Relationship Id="rId18" Type="http://schemas.openxmlformats.org/officeDocument/2006/relationships/slide" Target="/ppt/slides/slide2.xml"/><Relationship Id="rId7" Type="http://schemas.openxmlformats.org/officeDocument/2006/relationships/slide" Target="/ppt/slides/slide1.xml"/><Relationship Id="rId8" Type="http://schemas.openxmlformats.org/officeDocument/2006/relationships/slide" Target="/ppt/slides/slide3.xml"/></Relationships>
</file>

<file path=ppt/slides/_rels/slide4.xml.rels><?xml version="1.0" encoding="UTF-8" standalone="yes"?><Relationships xmlns="http://schemas.openxmlformats.org/package/2006/relationships"><Relationship Id="rId11" Type="http://schemas.openxmlformats.org/officeDocument/2006/relationships/slide" Target="/ppt/slides/slide2.xml"/><Relationship Id="rId10" Type="http://schemas.openxmlformats.org/officeDocument/2006/relationships/slide" Target="/ppt/slides/slide3.xml"/><Relationship Id="rId13" Type="http://schemas.openxmlformats.org/officeDocument/2006/relationships/slide" Target="/ppt/slides/slide1.xml"/><Relationship Id="rId12" Type="http://schemas.openxmlformats.org/officeDocument/2006/relationships/slide" Target="/ppt/slides/slide2.xml"/><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1.jpg"/><Relationship Id="rId4" Type="http://schemas.openxmlformats.org/officeDocument/2006/relationships/slide" Target="/ppt/slides/slide4.xml"/><Relationship Id="rId9" Type="http://schemas.openxmlformats.org/officeDocument/2006/relationships/slide" Target="/ppt/slides/slide5.xml"/><Relationship Id="rId15" Type="http://schemas.openxmlformats.org/officeDocument/2006/relationships/slide" Target="/ppt/slides/slide4.xml"/><Relationship Id="rId14" Type="http://schemas.openxmlformats.org/officeDocument/2006/relationships/slide" Target="/ppt/slides/slide5.xml"/><Relationship Id="rId17" Type="http://schemas.openxmlformats.org/officeDocument/2006/relationships/slide" Target="/ppt/slides/slide2.xml"/><Relationship Id="rId16" Type="http://schemas.openxmlformats.org/officeDocument/2006/relationships/slide" Target="/ppt/slides/slide3.xml"/><Relationship Id="rId5" Type="http://schemas.openxmlformats.org/officeDocument/2006/relationships/slide" Target="/ppt/slides/slide1.xml"/><Relationship Id="rId6" Type="http://schemas.openxmlformats.org/officeDocument/2006/relationships/slide" Target="/ppt/slides/slide1.xml"/><Relationship Id="rId7" Type="http://schemas.openxmlformats.org/officeDocument/2006/relationships/slide" Target="/ppt/slides/slide4.xml"/><Relationship Id="rId8" Type="http://schemas.openxmlformats.org/officeDocument/2006/relationships/slide" Target="/ppt/slides/slide1.xml"/></Relationships>
</file>

<file path=ppt/slides/_rels/slide5.xml.rels><?xml version="1.0" encoding="UTF-8" standalone="yes"?><Relationships xmlns="http://schemas.openxmlformats.org/package/2006/relationships"><Relationship Id="rId11" Type="http://schemas.openxmlformats.org/officeDocument/2006/relationships/slide" Target="/ppt/slides/slide3.xml"/><Relationship Id="rId10" Type="http://schemas.openxmlformats.org/officeDocument/2006/relationships/slide" Target="/ppt/slides/slide4.xml"/><Relationship Id="rId13" Type="http://schemas.openxmlformats.org/officeDocument/2006/relationships/slide" Target="/ppt/slides/slide3.xml"/><Relationship Id="rId12" Type="http://schemas.openxmlformats.org/officeDocument/2006/relationships/slide" Target="/ppt/slides/slide2.xml"/><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1.jpg"/><Relationship Id="rId4" Type="http://schemas.openxmlformats.org/officeDocument/2006/relationships/slide" Target="/ppt/slides/slide5.xml"/><Relationship Id="rId9" Type="http://schemas.openxmlformats.org/officeDocument/2006/relationships/slide" Target="/ppt/slides/slide5.xml"/><Relationship Id="rId15" Type="http://schemas.openxmlformats.org/officeDocument/2006/relationships/slide" Target="/ppt/slides/slide5.xml"/><Relationship Id="rId14" Type="http://schemas.openxmlformats.org/officeDocument/2006/relationships/slide" Target="/ppt/slides/slide4.xml"/><Relationship Id="rId17" Type="http://schemas.openxmlformats.org/officeDocument/2006/relationships/slide" Target="/ppt/slides/slide2.xml"/><Relationship Id="rId16" Type="http://schemas.openxmlformats.org/officeDocument/2006/relationships/slide" Target="/ppt/slides/slide1.xml"/><Relationship Id="rId5" Type="http://schemas.openxmlformats.org/officeDocument/2006/relationships/slide" Target="/ppt/slides/slide1.xml"/><Relationship Id="rId6" Type="http://schemas.openxmlformats.org/officeDocument/2006/relationships/slide" Target="/ppt/slides/slide1.xml"/><Relationship Id="rId7" Type="http://schemas.openxmlformats.org/officeDocument/2006/relationships/slide" Target="/ppt/slides/slide2.xml"/><Relationship Id="rId8" Type="http://schemas.openxmlformats.org/officeDocument/2006/relationships/slide" Target="/ppt/slides/slide1.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8F2CF">
            <a:alpha val="52530"/>
          </a:srgbClr>
        </a:solidFill>
      </p:bgPr>
    </p:bg>
    <p:spTree>
      <p:nvGrpSpPr>
        <p:cNvPr id="128" name="Shape 128"/>
        <p:cNvGrpSpPr/>
        <p:nvPr/>
      </p:nvGrpSpPr>
      <p:grpSpPr>
        <a:xfrm>
          <a:off x="0" y="0"/>
          <a:ext cx="0" cy="0"/>
          <a:chOff x="0" y="0"/>
          <a:chExt cx="0" cy="0"/>
        </a:xfrm>
      </p:grpSpPr>
      <p:pic>
        <p:nvPicPr>
          <p:cNvPr id="129" name="Google Shape;129;p25" title="tropical.jpg"/>
          <p:cNvPicPr preferRelativeResize="0"/>
          <p:nvPr/>
        </p:nvPicPr>
        <p:blipFill>
          <a:blip r:embed="rId3">
            <a:alphaModFix amt="55000"/>
          </a:blip>
          <a:stretch>
            <a:fillRect/>
          </a:stretch>
        </p:blipFill>
        <p:spPr>
          <a:xfrm>
            <a:off x="4175700" y="0"/>
            <a:ext cx="2484146" cy="885300"/>
          </a:xfrm>
          <a:prstGeom prst="rect">
            <a:avLst/>
          </a:prstGeom>
          <a:noFill/>
          <a:ln>
            <a:noFill/>
          </a:ln>
        </p:spPr>
      </p:pic>
      <p:sp>
        <p:nvSpPr>
          <p:cNvPr id="130" name="Google Shape;130;p25"/>
          <p:cNvSpPr/>
          <p:nvPr/>
        </p:nvSpPr>
        <p:spPr>
          <a:xfrm>
            <a:off x="4763463" y="566649"/>
            <a:ext cx="937200" cy="361800"/>
          </a:xfrm>
          <a:prstGeom prst="roundRect">
            <a:avLst>
              <a:gd fmla="val 16667" name="adj"/>
            </a:avLst>
          </a:prstGeom>
          <a:solidFill>
            <a:srgbClr val="BFBFB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31" name="Google Shape;131;p25">
            <a:hlinkClick action="ppaction://hlinksldjump" r:id="rId4"/>
          </p:cNvPr>
          <p:cNvSpPr/>
          <p:nvPr/>
        </p:nvSpPr>
        <p:spPr>
          <a:xfrm>
            <a:off x="4718818" y="523514"/>
            <a:ext cx="937200" cy="356700"/>
          </a:xfrm>
          <a:prstGeom prst="roundRect">
            <a:avLst>
              <a:gd fmla="val 16667" name="adj"/>
            </a:avLst>
          </a:prstGeom>
          <a:solidFill>
            <a:schemeClr val="lt1"/>
          </a:solidFill>
          <a:ln cap="flat" cmpd="sng" w="19050">
            <a:solidFill>
              <a:srgbClr val="01442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32" name="Google Shape;132;p25"/>
          <p:cNvSpPr txBox="1"/>
          <p:nvPr/>
        </p:nvSpPr>
        <p:spPr>
          <a:xfrm>
            <a:off x="4714313" y="432675"/>
            <a:ext cx="946200" cy="49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rgbClr val="014421"/>
                </a:solidFill>
                <a:latin typeface="Spectral ExtraBold"/>
                <a:ea typeface="Spectral ExtraBold"/>
                <a:cs typeface="Spectral ExtraBold"/>
                <a:sym typeface="Spectral ExtraBold"/>
              </a:rPr>
              <a:t>Flights</a:t>
            </a:r>
            <a:endParaRPr sz="1200">
              <a:solidFill>
                <a:srgbClr val="014421"/>
              </a:solidFill>
              <a:latin typeface="Spectral ExtraBold"/>
              <a:ea typeface="Spectral ExtraBold"/>
              <a:cs typeface="Spectral ExtraBold"/>
              <a:sym typeface="Spectral ExtraBold"/>
            </a:endParaRPr>
          </a:p>
          <a:p>
            <a:pPr indent="0" lvl="0" marL="0" rtl="0" algn="ctr">
              <a:spcBef>
                <a:spcPts val="0"/>
              </a:spcBef>
              <a:spcAft>
                <a:spcPts val="0"/>
              </a:spcAft>
              <a:buNone/>
            </a:pPr>
            <a:r>
              <a:rPr lang="en" sz="1200">
                <a:solidFill>
                  <a:srgbClr val="014421"/>
                </a:solidFill>
                <a:latin typeface="Spectral ExtraBold"/>
                <a:ea typeface="Spectral ExtraBold"/>
                <a:cs typeface="Spectral ExtraBold"/>
                <a:sym typeface="Spectral ExtraBold"/>
              </a:rPr>
              <a:t>Hotels</a:t>
            </a:r>
            <a:endParaRPr sz="1200">
              <a:solidFill>
                <a:srgbClr val="014421"/>
              </a:solidFill>
              <a:latin typeface="Spectral ExtraBold"/>
              <a:ea typeface="Spectral ExtraBold"/>
              <a:cs typeface="Spectral ExtraBold"/>
              <a:sym typeface="Spectral ExtraBold"/>
            </a:endParaRPr>
          </a:p>
        </p:txBody>
      </p:sp>
      <p:pic>
        <p:nvPicPr>
          <p:cNvPr id="133" name="Google Shape;133;p25" title="tropical.jpg"/>
          <p:cNvPicPr preferRelativeResize="0"/>
          <p:nvPr/>
        </p:nvPicPr>
        <p:blipFill>
          <a:blip r:embed="rId3">
            <a:alphaModFix amt="55000"/>
          </a:blip>
          <a:stretch>
            <a:fillRect/>
          </a:stretch>
        </p:blipFill>
        <p:spPr>
          <a:xfrm>
            <a:off x="6659850" y="0"/>
            <a:ext cx="2484150" cy="885301"/>
          </a:xfrm>
          <a:prstGeom prst="rect">
            <a:avLst/>
          </a:prstGeom>
          <a:noFill/>
          <a:ln>
            <a:noFill/>
          </a:ln>
        </p:spPr>
      </p:pic>
      <p:pic>
        <p:nvPicPr>
          <p:cNvPr id="134" name="Google Shape;134;p25" title="tropical.jpg"/>
          <p:cNvPicPr preferRelativeResize="0"/>
          <p:nvPr/>
        </p:nvPicPr>
        <p:blipFill>
          <a:blip r:embed="rId3">
            <a:alphaModFix amt="55000"/>
          </a:blip>
          <a:stretch>
            <a:fillRect/>
          </a:stretch>
        </p:blipFill>
        <p:spPr>
          <a:xfrm>
            <a:off x="1691550" y="0"/>
            <a:ext cx="2484150" cy="885300"/>
          </a:xfrm>
          <a:prstGeom prst="rect">
            <a:avLst/>
          </a:prstGeom>
          <a:noFill/>
          <a:ln>
            <a:noFill/>
          </a:ln>
        </p:spPr>
      </p:pic>
      <p:pic>
        <p:nvPicPr>
          <p:cNvPr id="135" name="Google Shape;135;p25" title="tropical.jpg"/>
          <p:cNvPicPr preferRelativeResize="0"/>
          <p:nvPr/>
        </p:nvPicPr>
        <p:blipFill>
          <a:blip r:embed="rId3">
            <a:alphaModFix amt="55000"/>
          </a:blip>
          <a:stretch>
            <a:fillRect/>
          </a:stretch>
        </p:blipFill>
        <p:spPr>
          <a:xfrm>
            <a:off x="-792600" y="0"/>
            <a:ext cx="2484150" cy="885301"/>
          </a:xfrm>
          <a:prstGeom prst="rect">
            <a:avLst/>
          </a:prstGeom>
          <a:noFill/>
          <a:ln>
            <a:noFill/>
          </a:ln>
        </p:spPr>
      </p:pic>
      <p:sp>
        <p:nvSpPr>
          <p:cNvPr id="136" name="Google Shape;136;p25"/>
          <p:cNvSpPr txBox="1"/>
          <p:nvPr/>
        </p:nvSpPr>
        <p:spPr>
          <a:xfrm>
            <a:off x="2294100" y="-62475"/>
            <a:ext cx="4555800" cy="592500"/>
          </a:xfrm>
          <a:prstGeom prst="rect">
            <a:avLst/>
          </a:prstGeom>
          <a:noFill/>
          <a:ln>
            <a:noFill/>
          </a:ln>
          <a:effectLst>
            <a:outerShdw blurRad="171450" rotWithShape="0" algn="bl">
              <a:srgbClr val="D8F2CF"/>
            </a:outerShdw>
          </a:effectLst>
        </p:spPr>
        <p:txBody>
          <a:bodyPr anchorCtr="0" anchor="t" bIns="34275" lIns="68575" spcFirstLastPara="1" rIns="68575" wrap="square" tIns="34275">
            <a:spAutoFit/>
          </a:bodyPr>
          <a:lstStyle/>
          <a:p>
            <a:pPr indent="0" lvl="0" marL="0" marR="0" rtl="0" algn="ctr">
              <a:spcBef>
                <a:spcPts val="0"/>
              </a:spcBef>
              <a:spcAft>
                <a:spcPts val="0"/>
              </a:spcAft>
              <a:buNone/>
            </a:pPr>
            <a:r>
              <a:rPr b="1" i="0" lang="en" sz="3400" u="none" cap="none" strike="noStrike">
                <a:solidFill>
                  <a:srgbClr val="3E2509"/>
                </a:solidFill>
                <a:latin typeface="Caveat"/>
                <a:ea typeface="Caveat"/>
                <a:cs typeface="Caveat"/>
                <a:sym typeface="Caveat"/>
              </a:rPr>
              <a:t>WELCOME TO </a:t>
            </a:r>
            <a:r>
              <a:rPr b="1" lang="en" sz="3400">
                <a:solidFill>
                  <a:srgbClr val="3E2509"/>
                </a:solidFill>
                <a:latin typeface="Caveat"/>
                <a:ea typeface="Caveat"/>
                <a:cs typeface="Caveat"/>
                <a:sym typeface="Caveat"/>
              </a:rPr>
              <a:t>TANITI</a:t>
            </a:r>
            <a:endParaRPr b="1" i="0" sz="3400" u="none" cap="none" strike="noStrike">
              <a:solidFill>
                <a:srgbClr val="3E2509"/>
              </a:solidFill>
              <a:latin typeface="Caveat"/>
              <a:ea typeface="Caveat"/>
              <a:cs typeface="Caveat"/>
              <a:sym typeface="Caveat"/>
            </a:endParaRPr>
          </a:p>
        </p:txBody>
      </p:sp>
      <p:sp>
        <p:nvSpPr>
          <p:cNvPr id="137" name="Google Shape;137;p25"/>
          <p:cNvSpPr txBox="1"/>
          <p:nvPr/>
        </p:nvSpPr>
        <p:spPr>
          <a:xfrm>
            <a:off x="227433" y="389164"/>
            <a:ext cx="394200" cy="5772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i="0" lang="en" sz="3300" u="none" cap="none" strike="noStrike">
                <a:solidFill>
                  <a:srgbClr val="3E2509"/>
                </a:solidFill>
                <a:latin typeface="Pacifico"/>
                <a:ea typeface="Pacifico"/>
                <a:cs typeface="Pacifico"/>
                <a:sym typeface="Pacifico"/>
              </a:rPr>
              <a:t>T</a:t>
            </a:r>
            <a:endParaRPr sz="1100">
              <a:solidFill>
                <a:srgbClr val="3E2509"/>
              </a:solidFill>
              <a:latin typeface="Pacifico"/>
              <a:ea typeface="Pacifico"/>
              <a:cs typeface="Pacifico"/>
              <a:sym typeface="Pacifico"/>
            </a:endParaRPr>
          </a:p>
        </p:txBody>
      </p:sp>
      <p:sp>
        <p:nvSpPr>
          <p:cNvPr id="138" name="Google Shape;138;p25">
            <a:hlinkClick action="ppaction://hlinksldjump" r:id="rId5"/>
          </p:cNvPr>
          <p:cNvSpPr/>
          <p:nvPr/>
        </p:nvSpPr>
        <p:spPr>
          <a:xfrm>
            <a:off x="272075" y="431150"/>
            <a:ext cx="450900" cy="420600"/>
          </a:xfrm>
          <a:prstGeom prst="rect">
            <a:avLst/>
          </a:prstGeom>
          <a:no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39" name="Google Shape;139;p25"/>
          <p:cNvSpPr/>
          <p:nvPr/>
        </p:nvSpPr>
        <p:spPr>
          <a:xfrm>
            <a:off x="6426713" y="545074"/>
            <a:ext cx="937200" cy="361800"/>
          </a:xfrm>
          <a:prstGeom prst="roundRect">
            <a:avLst>
              <a:gd fmla="val 16667" name="adj"/>
            </a:avLst>
          </a:prstGeom>
          <a:solidFill>
            <a:srgbClr val="BFBFB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40" name="Google Shape;140;p25"/>
          <p:cNvSpPr/>
          <p:nvPr/>
        </p:nvSpPr>
        <p:spPr>
          <a:xfrm>
            <a:off x="6382068" y="501939"/>
            <a:ext cx="937200" cy="356700"/>
          </a:xfrm>
          <a:prstGeom prst="roundRect">
            <a:avLst>
              <a:gd fmla="val 16667" name="adj"/>
            </a:avLst>
          </a:prstGeom>
          <a:solidFill>
            <a:schemeClr val="lt1"/>
          </a:solidFill>
          <a:ln cap="flat" cmpd="sng" w="19050">
            <a:solidFill>
              <a:srgbClr val="01442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41" name="Google Shape;141;p25"/>
          <p:cNvSpPr/>
          <p:nvPr/>
        </p:nvSpPr>
        <p:spPr>
          <a:xfrm>
            <a:off x="1392313" y="518449"/>
            <a:ext cx="937200" cy="361800"/>
          </a:xfrm>
          <a:prstGeom prst="roundRect">
            <a:avLst>
              <a:gd fmla="val 16667" name="adj"/>
            </a:avLst>
          </a:prstGeom>
          <a:solidFill>
            <a:srgbClr val="BFBFB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42" name="Google Shape;142;p25">
            <a:hlinkClick action="ppaction://hlinksldjump" r:id="rId6"/>
          </p:cNvPr>
          <p:cNvSpPr/>
          <p:nvPr/>
        </p:nvSpPr>
        <p:spPr>
          <a:xfrm>
            <a:off x="1347668" y="475314"/>
            <a:ext cx="937200" cy="356700"/>
          </a:xfrm>
          <a:prstGeom prst="roundRect">
            <a:avLst>
              <a:gd fmla="val 16667" name="adj"/>
            </a:avLst>
          </a:prstGeom>
          <a:solidFill>
            <a:schemeClr val="lt1"/>
          </a:solidFill>
          <a:ln cap="flat" cmpd="sng" w="19050">
            <a:solidFill>
              <a:srgbClr val="01442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43" name="Google Shape;143;p25"/>
          <p:cNvSpPr/>
          <p:nvPr/>
        </p:nvSpPr>
        <p:spPr>
          <a:xfrm>
            <a:off x="8045313" y="523512"/>
            <a:ext cx="937200" cy="361800"/>
          </a:xfrm>
          <a:prstGeom prst="roundRect">
            <a:avLst>
              <a:gd fmla="val 16667" name="adj"/>
            </a:avLst>
          </a:prstGeom>
          <a:solidFill>
            <a:srgbClr val="BFBFB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44" name="Google Shape;144;p25"/>
          <p:cNvSpPr/>
          <p:nvPr/>
        </p:nvSpPr>
        <p:spPr>
          <a:xfrm>
            <a:off x="8000668" y="480377"/>
            <a:ext cx="937200" cy="356700"/>
          </a:xfrm>
          <a:prstGeom prst="roundRect">
            <a:avLst>
              <a:gd fmla="val 16667" name="adj"/>
            </a:avLst>
          </a:prstGeom>
          <a:solidFill>
            <a:srgbClr val="FCECDB"/>
          </a:solidFill>
          <a:ln cap="flat" cmpd="sng" w="19050">
            <a:solidFill>
              <a:srgbClr val="01442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45" name="Google Shape;145;p25"/>
          <p:cNvSpPr/>
          <p:nvPr/>
        </p:nvSpPr>
        <p:spPr>
          <a:xfrm>
            <a:off x="3055563" y="542549"/>
            <a:ext cx="937200" cy="361800"/>
          </a:xfrm>
          <a:prstGeom prst="roundRect">
            <a:avLst>
              <a:gd fmla="val 16667" name="adj"/>
            </a:avLst>
          </a:prstGeom>
          <a:solidFill>
            <a:srgbClr val="BFBFB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46" name="Google Shape;146;p25"/>
          <p:cNvSpPr/>
          <p:nvPr/>
        </p:nvSpPr>
        <p:spPr>
          <a:xfrm>
            <a:off x="3010918" y="499414"/>
            <a:ext cx="937200" cy="356700"/>
          </a:xfrm>
          <a:prstGeom prst="roundRect">
            <a:avLst>
              <a:gd fmla="val 16667" name="adj"/>
            </a:avLst>
          </a:prstGeom>
          <a:solidFill>
            <a:schemeClr val="lt1"/>
          </a:solidFill>
          <a:ln cap="flat" cmpd="sng" w="19050">
            <a:solidFill>
              <a:srgbClr val="01442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47" name="Google Shape;147;p25"/>
          <p:cNvSpPr txBox="1"/>
          <p:nvPr/>
        </p:nvSpPr>
        <p:spPr>
          <a:xfrm>
            <a:off x="1337275" y="455675"/>
            <a:ext cx="1104000" cy="31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014421"/>
                </a:solidFill>
                <a:latin typeface="Spectral ExtraBold"/>
                <a:ea typeface="Spectral ExtraBold"/>
                <a:cs typeface="Spectral ExtraBold"/>
                <a:sym typeface="Spectral ExtraBold"/>
              </a:rPr>
              <a:t>Book Here</a:t>
            </a:r>
            <a:endParaRPr sz="1200">
              <a:solidFill>
                <a:srgbClr val="014421"/>
              </a:solidFill>
              <a:latin typeface="Spectral ExtraBold"/>
              <a:ea typeface="Spectral ExtraBold"/>
              <a:cs typeface="Spectral ExtraBold"/>
              <a:sym typeface="Spectral ExtraBold"/>
            </a:endParaRPr>
          </a:p>
        </p:txBody>
      </p:sp>
      <p:sp>
        <p:nvSpPr>
          <p:cNvPr id="148" name="Google Shape;148;p25"/>
          <p:cNvSpPr txBox="1"/>
          <p:nvPr/>
        </p:nvSpPr>
        <p:spPr>
          <a:xfrm>
            <a:off x="2975400" y="495425"/>
            <a:ext cx="1334700" cy="24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014421"/>
                </a:solidFill>
                <a:latin typeface="Spectral ExtraBold"/>
                <a:ea typeface="Spectral ExtraBold"/>
                <a:cs typeface="Spectral ExtraBold"/>
                <a:sym typeface="Spectral ExtraBold"/>
              </a:rPr>
              <a:t>Attractions</a:t>
            </a:r>
            <a:endParaRPr sz="1200">
              <a:solidFill>
                <a:srgbClr val="014421"/>
              </a:solidFill>
              <a:latin typeface="Spectral ExtraBold"/>
              <a:ea typeface="Spectral ExtraBold"/>
              <a:cs typeface="Spectral ExtraBold"/>
              <a:sym typeface="Spectral ExtraBold"/>
            </a:endParaRPr>
          </a:p>
        </p:txBody>
      </p:sp>
      <p:sp>
        <p:nvSpPr>
          <p:cNvPr id="149" name="Google Shape;149;p25"/>
          <p:cNvSpPr/>
          <p:nvPr/>
        </p:nvSpPr>
        <p:spPr>
          <a:xfrm>
            <a:off x="3450325" y="1035275"/>
            <a:ext cx="2282400" cy="532200"/>
          </a:xfrm>
          <a:prstGeom prst="roundRect">
            <a:avLst>
              <a:gd fmla="val 16667" name="adj"/>
            </a:avLst>
          </a:prstGeom>
          <a:noFill/>
          <a:ln cap="flat" cmpd="sng" w="28575">
            <a:solidFill>
              <a:srgbClr val="01442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0" name="Google Shape;150;p25"/>
          <p:cNvSpPr/>
          <p:nvPr/>
        </p:nvSpPr>
        <p:spPr>
          <a:xfrm>
            <a:off x="3493779" y="1094888"/>
            <a:ext cx="2078717" cy="439738"/>
          </a:xfrm>
          <a:prstGeom prst="rect">
            <a:avLst/>
          </a:prstGeom>
        </p:spPr>
        <p:txBody>
          <a:bodyPr>
            <a:prstTxWarp prst="textPlain"/>
          </a:bodyPr>
          <a:lstStyle/>
          <a:p>
            <a:pPr lvl="0" algn="ctr"/>
            <a:r>
              <a:rPr b="1" i="0">
                <a:ln cap="flat" cmpd="sng" w="9525">
                  <a:solidFill>
                    <a:srgbClr val="1155CC"/>
                  </a:solidFill>
                  <a:prstDash val="solid"/>
                  <a:round/>
                  <a:headEnd len="sm" w="sm" type="none"/>
                  <a:tailEnd len="sm" w="sm" type="none"/>
                </a:ln>
                <a:solidFill>
                  <a:srgbClr val="005DFF"/>
                </a:solidFill>
                <a:latin typeface="Comfortaa"/>
              </a:rPr>
              <a:t>BOOK YOUR TRIP</a:t>
            </a:r>
            <a:br>
              <a:rPr b="1" i="0">
                <a:ln cap="flat" cmpd="sng" w="9525">
                  <a:solidFill>
                    <a:srgbClr val="1155CC"/>
                  </a:solidFill>
                  <a:prstDash val="solid"/>
                  <a:round/>
                  <a:headEnd len="sm" w="sm" type="none"/>
                  <a:tailEnd len="sm" w="sm" type="none"/>
                </a:ln>
                <a:solidFill>
                  <a:srgbClr val="005DFF"/>
                </a:solidFill>
                <a:latin typeface="Comfortaa"/>
              </a:rPr>
            </a:br>
            <a:r>
              <a:rPr b="1" i="0">
                <a:ln cap="flat" cmpd="sng" w="9525">
                  <a:solidFill>
                    <a:srgbClr val="1155CC"/>
                  </a:solidFill>
                  <a:prstDash val="solid"/>
                  <a:round/>
                  <a:headEnd len="sm" w="sm" type="none"/>
                  <a:tailEnd len="sm" w="sm" type="none"/>
                </a:ln>
                <a:solidFill>
                  <a:srgbClr val="005DFF"/>
                </a:solidFill>
                <a:latin typeface="Comfortaa"/>
              </a:rPr>
              <a:t>HERE</a:t>
            </a:r>
          </a:p>
        </p:txBody>
      </p:sp>
      <p:sp>
        <p:nvSpPr>
          <p:cNvPr id="151" name="Google Shape;151;p25"/>
          <p:cNvSpPr/>
          <p:nvPr/>
        </p:nvSpPr>
        <p:spPr>
          <a:xfrm>
            <a:off x="5559000" y="4907325"/>
            <a:ext cx="173700" cy="173700"/>
          </a:xfrm>
          <a:prstGeom prst="flowChartConnector">
            <a:avLst/>
          </a:prstGeom>
          <a:solidFill>
            <a:srgbClr val="005D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2" name="Google Shape;152;p25"/>
          <p:cNvSpPr/>
          <p:nvPr/>
        </p:nvSpPr>
        <p:spPr>
          <a:xfrm>
            <a:off x="3984825" y="4976325"/>
            <a:ext cx="100500" cy="1014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3" name="Google Shape;153;p25"/>
          <p:cNvSpPr/>
          <p:nvPr/>
        </p:nvSpPr>
        <p:spPr>
          <a:xfrm>
            <a:off x="4521750" y="4976325"/>
            <a:ext cx="100500" cy="1014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4" name="Google Shape;154;p25"/>
          <p:cNvSpPr/>
          <p:nvPr/>
        </p:nvSpPr>
        <p:spPr>
          <a:xfrm>
            <a:off x="5058675" y="4976325"/>
            <a:ext cx="100500" cy="1014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5" name="Google Shape;155;p25"/>
          <p:cNvSpPr/>
          <p:nvPr/>
        </p:nvSpPr>
        <p:spPr>
          <a:xfrm>
            <a:off x="3447900" y="4976325"/>
            <a:ext cx="100500" cy="1014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6" name="Google Shape;156;p25"/>
          <p:cNvSpPr/>
          <p:nvPr/>
        </p:nvSpPr>
        <p:spPr>
          <a:xfrm>
            <a:off x="6426725" y="4976325"/>
            <a:ext cx="137100" cy="101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7" name="Google Shape;157;p25"/>
          <p:cNvSpPr/>
          <p:nvPr/>
        </p:nvSpPr>
        <p:spPr>
          <a:xfrm rot="10800000">
            <a:off x="2580175" y="4976325"/>
            <a:ext cx="137100" cy="101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8" name="Google Shape;158;p25"/>
          <p:cNvSpPr txBox="1"/>
          <p:nvPr/>
        </p:nvSpPr>
        <p:spPr>
          <a:xfrm>
            <a:off x="6341563" y="494100"/>
            <a:ext cx="1018200" cy="420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rgbClr val="014421"/>
                </a:solidFill>
                <a:latin typeface="Spectral ExtraBold"/>
                <a:ea typeface="Spectral ExtraBold"/>
                <a:cs typeface="Spectral ExtraBold"/>
                <a:sym typeface="Spectral ExtraBold"/>
              </a:rPr>
              <a:t>FAQ</a:t>
            </a:r>
            <a:endParaRPr sz="1200">
              <a:solidFill>
                <a:srgbClr val="014421"/>
              </a:solidFill>
              <a:latin typeface="Spectral ExtraBold"/>
              <a:ea typeface="Spectral ExtraBold"/>
              <a:cs typeface="Spectral ExtraBold"/>
              <a:sym typeface="Spectral ExtraBold"/>
            </a:endParaRPr>
          </a:p>
        </p:txBody>
      </p:sp>
      <p:sp>
        <p:nvSpPr>
          <p:cNvPr id="159" name="Google Shape;159;p25"/>
          <p:cNvSpPr txBox="1"/>
          <p:nvPr/>
        </p:nvSpPr>
        <p:spPr>
          <a:xfrm>
            <a:off x="8179275" y="473750"/>
            <a:ext cx="1029000" cy="41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014421"/>
                </a:solidFill>
              </a:rPr>
              <a:t>About</a:t>
            </a:r>
            <a:endParaRPr b="1" sz="1200">
              <a:solidFill>
                <a:srgbClr val="014421"/>
              </a:solidFill>
            </a:endParaRPr>
          </a:p>
        </p:txBody>
      </p:sp>
      <p:sp>
        <p:nvSpPr>
          <p:cNvPr id="160" name="Google Shape;160;p25"/>
          <p:cNvSpPr txBox="1"/>
          <p:nvPr/>
        </p:nvSpPr>
        <p:spPr>
          <a:xfrm>
            <a:off x="1166775" y="1821000"/>
            <a:ext cx="2754300" cy="260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b="1" lang="en" sz="2200">
                <a:solidFill>
                  <a:schemeClr val="dk1"/>
                </a:solidFill>
                <a:latin typeface="Spectral"/>
                <a:ea typeface="Spectral"/>
                <a:cs typeface="Spectral"/>
                <a:sym typeface="Spectral"/>
              </a:rPr>
              <a:t>About the Island</a:t>
            </a:r>
            <a:endParaRPr b="1" sz="1000">
              <a:solidFill>
                <a:schemeClr val="dk1"/>
              </a:solidFill>
              <a:latin typeface="Spectral"/>
              <a:ea typeface="Spectral"/>
              <a:cs typeface="Spectral"/>
              <a:sym typeface="Spectral"/>
            </a:endParaRPr>
          </a:p>
          <a:p>
            <a:pPr indent="0" lvl="0" marL="0" rtl="0" algn="l">
              <a:lnSpc>
                <a:spcPct val="107916"/>
              </a:lnSpc>
              <a:spcBef>
                <a:spcPts val="0"/>
              </a:spcBef>
              <a:spcAft>
                <a:spcPts val="0"/>
              </a:spcAft>
              <a:buClr>
                <a:schemeClr val="dk1"/>
              </a:buClr>
              <a:buSzPts val="1100"/>
              <a:buFont typeface="Arial"/>
              <a:buNone/>
            </a:pPr>
            <a:r>
              <a:t/>
            </a:r>
            <a:endParaRPr sz="1000">
              <a:solidFill>
                <a:schemeClr val="dk1"/>
              </a:solidFill>
              <a:latin typeface="Verdana"/>
              <a:ea typeface="Verdana"/>
              <a:cs typeface="Verdana"/>
              <a:sym typeface="Verdana"/>
            </a:endParaRPr>
          </a:p>
          <a:p>
            <a:pPr indent="0" lvl="0" marL="0" rtl="0" algn="l">
              <a:lnSpc>
                <a:spcPct val="107916"/>
              </a:lnSpc>
              <a:spcBef>
                <a:spcPts val="800"/>
              </a:spcBef>
              <a:spcAft>
                <a:spcPts val="800"/>
              </a:spcAft>
              <a:buClr>
                <a:schemeClr val="dk1"/>
              </a:buClr>
              <a:buSzPts val="1100"/>
              <a:buFont typeface="Arial"/>
              <a:buNone/>
            </a:pPr>
            <a:r>
              <a:rPr lang="en" sz="1000">
                <a:solidFill>
                  <a:schemeClr val="dk1"/>
                </a:solidFill>
                <a:latin typeface="Spectral SemiBold"/>
                <a:ea typeface="Spectral SemiBold"/>
                <a:cs typeface="Spectral SemiBold"/>
                <a:sym typeface="Spectral SemiBold"/>
              </a:rPr>
              <a:t>Taniti is a small, tropical island in the Pacific. While the island has an area of less than 500 square miles, the terrain is varied and includes both sandy and rocky beaches, a small but safe harbor, lush tropical rainforests, and a mountainous interior that includes a small, active volcano. Taniti has an indigenous population of about 20,000. Until a recent increase in tourism, most the Tanitian economy was dominated by fishing or agriculture.</a:t>
            </a:r>
            <a:endParaRPr sz="2100">
              <a:solidFill>
                <a:schemeClr val="dk1"/>
              </a:solidFill>
              <a:latin typeface="Spectral SemiBold"/>
              <a:ea typeface="Spectral SemiBold"/>
              <a:cs typeface="Spectral SemiBold"/>
              <a:sym typeface="Spectral SemiBold"/>
            </a:endParaRPr>
          </a:p>
        </p:txBody>
      </p:sp>
      <p:pic>
        <p:nvPicPr>
          <p:cNvPr id="161" name="Google Shape;161;p25" title="Beach stock.jpg"/>
          <p:cNvPicPr preferRelativeResize="0"/>
          <p:nvPr/>
        </p:nvPicPr>
        <p:blipFill>
          <a:blip r:embed="rId7">
            <a:alphaModFix amt="85000"/>
          </a:blip>
          <a:stretch>
            <a:fillRect/>
          </a:stretch>
        </p:blipFill>
        <p:spPr>
          <a:xfrm>
            <a:off x="5058675" y="2183700"/>
            <a:ext cx="3149700" cy="2047800"/>
          </a:xfrm>
          <a:prstGeom prst="roundRect">
            <a:avLst>
              <a:gd fmla="val 16667" name="adj"/>
            </a:avLst>
          </a:prstGeom>
          <a:noFill/>
          <a:ln>
            <a:noFill/>
          </a:ln>
          <a:effectLst>
            <a:outerShdw blurRad="628650" rotWithShape="0" algn="bl" dir="15420000" dist="152400">
              <a:schemeClr val="accent1">
                <a:alpha val="35000"/>
              </a:schemeClr>
            </a:outerShdw>
          </a:effectLst>
        </p:spPr>
      </p:pic>
      <p:sp>
        <p:nvSpPr>
          <p:cNvPr id="162" name="Google Shape;162;p25">
            <a:hlinkClick action="ppaction://hlinksldjump" r:id="rId8"/>
          </p:cNvPr>
          <p:cNvSpPr/>
          <p:nvPr/>
        </p:nvSpPr>
        <p:spPr>
          <a:xfrm>
            <a:off x="7972350" y="448425"/>
            <a:ext cx="1010100" cy="420600"/>
          </a:xfrm>
          <a:prstGeom prst="rect">
            <a:avLst/>
          </a:prstGeom>
          <a:no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63" name="Google Shape;163;p25">
            <a:hlinkClick action="ppaction://hlinksldjump" r:id="rId9"/>
          </p:cNvPr>
          <p:cNvSpPr/>
          <p:nvPr/>
        </p:nvSpPr>
        <p:spPr>
          <a:xfrm>
            <a:off x="3004864" y="467475"/>
            <a:ext cx="946200" cy="420600"/>
          </a:xfrm>
          <a:prstGeom prst="rect">
            <a:avLst/>
          </a:prstGeom>
          <a:no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64" name="Google Shape;164;p25">
            <a:hlinkClick action="ppaction://hlinksldjump" r:id="rId10"/>
          </p:cNvPr>
          <p:cNvSpPr/>
          <p:nvPr/>
        </p:nvSpPr>
        <p:spPr>
          <a:xfrm>
            <a:off x="1337275" y="448425"/>
            <a:ext cx="450900" cy="420600"/>
          </a:xfrm>
          <a:prstGeom prst="rect">
            <a:avLst/>
          </a:prstGeom>
          <a:no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65" name="Google Shape;165;p25">
            <a:hlinkClick action="ppaction://hlinksldjump" r:id="rId11"/>
          </p:cNvPr>
          <p:cNvSpPr/>
          <p:nvPr/>
        </p:nvSpPr>
        <p:spPr>
          <a:xfrm>
            <a:off x="6380574" y="448425"/>
            <a:ext cx="946200" cy="420600"/>
          </a:xfrm>
          <a:prstGeom prst="rect">
            <a:avLst/>
          </a:prstGeom>
          <a:no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66" name="Google Shape;166;p25">
            <a:hlinkClick action="ppaction://hlinksldjump" r:id="rId12"/>
          </p:cNvPr>
          <p:cNvSpPr/>
          <p:nvPr/>
        </p:nvSpPr>
        <p:spPr>
          <a:xfrm>
            <a:off x="4715788" y="467475"/>
            <a:ext cx="450900" cy="420600"/>
          </a:xfrm>
          <a:prstGeom prst="rect">
            <a:avLst/>
          </a:prstGeom>
          <a:no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67" name="Google Shape;167;p25">
            <a:hlinkClick action="ppaction://hlinkshowjump?jump=lastslide"/>
          </p:cNvPr>
          <p:cNvSpPr/>
          <p:nvPr/>
        </p:nvSpPr>
        <p:spPr>
          <a:xfrm>
            <a:off x="2488225" y="4917675"/>
            <a:ext cx="321000" cy="218700"/>
          </a:xfrm>
          <a:prstGeom prst="rect">
            <a:avLst/>
          </a:prstGeom>
          <a:no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68" name="Google Shape;168;p25">
            <a:hlinkClick action="ppaction://hlinkshowjump?jump=nextslide"/>
          </p:cNvPr>
          <p:cNvSpPr/>
          <p:nvPr/>
        </p:nvSpPr>
        <p:spPr>
          <a:xfrm>
            <a:off x="6334775" y="4917675"/>
            <a:ext cx="321000" cy="218700"/>
          </a:xfrm>
          <a:prstGeom prst="rect">
            <a:avLst/>
          </a:prstGeom>
          <a:no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69" name="Google Shape;169;p25">
            <a:hlinkClick action="ppaction://hlinksldjump" r:id="rId13"/>
          </p:cNvPr>
          <p:cNvSpPr/>
          <p:nvPr/>
        </p:nvSpPr>
        <p:spPr>
          <a:xfrm>
            <a:off x="3411300" y="4940175"/>
            <a:ext cx="173700" cy="173700"/>
          </a:xfrm>
          <a:prstGeom prst="rect">
            <a:avLst/>
          </a:prstGeom>
          <a:no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70" name="Google Shape;170;p25">
            <a:hlinkClick action="ppaction://hlinksldjump" r:id="rId14"/>
          </p:cNvPr>
          <p:cNvSpPr/>
          <p:nvPr/>
        </p:nvSpPr>
        <p:spPr>
          <a:xfrm>
            <a:off x="3948225" y="4940175"/>
            <a:ext cx="173700" cy="173700"/>
          </a:xfrm>
          <a:prstGeom prst="rect">
            <a:avLst/>
          </a:prstGeom>
          <a:no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71" name="Google Shape;171;p25">
            <a:hlinkClick action="ppaction://hlinksldjump" r:id="rId15"/>
          </p:cNvPr>
          <p:cNvSpPr/>
          <p:nvPr/>
        </p:nvSpPr>
        <p:spPr>
          <a:xfrm>
            <a:off x="4485150" y="4940175"/>
            <a:ext cx="173700" cy="173700"/>
          </a:xfrm>
          <a:prstGeom prst="rect">
            <a:avLst/>
          </a:prstGeom>
          <a:no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72" name="Google Shape;172;p25">
            <a:hlinkClick action="ppaction://hlinksldjump" r:id="rId16"/>
          </p:cNvPr>
          <p:cNvSpPr/>
          <p:nvPr/>
        </p:nvSpPr>
        <p:spPr>
          <a:xfrm>
            <a:off x="5022075" y="4940175"/>
            <a:ext cx="173700" cy="173700"/>
          </a:xfrm>
          <a:prstGeom prst="rect">
            <a:avLst/>
          </a:prstGeom>
          <a:no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73" name="Google Shape;173;p25">
            <a:hlinkClick action="ppaction://hlinksldjump" r:id="rId17"/>
          </p:cNvPr>
          <p:cNvSpPr/>
          <p:nvPr/>
        </p:nvSpPr>
        <p:spPr>
          <a:xfrm>
            <a:off x="5559000" y="4907325"/>
            <a:ext cx="173700" cy="173700"/>
          </a:xfrm>
          <a:prstGeom prst="rect">
            <a:avLst/>
          </a:prstGeom>
          <a:no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74" name="Google Shape;174;p25">
            <a:hlinkClick action="ppaction://hlinksldjump" r:id="rId18"/>
          </p:cNvPr>
          <p:cNvSpPr/>
          <p:nvPr/>
        </p:nvSpPr>
        <p:spPr>
          <a:xfrm>
            <a:off x="3418850" y="1004350"/>
            <a:ext cx="2353800" cy="5925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8F2CF">
            <a:alpha val="52530"/>
          </a:srgbClr>
        </a:solidFill>
      </p:bgPr>
    </p:bg>
    <p:spTree>
      <p:nvGrpSpPr>
        <p:cNvPr id="178" name="Shape 178"/>
        <p:cNvGrpSpPr/>
        <p:nvPr/>
      </p:nvGrpSpPr>
      <p:grpSpPr>
        <a:xfrm>
          <a:off x="0" y="0"/>
          <a:ext cx="0" cy="0"/>
          <a:chOff x="0" y="0"/>
          <a:chExt cx="0" cy="0"/>
        </a:xfrm>
      </p:grpSpPr>
      <p:pic>
        <p:nvPicPr>
          <p:cNvPr id="179" name="Google Shape;179;p26" title="tropical.jpg"/>
          <p:cNvPicPr preferRelativeResize="0"/>
          <p:nvPr/>
        </p:nvPicPr>
        <p:blipFill>
          <a:blip r:embed="rId3">
            <a:alphaModFix amt="55000"/>
          </a:blip>
          <a:stretch>
            <a:fillRect/>
          </a:stretch>
        </p:blipFill>
        <p:spPr>
          <a:xfrm>
            <a:off x="6659850" y="0"/>
            <a:ext cx="2484150" cy="885301"/>
          </a:xfrm>
          <a:prstGeom prst="rect">
            <a:avLst/>
          </a:prstGeom>
          <a:noFill/>
          <a:ln>
            <a:noFill/>
          </a:ln>
        </p:spPr>
      </p:pic>
      <p:pic>
        <p:nvPicPr>
          <p:cNvPr id="180" name="Google Shape;180;p26" title="tropical.jpg"/>
          <p:cNvPicPr preferRelativeResize="0"/>
          <p:nvPr/>
        </p:nvPicPr>
        <p:blipFill>
          <a:blip r:embed="rId3">
            <a:alphaModFix amt="55000"/>
          </a:blip>
          <a:stretch>
            <a:fillRect/>
          </a:stretch>
        </p:blipFill>
        <p:spPr>
          <a:xfrm>
            <a:off x="4175700" y="0"/>
            <a:ext cx="2484146" cy="885300"/>
          </a:xfrm>
          <a:prstGeom prst="rect">
            <a:avLst/>
          </a:prstGeom>
          <a:noFill/>
          <a:ln>
            <a:noFill/>
          </a:ln>
        </p:spPr>
      </p:pic>
      <p:pic>
        <p:nvPicPr>
          <p:cNvPr id="181" name="Google Shape;181;p26" title="tropical.jpg"/>
          <p:cNvPicPr preferRelativeResize="0"/>
          <p:nvPr/>
        </p:nvPicPr>
        <p:blipFill>
          <a:blip r:embed="rId3">
            <a:alphaModFix amt="55000"/>
          </a:blip>
          <a:stretch>
            <a:fillRect/>
          </a:stretch>
        </p:blipFill>
        <p:spPr>
          <a:xfrm>
            <a:off x="1691550" y="0"/>
            <a:ext cx="2484150" cy="885300"/>
          </a:xfrm>
          <a:prstGeom prst="rect">
            <a:avLst/>
          </a:prstGeom>
          <a:noFill/>
          <a:ln>
            <a:noFill/>
          </a:ln>
        </p:spPr>
      </p:pic>
      <p:pic>
        <p:nvPicPr>
          <p:cNvPr id="182" name="Google Shape;182;p26" title="tropical.jpg"/>
          <p:cNvPicPr preferRelativeResize="0"/>
          <p:nvPr/>
        </p:nvPicPr>
        <p:blipFill>
          <a:blip r:embed="rId3">
            <a:alphaModFix amt="55000"/>
          </a:blip>
          <a:stretch>
            <a:fillRect/>
          </a:stretch>
        </p:blipFill>
        <p:spPr>
          <a:xfrm>
            <a:off x="-792600" y="0"/>
            <a:ext cx="2484150" cy="885301"/>
          </a:xfrm>
          <a:prstGeom prst="rect">
            <a:avLst/>
          </a:prstGeom>
          <a:noFill/>
          <a:ln>
            <a:noFill/>
          </a:ln>
        </p:spPr>
      </p:pic>
      <p:sp>
        <p:nvSpPr>
          <p:cNvPr id="183" name="Google Shape;183;p26"/>
          <p:cNvSpPr txBox="1"/>
          <p:nvPr/>
        </p:nvSpPr>
        <p:spPr>
          <a:xfrm>
            <a:off x="2294100" y="-62475"/>
            <a:ext cx="4555800" cy="592500"/>
          </a:xfrm>
          <a:prstGeom prst="rect">
            <a:avLst/>
          </a:prstGeom>
          <a:noFill/>
          <a:ln>
            <a:noFill/>
          </a:ln>
          <a:effectLst>
            <a:outerShdw blurRad="171450" rotWithShape="0" algn="bl">
              <a:srgbClr val="D8F2CF"/>
            </a:outerShdw>
          </a:effectLst>
        </p:spPr>
        <p:txBody>
          <a:bodyPr anchorCtr="0" anchor="t" bIns="34275" lIns="68575" spcFirstLastPara="1" rIns="68575" wrap="square" tIns="34275">
            <a:spAutoFit/>
          </a:bodyPr>
          <a:lstStyle/>
          <a:p>
            <a:pPr indent="0" lvl="0" marL="0" marR="0" rtl="0" algn="ctr">
              <a:spcBef>
                <a:spcPts val="0"/>
              </a:spcBef>
              <a:spcAft>
                <a:spcPts val="0"/>
              </a:spcAft>
              <a:buNone/>
            </a:pPr>
            <a:r>
              <a:rPr b="1" i="0" lang="en" sz="3400" u="none" cap="none" strike="noStrike">
                <a:solidFill>
                  <a:srgbClr val="3E2509"/>
                </a:solidFill>
                <a:latin typeface="Caveat"/>
                <a:ea typeface="Caveat"/>
                <a:cs typeface="Caveat"/>
                <a:sym typeface="Caveat"/>
              </a:rPr>
              <a:t>WELCOME TO </a:t>
            </a:r>
            <a:r>
              <a:rPr b="1" lang="en" sz="3400">
                <a:solidFill>
                  <a:srgbClr val="3E2509"/>
                </a:solidFill>
                <a:latin typeface="Caveat"/>
                <a:ea typeface="Caveat"/>
                <a:cs typeface="Caveat"/>
                <a:sym typeface="Caveat"/>
              </a:rPr>
              <a:t>TANITI</a:t>
            </a:r>
            <a:endParaRPr b="1" i="0" sz="3400" u="none" cap="none" strike="noStrike">
              <a:solidFill>
                <a:srgbClr val="3E2509"/>
              </a:solidFill>
              <a:latin typeface="Caveat"/>
              <a:ea typeface="Caveat"/>
              <a:cs typeface="Caveat"/>
              <a:sym typeface="Caveat"/>
            </a:endParaRPr>
          </a:p>
        </p:txBody>
      </p:sp>
      <p:sp>
        <p:nvSpPr>
          <p:cNvPr id="184" name="Google Shape;184;p26"/>
          <p:cNvSpPr txBox="1"/>
          <p:nvPr/>
        </p:nvSpPr>
        <p:spPr>
          <a:xfrm>
            <a:off x="227433" y="389164"/>
            <a:ext cx="394200" cy="5772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i="0" lang="en" sz="3300" u="none" cap="none" strike="noStrike">
                <a:solidFill>
                  <a:srgbClr val="3E2509"/>
                </a:solidFill>
                <a:latin typeface="Pacifico"/>
                <a:ea typeface="Pacifico"/>
                <a:cs typeface="Pacifico"/>
                <a:sym typeface="Pacifico"/>
              </a:rPr>
              <a:t>T</a:t>
            </a:r>
            <a:endParaRPr sz="1100">
              <a:solidFill>
                <a:srgbClr val="3E2509"/>
              </a:solidFill>
              <a:latin typeface="Pacifico"/>
              <a:ea typeface="Pacifico"/>
              <a:cs typeface="Pacifico"/>
              <a:sym typeface="Pacifico"/>
            </a:endParaRPr>
          </a:p>
        </p:txBody>
      </p:sp>
      <p:sp>
        <p:nvSpPr>
          <p:cNvPr id="185" name="Google Shape;185;p26"/>
          <p:cNvSpPr/>
          <p:nvPr/>
        </p:nvSpPr>
        <p:spPr>
          <a:xfrm>
            <a:off x="4763463" y="566649"/>
            <a:ext cx="937200" cy="361800"/>
          </a:xfrm>
          <a:prstGeom prst="roundRect">
            <a:avLst>
              <a:gd fmla="val 16667" name="adj"/>
            </a:avLst>
          </a:prstGeom>
          <a:solidFill>
            <a:srgbClr val="BFBFB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86" name="Google Shape;186;p26"/>
          <p:cNvSpPr/>
          <p:nvPr/>
        </p:nvSpPr>
        <p:spPr>
          <a:xfrm>
            <a:off x="4718818" y="523514"/>
            <a:ext cx="937200" cy="356700"/>
          </a:xfrm>
          <a:prstGeom prst="roundRect">
            <a:avLst>
              <a:gd fmla="val 16667" name="adj"/>
            </a:avLst>
          </a:prstGeom>
          <a:solidFill>
            <a:schemeClr val="lt1"/>
          </a:solidFill>
          <a:ln cap="flat" cmpd="sng" w="19050">
            <a:solidFill>
              <a:srgbClr val="01442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87" name="Google Shape;187;p26">
            <a:hlinkClick action="ppaction://hlinksldjump" r:id="rId4"/>
          </p:cNvPr>
          <p:cNvSpPr/>
          <p:nvPr/>
        </p:nvSpPr>
        <p:spPr>
          <a:xfrm>
            <a:off x="272075" y="431150"/>
            <a:ext cx="450900" cy="420600"/>
          </a:xfrm>
          <a:prstGeom prst="rect">
            <a:avLst/>
          </a:prstGeom>
          <a:no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88" name="Google Shape;188;p26"/>
          <p:cNvSpPr/>
          <p:nvPr/>
        </p:nvSpPr>
        <p:spPr>
          <a:xfrm>
            <a:off x="6426713" y="545074"/>
            <a:ext cx="937200" cy="361800"/>
          </a:xfrm>
          <a:prstGeom prst="roundRect">
            <a:avLst>
              <a:gd fmla="val 16667" name="adj"/>
            </a:avLst>
          </a:prstGeom>
          <a:solidFill>
            <a:srgbClr val="BFBFB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89" name="Google Shape;189;p26"/>
          <p:cNvSpPr/>
          <p:nvPr/>
        </p:nvSpPr>
        <p:spPr>
          <a:xfrm>
            <a:off x="6382068" y="501939"/>
            <a:ext cx="937200" cy="356700"/>
          </a:xfrm>
          <a:prstGeom prst="roundRect">
            <a:avLst>
              <a:gd fmla="val 16667" name="adj"/>
            </a:avLst>
          </a:prstGeom>
          <a:solidFill>
            <a:schemeClr val="lt1"/>
          </a:solidFill>
          <a:ln cap="flat" cmpd="sng" w="19050">
            <a:solidFill>
              <a:srgbClr val="01442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90" name="Google Shape;190;p26"/>
          <p:cNvSpPr/>
          <p:nvPr/>
        </p:nvSpPr>
        <p:spPr>
          <a:xfrm>
            <a:off x="1392313" y="518449"/>
            <a:ext cx="937200" cy="361800"/>
          </a:xfrm>
          <a:prstGeom prst="roundRect">
            <a:avLst>
              <a:gd fmla="val 16667" name="adj"/>
            </a:avLst>
          </a:prstGeom>
          <a:solidFill>
            <a:srgbClr val="BFBFB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91" name="Google Shape;191;p26"/>
          <p:cNvSpPr/>
          <p:nvPr/>
        </p:nvSpPr>
        <p:spPr>
          <a:xfrm>
            <a:off x="1347668" y="475314"/>
            <a:ext cx="937200" cy="356700"/>
          </a:xfrm>
          <a:prstGeom prst="roundRect">
            <a:avLst>
              <a:gd fmla="val 16667" name="adj"/>
            </a:avLst>
          </a:prstGeom>
          <a:solidFill>
            <a:srgbClr val="FCECDB"/>
          </a:solidFill>
          <a:ln cap="flat" cmpd="sng" w="19050">
            <a:solidFill>
              <a:srgbClr val="01442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92" name="Google Shape;192;p26"/>
          <p:cNvSpPr/>
          <p:nvPr/>
        </p:nvSpPr>
        <p:spPr>
          <a:xfrm>
            <a:off x="8045313" y="523512"/>
            <a:ext cx="937200" cy="361800"/>
          </a:xfrm>
          <a:prstGeom prst="roundRect">
            <a:avLst>
              <a:gd fmla="val 16667" name="adj"/>
            </a:avLst>
          </a:prstGeom>
          <a:solidFill>
            <a:srgbClr val="BFBFB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93" name="Google Shape;193;p26"/>
          <p:cNvSpPr/>
          <p:nvPr/>
        </p:nvSpPr>
        <p:spPr>
          <a:xfrm>
            <a:off x="8000668" y="480377"/>
            <a:ext cx="937200" cy="356700"/>
          </a:xfrm>
          <a:prstGeom prst="roundRect">
            <a:avLst>
              <a:gd fmla="val 16667" name="adj"/>
            </a:avLst>
          </a:prstGeom>
          <a:solidFill>
            <a:schemeClr val="lt1"/>
          </a:solidFill>
          <a:ln cap="flat" cmpd="sng" w="19050">
            <a:solidFill>
              <a:srgbClr val="01442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94" name="Google Shape;194;p26"/>
          <p:cNvSpPr/>
          <p:nvPr/>
        </p:nvSpPr>
        <p:spPr>
          <a:xfrm>
            <a:off x="3055563" y="542549"/>
            <a:ext cx="937200" cy="361800"/>
          </a:xfrm>
          <a:prstGeom prst="roundRect">
            <a:avLst>
              <a:gd fmla="val 16667" name="adj"/>
            </a:avLst>
          </a:prstGeom>
          <a:solidFill>
            <a:srgbClr val="BFBFB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95" name="Google Shape;195;p26"/>
          <p:cNvSpPr/>
          <p:nvPr/>
        </p:nvSpPr>
        <p:spPr>
          <a:xfrm>
            <a:off x="3010918" y="499414"/>
            <a:ext cx="937200" cy="356700"/>
          </a:xfrm>
          <a:prstGeom prst="roundRect">
            <a:avLst>
              <a:gd fmla="val 16667" name="adj"/>
            </a:avLst>
          </a:prstGeom>
          <a:solidFill>
            <a:schemeClr val="lt1"/>
          </a:solidFill>
          <a:ln cap="flat" cmpd="sng" w="19050">
            <a:solidFill>
              <a:srgbClr val="01442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96" name="Google Shape;196;p26"/>
          <p:cNvSpPr txBox="1"/>
          <p:nvPr/>
        </p:nvSpPr>
        <p:spPr>
          <a:xfrm>
            <a:off x="1337275" y="455675"/>
            <a:ext cx="1104000" cy="31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014421"/>
                </a:solidFill>
                <a:latin typeface="Spectral ExtraBold"/>
                <a:ea typeface="Spectral ExtraBold"/>
                <a:cs typeface="Spectral ExtraBold"/>
                <a:sym typeface="Spectral ExtraBold"/>
              </a:rPr>
              <a:t>Book Here</a:t>
            </a:r>
            <a:endParaRPr sz="1200">
              <a:solidFill>
                <a:srgbClr val="014421"/>
              </a:solidFill>
              <a:latin typeface="Spectral ExtraBold"/>
              <a:ea typeface="Spectral ExtraBold"/>
              <a:cs typeface="Spectral ExtraBold"/>
              <a:sym typeface="Spectral ExtraBold"/>
            </a:endParaRPr>
          </a:p>
        </p:txBody>
      </p:sp>
      <p:sp>
        <p:nvSpPr>
          <p:cNvPr id="197" name="Google Shape;197;p26"/>
          <p:cNvSpPr txBox="1"/>
          <p:nvPr/>
        </p:nvSpPr>
        <p:spPr>
          <a:xfrm>
            <a:off x="2975400" y="495425"/>
            <a:ext cx="1334700" cy="24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014421"/>
                </a:solidFill>
                <a:latin typeface="Spectral ExtraBold"/>
                <a:ea typeface="Spectral ExtraBold"/>
                <a:cs typeface="Spectral ExtraBold"/>
                <a:sym typeface="Spectral ExtraBold"/>
              </a:rPr>
              <a:t>Attractions</a:t>
            </a:r>
            <a:endParaRPr sz="1200">
              <a:solidFill>
                <a:srgbClr val="014421"/>
              </a:solidFill>
              <a:latin typeface="Spectral ExtraBold"/>
              <a:ea typeface="Spectral ExtraBold"/>
              <a:cs typeface="Spectral ExtraBold"/>
              <a:sym typeface="Spectral ExtraBold"/>
            </a:endParaRPr>
          </a:p>
        </p:txBody>
      </p:sp>
      <p:sp>
        <p:nvSpPr>
          <p:cNvPr id="198" name="Google Shape;198;p26"/>
          <p:cNvSpPr txBox="1"/>
          <p:nvPr/>
        </p:nvSpPr>
        <p:spPr>
          <a:xfrm>
            <a:off x="4714313" y="432675"/>
            <a:ext cx="946200" cy="49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rgbClr val="014421"/>
                </a:solidFill>
                <a:latin typeface="Spectral ExtraBold"/>
                <a:ea typeface="Spectral ExtraBold"/>
                <a:cs typeface="Spectral ExtraBold"/>
                <a:sym typeface="Spectral ExtraBold"/>
              </a:rPr>
              <a:t>Flights</a:t>
            </a:r>
            <a:endParaRPr sz="1200">
              <a:solidFill>
                <a:srgbClr val="014421"/>
              </a:solidFill>
              <a:latin typeface="Spectral ExtraBold"/>
              <a:ea typeface="Spectral ExtraBold"/>
              <a:cs typeface="Spectral ExtraBold"/>
              <a:sym typeface="Spectral ExtraBold"/>
            </a:endParaRPr>
          </a:p>
          <a:p>
            <a:pPr indent="0" lvl="0" marL="0" rtl="0" algn="ctr">
              <a:spcBef>
                <a:spcPts val="0"/>
              </a:spcBef>
              <a:spcAft>
                <a:spcPts val="0"/>
              </a:spcAft>
              <a:buNone/>
            </a:pPr>
            <a:r>
              <a:rPr lang="en" sz="1200">
                <a:solidFill>
                  <a:srgbClr val="014421"/>
                </a:solidFill>
                <a:latin typeface="Spectral ExtraBold"/>
                <a:ea typeface="Spectral ExtraBold"/>
                <a:cs typeface="Spectral ExtraBold"/>
                <a:sym typeface="Spectral ExtraBold"/>
              </a:rPr>
              <a:t>Hotels</a:t>
            </a:r>
            <a:endParaRPr sz="1200">
              <a:solidFill>
                <a:srgbClr val="014421"/>
              </a:solidFill>
              <a:latin typeface="Spectral ExtraBold"/>
              <a:ea typeface="Spectral ExtraBold"/>
              <a:cs typeface="Spectral ExtraBold"/>
              <a:sym typeface="Spectral ExtraBold"/>
            </a:endParaRPr>
          </a:p>
        </p:txBody>
      </p:sp>
      <p:sp>
        <p:nvSpPr>
          <p:cNvPr id="199" name="Google Shape;199;p26"/>
          <p:cNvSpPr/>
          <p:nvPr/>
        </p:nvSpPr>
        <p:spPr>
          <a:xfrm>
            <a:off x="3374700" y="4904025"/>
            <a:ext cx="173700" cy="173700"/>
          </a:xfrm>
          <a:prstGeom prst="flowChartConnector">
            <a:avLst/>
          </a:prstGeom>
          <a:solidFill>
            <a:srgbClr val="005D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0" name="Google Shape;200;p26"/>
          <p:cNvSpPr/>
          <p:nvPr/>
        </p:nvSpPr>
        <p:spPr>
          <a:xfrm>
            <a:off x="3984825" y="4976325"/>
            <a:ext cx="100500" cy="1014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1" name="Google Shape;201;p26"/>
          <p:cNvSpPr/>
          <p:nvPr/>
        </p:nvSpPr>
        <p:spPr>
          <a:xfrm>
            <a:off x="4521750" y="4976325"/>
            <a:ext cx="100500" cy="1014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2" name="Google Shape;202;p26"/>
          <p:cNvSpPr/>
          <p:nvPr/>
        </p:nvSpPr>
        <p:spPr>
          <a:xfrm>
            <a:off x="5058675" y="4976325"/>
            <a:ext cx="100500" cy="1014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3" name="Google Shape;203;p26"/>
          <p:cNvSpPr/>
          <p:nvPr/>
        </p:nvSpPr>
        <p:spPr>
          <a:xfrm>
            <a:off x="5595600" y="4976325"/>
            <a:ext cx="100500" cy="1014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4" name="Google Shape;204;p26"/>
          <p:cNvSpPr/>
          <p:nvPr/>
        </p:nvSpPr>
        <p:spPr>
          <a:xfrm>
            <a:off x="6426725" y="4976325"/>
            <a:ext cx="137100" cy="101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5" name="Google Shape;205;p26"/>
          <p:cNvSpPr/>
          <p:nvPr/>
        </p:nvSpPr>
        <p:spPr>
          <a:xfrm rot="10800000">
            <a:off x="2580175" y="4976325"/>
            <a:ext cx="137100" cy="101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6" name="Google Shape;206;p26"/>
          <p:cNvSpPr txBox="1"/>
          <p:nvPr/>
        </p:nvSpPr>
        <p:spPr>
          <a:xfrm>
            <a:off x="6341563" y="494100"/>
            <a:ext cx="1018200" cy="420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rgbClr val="014421"/>
                </a:solidFill>
                <a:latin typeface="Spectral ExtraBold"/>
                <a:ea typeface="Spectral ExtraBold"/>
                <a:cs typeface="Spectral ExtraBold"/>
                <a:sym typeface="Spectral ExtraBold"/>
              </a:rPr>
              <a:t>FAQ</a:t>
            </a:r>
            <a:endParaRPr sz="1200">
              <a:solidFill>
                <a:srgbClr val="014421"/>
              </a:solidFill>
              <a:latin typeface="Spectral ExtraBold"/>
              <a:ea typeface="Spectral ExtraBold"/>
              <a:cs typeface="Spectral ExtraBold"/>
              <a:sym typeface="Spectral ExtraBold"/>
            </a:endParaRPr>
          </a:p>
        </p:txBody>
      </p:sp>
      <p:sp>
        <p:nvSpPr>
          <p:cNvPr id="207" name="Google Shape;207;p26"/>
          <p:cNvSpPr txBox="1"/>
          <p:nvPr/>
        </p:nvSpPr>
        <p:spPr>
          <a:xfrm>
            <a:off x="8130125" y="471225"/>
            <a:ext cx="1029000" cy="41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014421"/>
                </a:solidFill>
              </a:rPr>
              <a:t>About</a:t>
            </a:r>
            <a:endParaRPr b="1" sz="1200">
              <a:solidFill>
                <a:srgbClr val="014421"/>
              </a:solidFill>
            </a:endParaRPr>
          </a:p>
        </p:txBody>
      </p:sp>
      <p:sp>
        <p:nvSpPr>
          <p:cNvPr id="208" name="Google Shape;208;p26"/>
          <p:cNvSpPr txBox="1"/>
          <p:nvPr/>
        </p:nvSpPr>
        <p:spPr>
          <a:xfrm>
            <a:off x="696750" y="1201525"/>
            <a:ext cx="77505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500">
                <a:solidFill>
                  <a:schemeClr val="dk1"/>
                </a:solidFill>
                <a:latin typeface="Spectral"/>
                <a:ea typeface="Spectral"/>
                <a:cs typeface="Spectral"/>
                <a:sym typeface="Spectral"/>
              </a:rPr>
              <a:t>Fill out this form to have one of our professional travel agents reach out!</a:t>
            </a:r>
            <a:endParaRPr b="1" sz="1500">
              <a:solidFill>
                <a:schemeClr val="dk1"/>
              </a:solidFill>
              <a:latin typeface="Spectral"/>
              <a:ea typeface="Spectral"/>
              <a:cs typeface="Spectral"/>
              <a:sym typeface="Spectral"/>
            </a:endParaRPr>
          </a:p>
        </p:txBody>
      </p:sp>
      <p:sp>
        <p:nvSpPr>
          <p:cNvPr id="209" name="Google Shape;209;p26"/>
          <p:cNvSpPr txBox="1"/>
          <p:nvPr/>
        </p:nvSpPr>
        <p:spPr>
          <a:xfrm>
            <a:off x="722975" y="2343325"/>
            <a:ext cx="1714500" cy="36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rPr>
              <a:t>First name:</a:t>
            </a:r>
            <a:endParaRPr sz="1800">
              <a:solidFill>
                <a:schemeClr val="dk1"/>
              </a:solidFill>
            </a:endParaRPr>
          </a:p>
        </p:txBody>
      </p:sp>
      <p:sp>
        <p:nvSpPr>
          <p:cNvPr id="210" name="Google Shape;210;p26"/>
          <p:cNvSpPr txBox="1"/>
          <p:nvPr/>
        </p:nvSpPr>
        <p:spPr>
          <a:xfrm>
            <a:off x="722975" y="2878800"/>
            <a:ext cx="1714500" cy="36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rPr>
              <a:t>Last </a:t>
            </a:r>
            <a:r>
              <a:rPr lang="en" sz="1800">
                <a:solidFill>
                  <a:schemeClr val="dk1"/>
                </a:solidFill>
              </a:rPr>
              <a:t>name:</a:t>
            </a:r>
            <a:endParaRPr sz="1800">
              <a:solidFill>
                <a:schemeClr val="dk1"/>
              </a:solidFill>
            </a:endParaRPr>
          </a:p>
        </p:txBody>
      </p:sp>
      <p:sp>
        <p:nvSpPr>
          <p:cNvPr id="211" name="Google Shape;211;p26"/>
          <p:cNvSpPr txBox="1"/>
          <p:nvPr/>
        </p:nvSpPr>
        <p:spPr>
          <a:xfrm>
            <a:off x="722975" y="3414275"/>
            <a:ext cx="1714500" cy="36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rPr>
              <a:t>Email</a:t>
            </a:r>
            <a:r>
              <a:rPr lang="en" sz="1800">
                <a:solidFill>
                  <a:schemeClr val="dk1"/>
                </a:solidFill>
              </a:rPr>
              <a:t>:</a:t>
            </a:r>
            <a:endParaRPr sz="1800">
              <a:solidFill>
                <a:schemeClr val="dk1"/>
              </a:solidFill>
            </a:endParaRPr>
          </a:p>
        </p:txBody>
      </p:sp>
      <p:sp>
        <p:nvSpPr>
          <p:cNvPr id="212" name="Google Shape;212;p26"/>
          <p:cNvSpPr txBox="1"/>
          <p:nvPr/>
        </p:nvSpPr>
        <p:spPr>
          <a:xfrm>
            <a:off x="722975" y="3949750"/>
            <a:ext cx="1828500" cy="36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rPr>
              <a:t>Phone number</a:t>
            </a:r>
            <a:r>
              <a:rPr lang="en" sz="1800">
                <a:solidFill>
                  <a:schemeClr val="dk1"/>
                </a:solidFill>
              </a:rPr>
              <a:t>:</a:t>
            </a:r>
            <a:endParaRPr sz="1800">
              <a:solidFill>
                <a:schemeClr val="dk1"/>
              </a:solidFill>
            </a:endParaRPr>
          </a:p>
        </p:txBody>
      </p:sp>
      <p:sp>
        <p:nvSpPr>
          <p:cNvPr id="213" name="Google Shape;213;p26"/>
          <p:cNvSpPr/>
          <p:nvPr/>
        </p:nvSpPr>
        <p:spPr>
          <a:xfrm>
            <a:off x="2580175" y="2288525"/>
            <a:ext cx="3104400" cy="385500"/>
          </a:xfrm>
          <a:prstGeom prst="rect">
            <a:avLst/>
          </a:prstGeom>
          <a:solidFill>
            <a:schemeClr val="lt1"/>
          </a:solidFill>
          <a:ln cap="flat" cmpd="sng" w="19050">
            <a:solidFill>
              <a:srgbClr val="01442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BFBFBF"/>
                </a:solidFill>
              </a:rPr>
              <a:t>Ex. </a:t>
            </a:r>
            <a:r>
              <a:rPr lang="en">
                <a:solidFill>
                  <a:srgbClr val="BFBFBF"/>
                </a:solidFill>
              </a:rPr>
              <a:t>John</a:t>
            </a:r>
            <a:endParaRPr>
              <a:solidFill>
                <a:srgbClr val="BFBFBF"/>
              </a:solidFill>
            </a:endParaRPr>
          </a:p>
        </p:txBody>
      </p:sp>
      <p:sp>
        <p:nvSpPr>
          <p:cNvPr id="214" name="Google Shape;214;p26"/>
          <p:cNvSpPr/>
          <p:nvPr/>
        </p:nvSpPr>
        <p:spPr>
          <a:xfrm>
            <a:off x="2580175" y="2863163"/>
            <a:ext cx="3104400" cy="385500"/>
          </a:xfrm>
          <a:prstGeom prst="rect">
            <a:avLst/>
          </a:prstGeom>
          <a:solidFill>
            <a:schemeClr val="lt1"/>
          </a:solidFill>
          <a:ln cap="flat" cmpd="sng" w="19050">
            <a:solidFill>
              <a:srgbClr val="01442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BFBFBF"/>
                </a:solidFill>
              </a:rPr>
              <a:t>Ex. Smith</a:t>
            </a:r>
            <a:endParaRPr>
              <a:solidFill>
                <a:srgbClr val="BFBFBF"/>
              </a:solidFill>
            </a:endParaRPr>
          </a:p>
        </p:txBody>
      </p:sp>
      <p:sp>
        <p:nvSpPr>
          <p:cNvPr id="215" name="Google Shape;215;p26"/>
          <p:cNvSpPr/>
          <p:nvPr/>
        </p:nvSpPr>
        <p:spPr>
          <a:xfrm>
            <a:off x="2580175" y="3398650"/>
            <a:ext cx="3104400" cy="385500"/>
          </a:xfrm>
          <a:prstGeom prst="rect">
            <a:avLst/>
          </a:prstGeom>
          <a:solidFill>
            <a:schemeClr val="lt1"/>
          </a:solidFill>
          <a:ln cap="flat" cmpd="sng" w="19050">
            <a:solidFill>
              <a:srgbClr val="01442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BFBFBF"/>
                </a:solidFill>
              </a:rPr>
              <a:t>Ex. JohnSmith@gmail.com</a:t>
            </a:r>
            <a:endParaRPr>
              <a:solidFill>
                <a:srgbClr val="BFBFBF"/>
              </a:solidFill>
            </a:endParaRPr>
          </a:p>
        </p:txBody>
      </p:sp>
      <p:sp>
        <p:nvSpPr>
          <p:cNvPr id="216" name="Google Shape;216;p26"/>
          <p:cNvSpPr/>
          <p:nvPr/>
        </p:nvSpPr>
        <p:spPr>
          <a:xfrm>
            <a:off x="2580175" y="3924538"/>
            <a:ext cx="3104400" cy="385500"/>
          </a:xfrm>
          <a:prstGeom prst="rect">
            <a:avLst/>
          </a:prstGeom>
          <a:solidFill>
            <a:schemeClr val="lt1"/>
          </a:solidFill>
          <a:ln cap="flat" cmpd="sng" w="19050">
            <a:solidFill>
              <a:srgbClr val="01442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BFBFBF"/>
                </a:solidFill>
              </a:rPr>
              <a:t>Ex. (123)456-7890</a:t>
            </a:r>
            <a:endParaRPr>
              <a:solidFill>
                <a:srgbClr val="BFBFBF"/>
              </a:solidFill>
            </a:endParaRPr>
          </a:p>
        </p:txBody>
      </p:sp>
      <p:pic>
        <p:nvPicPr>
          <p:cNvPr id="217" name="Google Shape;217;p26" title="airplane2.jpg"/>
          <p:cNvPicPr preferRelativeResize="0"/>
          <p:nvPr/>
        </p:nvPicPr>
        <p:blipFill>
          <a:blip r:embed="rId5">
            <a:alphaModFix/>
          </a:blip>
          <a:stretch>
            <a:fillRect/>
          </a:stretch>
        </p:blipFill>
        <p:spPr>
          <a:xfrm>
            <a:off x="6238163" y="2532138"/>
            <a:ext cx="2619300" cy="1743000"/>
          </a:xfrm>
          <a:prstGeom prst="roundRect">
            <a:avLst>
              <a:gd fmla="val 16667" name="adj"/>
            </a:avLst>
          </a:prstGeom>
          <a:noFill/>
          <a:ln>
            <a:noFill/>
          </a:ln>
        </p:spPr>
      </p:pic>
      <p:sp>
        <p:nvSpPr>
          <p:cNvPr id="218" name="Google Shape;218;p26">
            <a:hlinkClick action="ppaction://hlinksldjump" r:id="rId6"/>
          </p:cNvPr>
          <p:cNvSpPr/>
          <p:nvPr/>
        </p:nvSpPr>
        <p:spPr>
          <a:xfrm>
            <a:off x="272075" y="431150"/>
            <a:ext cx="450900" cy="420600"/>
          </a:xfrm>
          <a:prstGeom prst="rect">
            <a:avLst/>
          </a:prstGeom>
          <a:no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19" name="Google Shape;219;p26">
            <a:hlinkClick action="ppaction://hlinksldjump" r:id="rId7"/>
          </p:cNvPr>
          <p:cNvSpPr/>
          <p:nvPr/>
        </p:nvSpPr>
        <p:spPr>
          <a:xfrm>
            <a:off x="7972325" y="448425"/>
            <a:ext cx="965400" cy="420600"/>
          </a:xfrm>
          <a:prstGeom prst="rect">
            <a:avLst/>
          </a:prstGeom>
          <a:no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20" name="Google Shape;220;p26">
            <a:hlinkClick action="ppaction://hlinkshowjump?jump=previousslide"/>
          </p:cNvPr>
          <p:cNvSpPr/>
          <p:nvPr/>
        </p:nvSpPr>
        <p:spPr>
          <a:xfrm>
            <a:off x="2488225" y="4917675"/>
            <a:ext cx="321000" cy="218700"/>
          </a:xfrm>
          <a:prstGeom prst="rect">
            <a:avLst/>
          </a:prstGeom>
          <a:no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21" name="Google Shape;221;p26">
            <a:hlinkClick action="ppaction://hlinkshowjump?jump=nextslide"/>
          </p:cNvPr>
          <p:cNvSpPr/>
          <p:nvPr/>
        </p:nvSpPr>
        <p:spPr>
          <a:xfrm>
            <a:off x="6334775" y="4917675"/>
            <a:ext cx="321000" cy="218700"/>
          </a:xfrm>
          <a:prstGeom prst="rect">
            <a:avLst/>
          </a:prstGeom>
          <a:no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22" name="Google Shape;222;p26">
            <a:hlinkClick action="ppaction://hlinksldjump" r:id="rId8"/>
          </p:cNvPr>
          <p:cNvSpPr/>
          <p:nvPr/>
        </p:nvSpPr>
        <p:spPr>
          <a:xfrm>
            <a:off x="3374700" y="4904025"/>
            <a:ext cx="173700" cy="173700"/>
          </a:xfrm>
          <a:prstGeom prst="rect">
            <a:avLst/>
          </a:prstGeom>
          <a:no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23" name="Google Shape;223;p26">
            <a:hlinkClick action="ppaction://hlinksldjump" r:id="rId9"/>
          </p:cNvPr>
          <p:cNvSpPr/>
          <p:nvPr/>
        </p:nvSpPr>
        <p:spPr>
          <a:xfrm>
            <a:off x="3948225" y="4940175"/>
            <a:ext cx="173700" cy="173700"/>
          </a:xfrm>
          <a:prstGeom prst="rect">
            <a:avLst/>
          </a:prstGeom>
          <a:no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24" name="Google Shape;224;p26">
            <a:hlinkClick action="ppaction://hlinksldjump" r:id="rId10"/>
          </p:cNvPr>
          <p:cNvSpPr/>
          <p:nvPr/>
        </p:nvSpPr>
        <p:spPr>
          <a:xfrm>
            <a:off x="4485150" y="4940175"/>
            <a:ext cx="173700" cy="173700"/>
          </a:xfrm>
          <a:prstGeom prst="rect">
            <a:avLst/>
          </a:prstGeom>
          <a:no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25" name="Google Shape;225;p26">
            <a:hlinkClick action="ppaction://hlinksldjump" r:id="rId11"/>
          </p:cNvPr>
          <p:cNvSpPr/>
          <p:nvPr/>
        </p:nvSpPr>
        <p:spPr>
          <a:xfrm>
            <a:off x="5022075" y="4940175"/>
            <a:ext cx="173700" cy="173700"/>
          </a:xfrm>
          <a:prstGeom prst="rect">
            <a:avLst/>
          </a:prstGeom>
          <a:no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26" name="Google Shape;226;p26">
            <a:hlinkClick action="ppaction://hlinksldjump" r:id="rId12"/>
          </p:cNvPr>
          <p:cNvSpPr/>
          <p:nvPr/>
        </p:nvSpPr>
        <p:spPr>
          <a:xfrm>
            <a:off x="5559000" y="4940175"/>
            <a:ext cx="173700" cy="173700"/>
          </a:xfrm>
          <a:prstGeom prst="rect">
            <a:avLst/>
          </a:prstGeom>
          <a:no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27" name="Google Shape;227;p26">
            <a:hlinkClick action="ppaction://hlinksldjump" r:id="rId13"/>
          </p:cNvPr>
          <p:cNvSpPr/>
          <p:nvPr/>
        </p:nvSpPr>
        <p:spPr>
          <a:xfrm>
            <a:off x="3004864" y="467475"/>
            <a:ext cx="946200" cy="420600"/>
          </a:xfrm>
          <a:prstGeom prst="rect">
            <a:avLst/>
          </a:prstGeom>
          <a:no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28" name="Google Shape;228;p26">
            <a:hlinkClick action="ppaction://hlinksldjump" r:id="rId14"/>
          </p:cNvPr>
          <p:cNvSpPr/>
          <p:nvPr/>
        </p:nvSpPr>
        <p:spPr>
          <a:xfrm>
            <a:off x="4714314" y="513150"/>
            <a:ext cx="946200" cy="420600"/>
          </a:xfrm>
          <a:prstGeom prst="rect">
            <a:avLst/>
          </a:prstGeom>
          <a:no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29" name="Google Shape;229;p26">
            <a:hlinkClick action="ppaction://hlinksldjump" r:id="rId15"/>
          </p:cNvPr>
          <p:cNvSpPr/>
          <p:nvPr/>
        </p:nvSpPr>
        <p:spPr>
          <a:xfrm>
            <a:off x="1343164" y="467475"/>
            <a:ext cx="946200" cy="420600"/>
          </a:xfrm>
          <a:prstGeom prst="rect">
            <a:avLst/>
          </a:prstGeom>
          <a:no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30" name="Google Shape;230;p26">
            <a:hlinkClick action="ppaction://hlinksldjump" r:id="rId16"/>
          </p:cNvPr>
          <p:cNvSpPr/>
          <p:nvPr/>
        </p:nvSpPr>
        <p:spPr>
          <a:xfrm>
            <a:off x="6377564" y="489050"/>
            <a:ext cx="946200" cy="420600"/>
          </a:xfrm>
          <a:prstGeom prst="rect">
            <a:avLst/>
          </a:prstGeom>
          <a:no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31" name="Google Shape;231;p26">
            <a:hlinkClick action="ppaction://hlinksldjump" r:id="rId17"/>
          </p:cNvPr>
          <p:cNvSpPr/>
          <p:nvPr/>
        </p:nvSpPr>
        <p:spPr>
          <a:xfrm>
            <a:off x="8000664" y="467475"/>
            <a:ext cx="946200" cy="420600"/>
          </a:xfrm>
          <a:prstGeom prst="rect">
            <a:avLst/>
          </a:prstGeom>
          <a:no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8F2CF">
            <a:alpha val="52530"/>
          </a:srgbClr>
        </a:solidFill>
      </p:bgPr>
    </p:bg>
    <p:spTree>
      <p:nvGrpSpPr>
        <p:cNvPr id="235" name="Shape 235"/>
        <p:cNvGrpSpPr/>
        <p:nvPr/>
      </p:nvGrpSpPr>
      <p:grpSpPr>
        <a:xfrm>
          <a:off x="0" y="0"/>
          <a:ext cx="0" cy="0"/>
          <a:chOff x="0" y="0"/>
          <a:chExt cx="0" cy="0"/>
        </a:xfrm>
      </p:grpSpPr>
      <p:pic>
        <p:nvPicPr>
          <p:cNvPr id="236" name="Google Shape;236;p27" title="tropical.jpg"/>
          <p:cNvPicPr preferRelativeResize="0"/>
          <p:nvPr/>
        </p:nvPicPr>
        <p:blipFill>
          <a:blip r:embed="rId3">
            <a:alphaModFix amt="55000"/>
          </a:blip>
          <a:stretch>
            <a:fillRect/>
          </a:stretch>
        </p:blipFill>
        <p:spPr>
          <a:xfrm>
            <a:off x="6659850" y="0"/>
            <a:ext cx="2484150" cy="885301"/>
          </a:xfrm>
          <a:prstGeom prst="rect">
            <a:avLst/>
          </a:prstGeom>
          <a:noFill/>
          <a:ln>
            <a:noFill/>
          </a:ln>
        </p:spPr>
      </p:pic>
      <p:pic>
        <p:nvPicPr>
          <p:cNvPr id="237" name="Google Shape;237;p27" title="tropical.jpg"/>
          <p:cNvPicPr preferRelativeResize="0"/>
          <p:nvPr/>
        </p:nvPicPr>
        <p:blipFill>
          <a:blip r:embed="rId3">
            <a:alphaModFix amt="55000"/>
          </a:blip>
          <a:stretch>
            <a:fillRect/>
          </a:stretch>
        </p:blipFill>
        <p:spPr>
          <a:xfrm>
            <a:off x="4175700" y="0"/>
            <a:ext cx="2484146" cy="885300"/>
          </a:xfrm>
          <a:prstGeom prst="rect">
            <a:avLst/>
          </a:prstGeom>
          <a:noFill/>
          <a:ln>
            <a:noFill/>
          </a:ln>
        </p:spPr>
      </p:pic>
      <p:pic>
        <p:nvPicPr>
          <p:cNvPr id="238" name="Google Shape;238;p27" title="tropical.jpg"/>
          <p:cNvPicPr preferRelativeResize="0"/>
          <p:nvPr/>
        </p:nvPicPr>
        <p:blipFill>
          <a:blip r:embed="rId3">
            <a:alphaModFix amt="55000"/>
          </a:blip>
          <a:stretch>
            <a:fillRect/>
          </a:stretch>
        </p:blipFill>
        <p:spPr>
          <a:xfrm>
            <a:off x="1691550" y="0"/>
            <a:ext cx="2484150" cy="885300"/>
          </a:xfrm>
          <a:prstGeom prst="rect">
            <a:avLst/>
          </a:prstGeom>
          <a:noFill/>
          <a:ln>
            <a:noFill/>
          </a:ln>
        </p:spPr>
      </p:pic>
      <p:pic>
        <p:nvPicPr>
          <p:cNvPr id="239" name="Google Shape;239;p27" title="tropical.jpg"/>
          <p:cNvPicPr preferRelativeResize="0"/>
          <p:nvPr/>
        </p:nvPicPr>
        <p:blipFill>
          <a:blip r:embed="rId3">
            <a:alphaModFix amt="55000"/>
          </a:blip>
          <a:stretch>
            <a:fillRect/>
          </a:stretch>
        </p:blipFill>
        <p:spPr>
          <a:xfrm>
            <a:off x="-792600" y="0"/>
            <a:ext cx="2484150" cy="885301"/>
          </a:xfrm>
          <a:prstGeom prst="rect">
            <a:avLst/>
          </a:prstGeom>
          <a:noFill/>
          <a:ln>
            <a:noFill/>
          </a:ln>
        </p:spPr>
      </p:pic>
      <p:sp>
        <p:nvSpPr>
          <p:cNvPr id="240" name="Google Shape;240;p27"/>
          <p:cNvSpPr txBox="1"/>
          <p:nvPr/>
        </p:nvSpPr>
        <p:spPr>
          <a:xfrm>
            <a:off x="2294100" y="-62475"/>
            <a:ext cx="4555800" cy="592500"/>
          </a:xfrm>
          <a:prstGeom prst="rect">
            <a:avLst/>
          </a:prstGeom>
          <a:noFill/>
          <a:ln>
            <a:noFill/>
          </a:ln>
          <a:effectLst>
            <a:outerShdw blurRad="171450" rotWithShape="0" algn="bl">
              <a:srgbClr val="D8F2CF"/>
            </a:outerShdw>
          </a:effectLst>
        </p:spPr>
        <p:txBody>
          <a:bodyPr anchorCtr="0" anchor="t" bIns="34275" lIns="68575" spcFirstLastPara="1" rIns="68575" wrap="square" tIns="34275">
            <a:spAutoFit/>
          </a:bodyPr>
          <a:lstStyle/>
          <a:p>
            <a:pPr indent="0" lvl="0" marL="0" marR="0" rtl="0" algn="ctr">
              <a:spcBef>
                <a:spcPts val="0"/>
              </a:spcBef>
              <a:spcAft>
                <a:spcPts val="0"/>
              </a:spcAft>
              <a:buNone/>
            </a:pPr>
            <a:r>
              <a:rPr b="1" i="0" lang="en" sz="3400" u="none" cap="none" strike="noStrike">
                <a:solidFill>
                  <a:srgbClr val="3E2509"/>
                </a:solidFill>
                <a:latin typeface="Caveat"/>
                <a:ea typeface="Caveat"/>
                <a:cs typeface="Caveat"/>
                <a:sym typeface="Caveat"/>
              </a:rPr>
              <a:t>WELCOME TO </a:t>
            </a:r>
            <a:r>
              <a:rPr b="1" lang="en" sz="3400">
                <a:solidFill>
                  <a:srgbClr val="3E2509"/>
                </a:solidFill>
                <a:latin typeface="Caveat"/>
                <a:ea typeface="Caveat"/>
                <a:cs typeface="Caveat"/>
                <a:sym typeface="Caveat"/>
              </a:rPr>
              <a:t>TANITI</a:t>
            </a:r>
            <a:endParaRPr b="1" i="0" sz="3400" u="none" cap="none" strike="noStrike">
              <a:solidFill>
                <a:srgbClr val="3E2509"/>
              </a:solidFill>
              <a:latin typeface="Caveat"/>
              <a:ea typeface="Caveat"/>
              <a:cs typeface="Caveat"/>
              <a:sym typeface="Caveat"/>
            </a:endParaRPr>
          </a:p>
        </p:txBody>
      </p:sp>
      <p:sp>
        <p:nvSpPr>
          <p:cNvPr id="241" name="Google Shape;241;p27"/>
          <p:cNvSpPr txBox="1"/>
          <p:nvPr/>
        </p:nvSpPr>
        <p:spPr>
          <a:xfrm>
            <a:off x="227433" y="389164"/>
            <a:ext cx="394200" cy="5772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i="0" lang="en" sz="3300" u="none" cap="none" strike="noStrike">
                <a:solidFill>
                  <a:srgbClr val="3E2509"/>
                </a:solidFill>
                <a:latin typeface="Pacifico"/>
                <a:ea typeface="Pacifico"/>
                <a:cs typeface="Pacifico"/>
                <a:sym typeface="Pacifico"/>
              </a:rPr>
              <a:t>T</a:t>
            </a:r>
            <a:endParaRPr sz="1100">
              <a:solidFill>
                <a:srgbClr val="3E2509"/>
              </a:solidFill>
              <a:latin typeface="Pacifico"/>
              <a:ea typeface="Pacifico"/>
              <a:cs typeface="Pacifico"/>
              <a:sym typeface="Pacifico"/>
            </a:endParaRPr>
          </a:p>
        </p:txBody>
      </p:sp>
      <p:sp>
        <p:nvSpPr>
          <p:cNvPr id="242" name="Google Shape;242;p27"/>
          <p:cNvSpPr/>
          <p:nvPr/>
        </p:nvSpPr>
        <p:spPr>
          <a:xfrm>
            <a:off x="4763463" y="566649"/>
            <a:ext cx="937200" cy="361800"/>
          </a:xfrm>
          <a:prstGeom prst="roundRect">
            <a:avLst>
              <a:gd fmla="val 16667" name="adj"/>
            </a:avLst>
          </a:prstGeom>
          <a:solidFill>
            <a:srgbClr val="BFBFB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43" name="Google Shape;243;p27"/>
          <p:cNvSpPr/>
          <p:nvPr/>
        </p:nvSpPr>
        <p:spPr>
          <a:xfrm>
            <a:off x="4718818" y="523514"/>
            <a:ext cx="937200" cy="356700"/>
          </a:xfrm>
          <a:prstGeom prst="roundRect">
            <a:avLst>
              <a:gd fmla="val 16667" name="adj"/>
            </a:avLst>
          </a:prstGeom>
          <a:solidFill>
            <a:schemeClr val="lt1"/>
          </a:solidFill>
          <a:ln cap="flat" cmpd="sng" w="19050">
            <a:solidFill>
              <a:srgbClr val="01442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44" name="Google Shape;244;p27">
            <a:hlinkClick action="ppaction://hlinksldjump" r:id="rId4"/>
          </p:cNvPr>
          <p:cNvSpPr/>
          <p:nvPr/>
        </p:nvSpPr>
        <p:spPr>
          <a:xfrm>
            <a:off x="272075" y="431150"/>
            <a:ext cx="450900" cy="420600"/>
          </a:xfrm>
          <a:prstGeom prst="rect">
            <a:avLst/>
          </a:prstGeom>
          <a:no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45" name="Google Shape;245;p27"/>
          <p:cNvSpPr/>
          <p:nvPr/>
        </p:nvSpPr>
        <p:spPr>
          <a:xfrm>
            <a:off x="6426713" y="545074"/>
            <a:ext cx="937200" cy="361800"/>
          </a:xfrm>
          <a:prstGeom prst="roundRect">
            <a:avLst>
              <a:gd fmla="val 16667" name="adj"/>
            </a:avLst>
          </a:prstGeom>
          <a:solidFill>
            <a:srgbClr val="BFBFB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46" name="Google Shape;246;p27"/>
          <p:cNvSpPr/>
          <p:nvPr/>
        </p:nvSpPr>
        <p:spPr>
          <a:xfrm>
            <a:off x="6382068" y="501939"/>
            <a:ext cx="937200" cy="356700"/>
          </a:xfrm>
          <a:prstGeom prst="roundRect">
            <a:avLst>
              <a:gd fmla="val 16667" name="adj"/>
            </a:avLst>
          </a:prstGeom>
          <a:solidFill>
            <a:schemeClr val="lt1"/>
          </a:solidFill>
          <a:ln cap="flat" cmpd="sng" w="19050">
            <a:solidFill>
              <a:srgbClr val="01442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47" name="Google Shape;247;p27"/>
          <p:cNvSpPr/>
          <p:nvPr/>
        </p:nvSpPr>
        <p:spPr>
          <a:xfrm>
            <a:off x="1392313" y="518449"/>
            <a:ext cx="937200" cy="361800"/>
          </a:xfrm>
          <a:prstGeom prst="roundRect">
            <a:avLst>
              <a:gd fmla="val 16667" name="adj"/>
            </a:avLst>
          </a:prstGeom>
          <a:solidFill>
            <a:srgbClr val="BFBFB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48" name="Google Shape;248;p27"/>
          <p:cNvSpPr/>
          <p:nvPr/>
        </p:nvSpPr>
        <p:spPr>
          <a:xfrm>
            <a:off x="1347668" y="475314"/>
            <a:ext cx="937200" cy="356700"/>
          </a:xfrm>
          <a:prstGeom prst="roundRect">
            <a:avLst>
              <a:gd fmla="val 16667" name="adj"/>
            </a:avLst>
          </a:prstGeom>
          <a:solidFill>
            <a:schemeClr val="lt1"/>
          </a:solidFill>
          <a:ln cap="flat" cmpd="sng" w="19050">
            <a:solidFill>
              <a:srgbClr val="01442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49" name="Google Shape;249;p27"/>
          <p:cNvSpPr/>
          <p:nvPr/>
        </p:nvSpPr>
        <p:spPr>
          <a:xfrm>
            <a:off x="8045313" y="523512"/>
            <a:ext cx="937200" cy="361800"/>
          </a:xfrm>
          <a:prstGeom prst="roundRect">
            <a:avLst>
              <a:gd fmla="val 16667" name="adj"/>
            </a:avLst>
          </a:prstGeom>
          <a:solidFill>
            <a:srgbClr val="BFBFB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50" name="Google Shape;250;p27"/>
          <p:cNvSpPr/>
          <p:nvPr/>
        </p:nvSpPr>
        <p:spPr>
          <a:xfrm>
            <a:off x="8000668" y="480377"/>
            <a:ext cx="937200" cy="356700"/>
          </a:xfrm>
          <a:prstGeom prst="roundRect">
            <a:avLst>
              <a:gd fmla="val 16667" name="adj"/>
            </a:avLst>
          </a:prstGeom>
          <a:solidFill>
            <a:schemeClr val="lt1"/>
          </a:solidFill>
          <a:ln cap="flat" cmpd="sng" w="19050">
            <a:solidFill>
              <a:srgbClr val="01442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51" name="Google Shape;251;p27"/>
          <p:cNvSpPr/>
          <p:nvPr/>
        </p:nvSpPr>
        <p:spPr>
          <a:xfrm>
            <a:off x="3055563" y="542549"/>
            <a:ext cx="937200" cy="361800"/>
          </a:xfrm>
          <a:prstGeom prst="roundRect">
            <a:avLst>
              <a:gd fmla="val 16667" name="adj"/>
            </a:avLst>
          </a:prstGeom>
          <a:solidFill>
            <a:srgbClr val="BFBFB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52" name="Google Shape;252;p27"/>
          <p:cNvSpPr/>
          <p:nvPr/>
        </p:nvSpPr>
        <p:spPr>
          <a:xfrm>
            <a:off x="3010918" y="499414"/>
            <a:ext cx="937200" cy="356700"/>
          </a:xfrm>
          <a:prstGeom prst="roundRect">
            <a:avLst>
              <a:gd fmla="val 16667" name="adj"/>
            </a:avLst>
          </a:prstGeom>
          <a:solidFill>
            <a:srgbClr val="FCECDB"/>
          </a:solidFill>
          <a:ln cap="flat" cmpd="sng" w="19050">
            <a:solidFill>
              <a:srgbClr val="01442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53" name="Google Shape;253;p27"/>
          <p:cNvSpPr txBox="1"/>
          <p:nvPr/>
        </p:nvSpPr>
        <p:spPr>
          <a:xfrm>
            <a:off x="1337275" y="455675"/>
            <a:ext cx="1104000" cy="31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014421"/>
                </a:solidFill>
                <a:latin typeface="Spectral ExtraBold"/>
                <a:ea typeface="Spectral ExtraBold"/>
                <a:cs typeface="Spectral ExtraBold"/>
                <a:sym typeface="Spectral ExtraBold"/>
              </a:rPr>
              <a:t>Book Here</a:t>
            </a:r>
            <a:endParaRPr sz="1200">
              <a:solidFill>
                <a:srgbClr val="014421"/>
              </a:solidFill>
              <a:latin typeface="Spectral ExtraBold"/>
              <a:ea typeface="Spectral ExtraBold"/>
              <a:cs typeface="Spectral ExtraBold"/>
              <a:sym typeface="Spectral ExtraBold"/>
            </a:endParaRPr>
          </a:p>
        </p:txBody>
      </p:sp>
      <p:sp>
        <p:nvSpPr>
          <p:cNvPr id="254" name="Google Shape;254;p27"/>
          <p:cNvSpPr txBox="1"/>
          <p:nvPr/>
        </p:nvSpPr>
        <p:spPr>
          <a:xfrm>
            <a:off x="2975400" y="495425"/>
            <a:ext cx="1334700" cy="24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014421"/>
                </a:solidFill>
                <a:latin typeface="Spectral ExtraBold"/>
                <a:ea typeface="Spectral ExtraBold"/>
                <a:cs typeface="Spectral ExtraBold"/>
                <a:sym typeface="Spectral ExtraBold"/>
              </a:rPr>
              <a:t>Attractions</a:t>
            </a:r>
            <a:endParaRPr sz="1200">
              <a:solidFill>
                <a:srgbClr val="014421"/>
              </a:solidFill>
              <a:latin typeface="Spectral ExtraBold"/>
              <a:ea typeface="Spectral ExtraBold"/>
              <a:cs typeface="Spectral ExtraBold"/>
              <a:sym typeface="Spectral ExtraBold"/>
            </a:endParaRPr>
          </a:p>
        </p:txBody>
      </p:sp>
      <p:sp>
        <p:nvSpPr>
          <p:cNvPr id="255" name="Google Shape;255;p27"/>
          <p:cNvSpPr txBox="1"/>
          <p:nvPr/>
        </p:nvSpPr>
        <p:spPr>
          <a:xfrm>
            <a:off x="4714313" y="432675"/>
            <a:ext cx="946200" cy="49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rgbClr val="014421"/>
                </a:solidFill>
                <a:latin typeface="Spectral ExtraBold"/>
                <a:ea typeface="Spectral ExtraBold"/>
                <a:cs typeface="Spectral ExtraBold"/>
                <a:sym typeface="Spectral ExtraBold"/>
              </a:rPr>
              <a:t>Flights</a:t>
            </a:r>
            <a:endParaRPr sz="1200">
              <a:solidFill>
                <a:srgbClr val="014421"/>
              </a:solidFill>
              <a:latin typeface="Spectral ExtraBold"/>
              <a:ea typeface="Spectral ExtraBold"/>
              <a:cs typeface="Spectral ExtraBold"/>
              <a:sym typeface="Spectral ExtraBold"/>
            </a:endParaRPr>
          </a:p>
          <a:p>
            <a:pPr indent="0" lvl="0" marL="0" rtl="0" algn="ctr">
              <a:spcBef>
                <a:spcPts val="0"/>
              </a:spcBef>
              <a:spcAft>
                <a:spcPts val="0"/>
              </a:spcAft>
              <a:buNone/>
            </a:pPr>
            <a:r>
              <a:rPr lang="en" sz="1200">
                <a:solidFill>
                  <a:srgbClr val="014421"/>
                </a:solidFill>
                <a:latin typeface="Spectral ExtraBold"/>
                <a:ea typeface="Spectral ExtraBold"/>
                <a:cs typeface="Spectral ExtraBold"/>
                <a:sym typeface="Spectral ExtraBold"/>
              </a:rPr>
              <a:t>Hotels</a:t>
            </a:r>
            <a:endParaRPr sz="1200">
              <a:solidFill>
                <a:srgbClr val="014421"/>
              </a:solidFill>
              <a:latin typeface="Spectral ExtraBold"/>
              <a:ea typeface="Spectral ExtraBold"/>
              <a:cs typeface="Spectral ExtraBold"/>
              <a:sym typeface="Spectral ExtraBold"/>
            </a:endParaRPr>
          </a:p>
        </p:txBody>
      </p:sp>
      <p:sp>
        <p:nvSpPr>
          <p:cNvPr id="256" name="Google Shape;256;p27"/>
          <p:cNvSpPr/>
          <p:nvPr/>
        </p:nvSpPr>
        <p:spPr>
          <a:xfrm>
            <a:off x="3450325" y="1035275"/>
            <a:ext cx="2282400" cy="532200"/>
          </a:xfrm>
          <a:prstGeom prst="roundRect">
            <a:avLst>
              <a:gd fmla="val 16667" name="adj"/>
            </a:avLst>
          </a:prstGeom>
          <a:noFill/>
          <a:ln cap="flat" cmpd="sng" w="28575">
            <a:solidFill>
              <a:srgbClr val="01442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57" name="Google Shape;257;p27"/>
          <p:cNvSpPr/>
          <p:nvPr/>
        </p:nvSpPr>
        <p:spPr>
          <a:xfrm>
            <a:off x="3532642" y="1104851"/>
            <a:ext cx="2078717" cy="439738"/>
          </a:xfrm>
          <a:prstGeom prst="rect">
            <a:avLst/>
          </a:prstGeom>
        </p:spPr>
        <p:txBody>
          <a:bodyPr>
            <a:prstTxWarp prst="textPlain"/>
          </a:bodyPr>
          <a:lstStyle/>
          <a:p>
            <a:pPr lvl="0" algn="ctr"/>
            <a:r>
              <a:rPr b="1" i="0">
                <a:ln cap="flat" cmpd="sng" w="9525">
                  <a:solidFill>
                    <a:srgbClr val="1155CC"/>
                  </a:solidFill>
                  <a:prstDash val="solid"/>
                  <a:round/>
                  <a:headEnd len="sm" w="sm" type="none"/>
                  <a:tailEnd len="sm" w="sm" type="none"/>
                </a:ln>
                <a:solidFill>
                  <a:srgbClr val="005DFF"/>
                </a:solidFill>
                <a:latin typeface="Comfortaa"/>
              </a:rPr>
              <a:t>BOOK YOUR TRIP</a:t>
            </a:r>
            <a:br>
              <a:rPr b="1" i="0">
                <a:ln cap="flat" cmpd="sng" w="9525">
                  <a:solidFill>
                    <a:srgbClr val="1155CC"/>
                  </a:solidFill>
                  <a:prstDash val="solid"/>
                  <a:round/>
                  <a:headEnd len="sm" w="sm" type="none"/>
                  <a:tailEnd len="sm" w="sm" type="none"/>
                </a:ln>
                <a:solidFill>
                  <a:srgbClr val="005DFF"/>
                </a:solidFill>
                <a:latin typeface="Comfortaa"/>
              </a:rPr>
            </a:br>
            <a:r>
              <a:rPr b="1" i="0">
                <a:ln cap="flat" cmpd="sng" w="9525">
                  <a:solidFill>
                    <a:srgbClr val="1155CC"/>
                  </a:solidFill>
                  <a:prstDash val="solid"/>
                  <a:round/>
                  <a:headEnd len="sm" w="sm" type="none"/>
                  <a:tailEnd len="sm" w="sm" type="none"/>
                </a:ln>
                <a:solidFill>
                  <a:srgbClr val="005DFF"/>
                </a:solidFill>
                <a:latin typeface="Comfortaa"/>
              </a:rPr>
              <a:t>HERE</a:t>
            </a:r>
          </a:p>
        </p:txBody>
      </p:sp>
      <p:sp>
        <p:nvSpPr>
          <p:cNvPr id="258" name="Google Shape;258;p27"/>
          <p:cNvSpPr/>
          <p:nvPr/>
        </p:nvSpPr>
        <p:spPr>
          <a:xfrm>
            <a:off x="3948213" y="4904025"/>
            <a:ext cx="173700" cy="173700"/>
          </a:xfrm>
          <a:prstGeom prst="flowChartConnector">
            <a:avLst/>
          </a:prstGeom>
          <a:solidFill>
            <a:srgbClr val="005D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59" name="Google Shape;259;p27"/>
          <p:cNvSpPr/>
          <p:nvPr/>
        </p:nvSpPr>
        <p:spPr>
          <a:xfrm>
            <a:off x="3447900" y="4976325"/>
            <a:ext cx="100500" cy="1014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60" name="Google Shape;260;p27"/>
          <p:cNvSpPr/>
          <p:nvPr/>
        </p:nvSpPr>
        <p:spPr>
          <a:xfrm>
            <a:off x="4521738" y="4976325"/>
            <a:ext cx="100500" cy="1014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61" name="Google Shape;261;p27"/>
          <p:cNvSpPr/>
          <p:nvPr/>
        </p:nvSpPr>
        <p:spPr>
          <a:xfrm>
            <a:off x="5058675" y="4976325"/>
            <a:ext cx="100500" cy="1014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62" name="Google Shape;262;p27"/>
          <p:cNvSpPr/>
          <p:nvPr/>
        </p:nvSpPr>
        <p:spPr>
          <a:xfrm>
            <a:off x="5595600" y="4976325"/>
            <a:ext cx="100500" cy="1014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63" name="Google Shape;263;p27"/>
          <p:cNvSpPr/>
          <p:nvPr/>
        </p:nvSpPr>
        <p:spPr>
          <a:xfrm>
            <a:off x="6426725" y="4976325"/>
            <a:ext cx="137100" cy="101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64" name="Google Shape;264;p27"/>
          <p:cNvSpPr/>
          <p:nvPr/>
        </p:nvSpPr>
        <p:spPr>
          <a:xfrm rot="10800000">
            <a:off x="2580175" y="4976325"/>
            <a:ext cx="137100" cy="101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65" name="Google Shape;265;p27"/>
          <p:cNvSpPr txBox="1"/>
          <p:nvPr/>
        </p:nvSpPr>
        <p:spPr>
          <a:xfrm>
            <a:off x="6341563" y="494100"/>
            <a:ext cx="1018200" cy="420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rgbClr val="014421"/>
                </a:solidFill>
                <a:latin typeface="Spectral ExtraBold"/>
                <a:ea typeface="Spectral ExtraBold"/>
                <a:cs typeface="Spectral ExtraBold"/>
                <a:sym typeface="Spectral ExtraBold"/>
              </a:rPr>
              <a:t>FAQ</a:t>
            </a:r>
            <a:endParaRPr sz="1200">
              <a:solidFill>
                <a:srgbClr val="014421"/>
              </a:solidFill>
              <a:latin typeface="Spectral ExtraBold"/>
              <a:ea typeface="Spectral ExtraBold"/>
              <a:cs typeface="Spectral ExtraBold"/>
              <a:sym typeface="Spectral ExtraBold"/>
            </a:endParaRPr>
          </a:p>
        </p:txBody>
      </p:sp>
      <p:sp>
        <p:nvSpPr>
          <p:cNvPr id="266" name="Google Shape;266;p27"/>
          <p:cNvSpPr txBox="1"/>
          <p:nvPr/>
        </p:nvSpPr>
        <p:spPr>
          <a:xfrm>
            <a:off x="8179275" y="471225"/>
            <a:ext cx="1029000" cy="41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014421"/>
                </a:solidFill>
              </a:rPr>
              <a:t>About</a:t>
            </a:r>
            <a:endParaRPr b="1" sz="1200">
              <a:solidFill>
                <a:srgbClr val="014421"/>
              </a:solidFill>
            </a:endParaRPr>
          </a:p>
        </p:txBody>
      </p:sp>
      <p:sp>
        <p:nvSpPr>
          <p:cNvPr id="267" name="Google Shape;267;p27"/>
          <p:cNvSpPr txBox="1"/>
          <p:nvPr/>
        </p:nvSpPr>
        <p:spPr>
          <a:xfrm>
            <a:off x="698400" y="1913725"/>
            <a:ext cx="3611700" cy="1305000"/>
          </a:xfrm>
          <a:prstGeom prst="rect">
            <a:avLst/>
          </a:prstGeom>
          <a:noFill/>
          <a:ln>
            <a:noFill/>
          </a:ln>
        </p:spPr>
        <p:txBody>
          <a:bodyPr anchorCtr="0" anchor="t" bIns="91425" lIns="91425" spcFirstLastPara="1" rIns="91425" wrap="square" tIns="91425">
            <a:spAutoFit/>
          </a:bodyPr>
          <a:lstStyle/>
          <a:p>
            <a:pPr indent="0" lvl="0" marL="0" rtl="0" algn="ctr">
              <a:lnSpc>
                <a:spcPct val="107916"/>
              </a:lnSpc>
              <a:spcBef>
                <a:spcPts val="0"/>
              </a:spcBef>
              <a:spcAft>
                <a:spcPts val="0"/>
              </a:spcAft>
              <a:buNone/>
            </a:pPr>
            <a:r>
              <a:rPr lang="en" sz="1200">
                <a:solidFill>
                  <a:schemeClr val="dk1"/>
                </a:solidFill>
                <a:latin typeface="Spectral ExtraBold"/>
                <a:ea typeface="Spectral ExtraBold"/>
                <a:cs typeface="Spectral ExtraBold"/>
                <a:sym typeface="Spectral ExtraBold"/>
              </a:rPr>
              <a:t>Sightseeing</a:t>
            </a:r>
            <a:endParaRPr sz="1200">
              <a:solidFill>
                <a:schemeClr val="dk1"/>
              </a:solidFill>
              <a:latin typeface="Spectral ExtraBold"/>
              <a:ea typeface="Spectral ExtraBold"/>
              <a:cs typeface="Spectral ExtraBold"/>
              <a:sym typeface="Spectral ExtraBold"/>
            </a:endParaRPr>
          </a:p>
          <a:p>
            <a:pPr indent="0" lvl="0" marL="0" rtl="0" algn="l">
              <a:lnSpc>
                <a:spcPct val="107916"/>
              </a:lnSpc>
              <a:spcBef>
                <a:spcPts val="800"/>
              </a:spcBef>
              <a:spcAft>
                <a:spcPts val="800"/>
              </a:spcAft>
              <a:buClr>
                <a:schemeClr val="dk1"/>
              </a:buClr>
              <a:buSzPts val="1100"/>
              <a:buFont typeface="Arial"/>
              <a:buNone/>
            </a:pPr>
            <a:r>
              <a:rPr lang="en" sz="1000">
                <a:solidFill>
                  <a:schemeClr val="dk1"/>
                </a:solidFill>
                <a:latin typeface="Spectral SemiBold"/>
                <a:ea typeface="Spectral SemiBold"/>
                <a:cs typeface="Spectral SemiBold"/>
                <a:sym typeface="Spectral SemiBold"/>
              </a:rPr>
              <a:t>Most tourists spend most of their time in Taniti City, which boasts native architecture and nearby white, sandy beaches that encircle Yellow Leaf Bay. Other popular activities include boat or bus tours of the island, hikes in the rainforest, or visits to Taniti’s active volcano.</a:t>
            </a:r>
            <a:endParaRPr sz="2100">
              <a:solidFill>
                <a:schemeClr val="dk1"/>
              </a:solidFill>
              <a:latin typeface="Spectral SemiBold"/>
              <a:ea typeface="Spectral SemiBold"/>
              <a:cs typeface="Spectral SemiBold"/>
              <a:sym typeface="Spectral SemiBold"/>
            </a:endParaRPr>
          </a:p>
        </p:txBody>
      </p:sp>
      <p:sp>
        <p:nvSpPr>
          <p:cNvPr id="268" name="Google Shape;268;p27"/>
          <p:cNvSpPr txBox="1"/>
          <p:nvPr/>
        </p:nvSpPr>
        <p:spPr>
          <a:xfrm>
            <a:off x="4835500" y="1913725"/>
            <a:ext cx="3757200" cy="2301600"/>
          </a:xfrm>
          <a:prstGeom prst="rect">
            <a:avLst/>
          </a:prstGeom>
          <a:noFill/>
          <a:ln>
            <a:noFill/>
          </a:ln>
        </p:spPr>
        <p:txBody>
          <a:bodyPr anchorCtr="0" anchor="t" bIns="91425" lIns="91425" spcFirstLastPara="1" rIns="91425" wrap="square" tIns="91425">
            <a:spAutoFit/>
          </a:bodyPr>
          <a:lstStyle/>
          <a:p>
            <a:pPr indent="0" lvl="0" marL="0" rtl="0" algn="ctr">
              <a:lnSpc>
                <a:spcPct val="107916"/>
              </a:lnSpc>
              <a:spcBef>
                <a:spcPts val="0"/>
              </a:spcBef>
              <a:spcAft>
                <a:spcPts val="0"/>
              </a:spcAft>
              <a:buNone/>
            </a:pPr>
            <a:r>
              <a:rPr lang="en" sz="1200">
                <a:solidFill>
                  <a:schemeClr val="dk1"/>
                </a:solidFill>
                <a:latin typeface="Spectral ExtraBold"/>
                <a:ea typeface="Spectral ExtraBold"/>
                <a:cs typeface="Spectral ExtraBold"/>
                <a:sym typeface="Spectral ExtraBold"/>
              </a:rPr>
              <a:t>Entertainment</a:t>
            </a:r>
            <a:endParaRPr sz="1200">
              <a:solidFill>
                <a:schemeClr val="dk1"/>
              </a:solidFill>
              <a:latin typeface="Spectral ExtraBold"/>
              <a:ea typeface="Spectral ExtraBold"/>
              <a:cs typeface="Spectral ExtraBold"/>
              <a:sym typeface="Spectral ExtraBold"/>
            </a:endParaRPr>
          </a:p>
          <a:p>
            <a:pPr indent="0" lvl="0" marL="0" rtl="0" algn="l">
              <a:lnSpc>
                <a:spcPct val="107916"/>
              </a:lnSpc>
              <a:spcBef>
                <a:spcPts val="800"/>
              </a:spcBef>
              <a:spcAft>
                <a:spcPts val="800"/>
              </a:spcAft>
              <a:buClr>
                <a:schemeClr val="dk1"/>
              </a:buClr>
              <a:buSzPts val="1100"/>
              <a:buFont typeface="Arial"/>
              <a:buNone/>
            </a:pPr>
            <a:r>
              <a:rPr lang="en" sz="1000">
                <a:solidFill>
                  <a:schemeClr val="dk1"/>
                </a:solidFill>
                <a:latin typeface="Spectral SemiBold"/>
                <a:ea typeface="Spectral SemiBold"/>
                <a:cs typeface="Spectral SemiBold"/>
                <a:sym typeface="Spectral SemiBold"/>
              </a:rPr>
              <a:t>Most people visit Taniti to enjoy the beaches, explore the rainforest, and to visit the volcano. However, there are other things to do, including visiting a local history museum, going on chartered fishing tours, snorkeling, zip-lining in the rainforest, visiting several pubs, including a microbrewery, dancing at a new dance club, seeing a movie, taking helicopter rides, playing at an arcade, visiting art galleries, and bowling. Also, a nine-hole golf course should be operational by next year. Many of these activities are located in Merriton Landing, which is a rapidly developing area on the north side of Yellow Leaf Bay. </a:t>
            </a:r>
            <a:endParaRPr sz="2100">
              <a:solidFill>
                <a:schemeClr val="dk1"/>
              </a:solidFill>
              <a:latin typeface="Spectral SemiBold"/>
              <a:ea typeface="Spectral SemiBold"/>
              <a:cs typeface="Spectral SemiBold"/>
              <a:sym typeface="Spectral SemiBold"/>
            </a:endParaRPr>
          </a:p>
        </p:txBody>
      </p:sp>
      <p:sp>
        <p:nvSpPr>
          <p:cNvPr id="269" name="Google Shape;269;p27"/>
          <p:cNvSpPr txBox="1"/>
          <p:nvPr/>
        </p:nvSpPr>
        <p:spPr>
          <a:xfrm>
            <a:off x="760250" y="3491275"/>
            <a:ext cx="3420600" cy="972900"/>
          </a:xfrm>
          <a:prstGeom prst="rect">
            <a:avLst/>
          </a:prstGeom>
          <a:noFill/>
          <a:ln>
            <a:noFill/>
          </a:ln>
        </p:spPr>
        <p:txBody>
          <a:bodyPr anchorCtr="0" anchor="t" bIns="91425" lIns="91425" spcFirstLastPara="1" rIns="91425" wrap="square" tIns="91425">
            <a:spAutoFit/>
          </a:bodyPr>
          <a:lstStyle/>
          <a:p>
            <a:pPr indent="0" lvl="0" marL="0" rtl="0" algn="ctr">
              <a:lnSpc>
                <a:spcPct val="107916"/>
              </a:lnSpc>
              <a:spcBef>
                <a:spcPts val="0"/>
              </a:spcBef>
              <a:spcAft>
                <a:spcPts val="0"/>
              </a:spcAft>
              <a:buNone/>
            </a:pPr>
            <a:r>
              <a:rPr lang="en" sz="1200">
                <a:solidFill>
                  <a:schemeClr val="dk1"/>
                </a:solidFill>
                <a:latin typeface="Spectral ExtraBold"/>
                <a:ea typeface="Spectral ExtraBold"/>
                <a:cs typeface="Spectral ExtraBold"/>
                <a:sym typeface="Spectral ExtraBold"/>
              </a:rPr>
              <a:t>Restaurants</a:t>
            </a:r>
            <a:endParaRPr sz="1200">
              <a:solidFill>
                <a:schemeClr val="dk1"/>
              </a:solidFill>
              <a:latin typeface="Spectral ExtraBold"/>
              <a:ea typeface="Spectral ExtraBold"/>
              <a:cs typeface="Spectral ExtraBold"/>
              <a:sym typeface="Spectral ExtraBold"/>
            </a:endParaRPr>
          </a:p>
          <a:p>
            <a:pPr indent="0" lvl="0" marL="0" rtl="0" algn="l">
              <a:lnSpc>
                <a:spcPct val="107916"/>
              </a:lnSpc>
              <a:spcBef>
                <a:spcPts val="800"/>
              </a:spcBef>
              <a:spcAft>
                <a:spcPts val="800"/>
              </a:spcAft>
              <a:buClr>
                <a:schemeClr val="dk1"/>
              </a:buClr>
              <a:buSzPts val="1100"/>
              <a:buFont typeface="Arial"/>
              <a:buNone/>
            </a:pPr>
            <a:r>
              <a:rPr lang="en" sz="1000">
                <a:solidFill>
                  <a:schemeClr val="dk1"/>
                </a:solidFill>
                <a:latin typeface="Spectral SemiBold"/>
                <a:ea typeface="Spectral SemiBold"/>
                <a:cs typeface="Spectral SemiBold"/>
                <a:sym typeface="Spectral SemiBold"/>
              </a:rPr>
              <a:t>Taniti currently has 10 restaurants: five serve mostly local fish and rice, three serve American-style meals, and two serve Pan-Asian cuisine.</a:t>
            </a:r>
            <a:endParaRPr sz="2100">
              <a:solidFill>
                <a:schemeClr val="dk1"/>
              </a:solidFill>
              <a:latin typeface="Spectral SemiBold"/>
              <a:ea typeface="Spectral SemiBold"/>
              <a:cs typeface="Spectral SemiBold"/>
              <a:sym typeface="Spectral SemiBold"/>
            </a:endParaRPr>
          </a:p>
        </p:txBody>
      </p:sp>
      <p:sp>
        <p:nvSpPr>
          <p:cNvPr id="270" name="Google Shape;270;p27">
            <a:hlinkClick action="ppaction://hlinksldjump" r:id="rId5"/>
          </p:cNvPr>
          <p:cNvSpPr/>
          <p:nvPr/>
        </p:nvSpPr>
        <p:spPr>
          <a:xfrm>
            <a:off x="272075" y="431150"/>
            <a:ext cx="450900" cy="420600"/>
          </a:xfrm>
          <a:prstGeom prst="rect">
            <a:avLst/>
          </a:prstGeom>
          <a:no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71" name="Google Shape;271;p27">
            <a:hlinkClick action="ppaction://hlinksldjump" r:id="rId6"/>
          </p:cNvPr>
          <p:cNvSpPr/>
          <p:nvPr/>
        </p:nvSpPr>
        <p:spPr>
          <a:xfrm>
            <a:off x="1392325" y="1283550"/>
            <a:ext cx="450900" cy="420600"/>
          </a:xfrm>
          <a:prstGeom prst="rect">
            <a:avLst/>
          </a:prstGeom>
          <a:no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72" name="Google Shape;272;p27">
            <a:hlinkClick action="ppaction://hlinksldjump" r:id="rId7"/>
          </p:cNvPr>
          <p:cNvSpPr/>
          <p:nvPr/>
        </p:nvSpPr>
        <p:spPr>
          <a:xfrm>
            <a:off x="7967500" y="448425"/>
            <a:ext cx="970500" cy="420600"/>
          </a:xfrm>
          <a:prstGeom prst="rect">
            <a:avLst/>
          </a:prstGeom>
          <a:no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73" name="Google Shape;273;p27">
            <a:hlinkClick action="ppaction://hlinksldjump" r:id="rId8"/>
          </p:cNvPr>
          <p:cNvSpPr/>
          <p:nvPr/>
        </p:nvSpPr>
        <p:spPr>
          <a:xfrm>
            <a:off x="3004864" y="467475"/>
            <a:ext cx="946200" cy="420600"/>
          </a:xfrm>
          <a:prstGeom prst="rect">
            <a:avLst/>
          </a:prstGeom>
          <a:no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74" name="Google Shape;274;p27">
            <a:hlinkClick action="ppaction://hlinksldjump" r:id="rId9"/>
          </p:cNvPr>
          <p:cNvSpPr/>
          <p:nvPr/>
        </p:nvSpPr>
        <p:spPr>
          <a:xfrm>
            <a:off x="6377564" y="489050"/>
            <a:ext cx="946200" cy="420600"/>
          </a:xfrm>
          <a:prstGeom prst="rect">
            <a:avLst/>
          </a:prstGeom>
          <a:no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75" name="Google Shape;275;p27">
            <a:hlinkClick action="ppaction://hlinksldjump" r:id="rId10"/>
          </p:cNvPr>
          <p:cNvSpPr/>
          <p:nvPr/>
        </p:nvSpPr>
        <p:spPr>
          <a:xfrm>
            <a:off x="4714314" y="494100"/>
            <a:ext cx="946200" cy="420600"/>
          </a:xfrm>
          <a:prstGeom prst="rect">
            <a:avLst/>
          </a:prstGeom>
          <a:no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76" name="Google Shape;276;p27">
            <a:hlinkClick action="ppaction://hlinksldjump" r:id="rId11"/>
          </p:cNvPr>
          <p:cNvSpPr/>
          <p:nvPr/>
        </p:nvSpPr>
        <p:spPr>
          <a:xfrm>
            <a:off x="1340139" y="448425"/>
            <a:ext cx="946200" cy="420600"/>
          </a:xfrm>
          <a:prstGeom prst="rect">
            <a:avLst/>
          </a:prstGeom>
          <a:no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77" name="Google Shape;277;p27">
            <a:hlinkClick action="ppaction://hlinksldjump" r:id="rId12"/>
          </p:cNvPr>
          <p:cNvSpPr/>
          <p:nvPr/>
        </p:nvSpPr>
        <p:spPr>
          <a:xfrm>
            <a:off x="7979639" y="467475"/>
            <a:ext cx="946200" cy="420600"/>
          </a:xfrm>
          <a:prstGeom prst="rect">
            <a:avLst/>
          </a:prstGeom>
          <a:no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78" name="Google Shape;278;p27">
            <a:hlinkClick action="ppaction://hlinkshowjump?jump=previousslide"/>
          </p:cNvPr>
          <p:cNvSpPr/>
          <p:nvPr/>
        </p:nvSpPr>
        <p:spPr>
          <a:xfrm>
            <a:off x="2488225" y="4917675"/>
            <a:ext cx="321000" cy="218700"/>
          </a:xfrm>
          <a:prstGeom prst="rect">
            <a:avLst/>
          </a:prstGeom>
          <a:no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79" name="Google Shape;279;p27">
            <a:hlinkClick action="ppaction://hlinkshowjump?jump=nextslide"/>
          </p:cNvPr>
          <p:cNvSpPr/>
          <p:nvPr/>
        </p:nvSpPr>
        <p:spPr>
          <a:xfrm>
            <a:off x="6334775" y="4917675"/>
            <a:ext cx="321000" cy="218700"/>
          </a:xfrm>
          <a:prstGeom prst="rect">
            <a:avLst/>
          </a:prstGeom>
          <a:no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80" name="Google Shape;280;p27">
            <a:hlinkClick action="ppaction://hlinksldjump" r:id="rId13"/>
          </p:cNvPr>
          <p:cNvSpPr/>
          <p:nvPr/>
        </p:nvSpPr>
        <p:spPr>
          <a:xfrm>
            <a:off x="3411300" y="4940175"/>
            <a:ext cx="173700" cy="173700"/>
          </a:xfrm>
          <a:prstGeom prst="rect">
            <a:avLst/>
          </a:prstGeom>
          <a:no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81" name="Google Shape;281;p27">
            <a:hlinkClick action="ppaction://hlinksldjump" r:id="rId14"/>
          </p:cNvPr>
          <p:cNvSpPr/>
          <p:nvPr/>
        </p:nvSpPr>
        <p:spPr>
          <a:xfrm>
            <a:off x="3948225" y="4904025"/>
            <a:ext cx="173700" cy="173700"/>
          </a:xfrm>
          <a:prstGeom prst="rect">
            <a:avLst/>
          </a:prstGeom>
          <a:no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82" name="Google Shape;282;p27">
            <a:hlinkClick action="ppaction://hlinksldjump" r:id="rId15"/>
          </p:cNvPr>
          <p:cNvSpPr/>
          <p:nvPr/>
        </p:nvSpPr>
        <p:spPr>
          <a:xfrm>
            <a:off x="4485150" y="4940175"/>
            <a:ext cx="173700" cy="173700"/>
          </a:xfrm>
          <a:prstGeom prst="rect">
            <a:avLst/>
          </a:prstGeom>
          <a:no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83" name="Google Shape;283;p27">
            <a:hlinkClick action="ppaction://hlinksldjump" r:id="rId16"/>
          </p:cNvPr>
          <p:cNvSpPr/>
          <p:nvPr/>
        </p:nvSpPr>
        <p:spPr>
          <a:xfrm>
            <a:off x="5022075" y="4940175"/>
            <a:ext cx="173700" cy="173700"/>
          </a:xfrm>
          <a:prstGeom prst="rect">
            <a:avLst/>
          </a:prstGeom>
          <a:no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84" name="Google Shape;284;p27">
            <a:hlinkClick action="ppaction://hlinksldjump" r:id="rId17"/>
          </p:cNvPr>
          <p:cNvSpPr/>
          <p:nvPr/>
        </p:nvSpPr>
        <p:spPr>
          <a:xfrm>
            <a:off x="5559000" y="4940175"/>
            <a:ext cx="173700" cy="173700"/>
          </a:xfrm>
          <a:prstGeom prst="rect">
            <a:avLst/>
          </a:prstGeom>
          <a:no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85" name="Google Shape;285;p27">
            <a:hlinkClick action="ppaction://hlinksldjump" r:id="rId18"/>
          </p:cNvPr>
          <p:cNvSpPr/>
          <p:nvPr/>
        </p:nvSpPr>
        <p:spPr>
          <a:xfrm>
            <a:off x="3418850" y="1004350"/>
            <a:ext cx="2353800" cy="5925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8F2CF">
            <a:alpha val="52530"/>
          </a:srgbClr>
        </a:solidFill>
      </p:bgPr>
    </p:bg>
    <p:spTree>
      <p:nvGrpSpPr>
        <p:cNvPr id="289" name="Shape 289"/>
        <p:cNvGrpSpPr/>
        <p:nvPr/>
      </p:nvGrpSpPr>
      <p:grpSpPr>
        <a:xfrm>
          <a:off x="0" y="0"/>
          <a:ext cx="0" cy="0"/>
          <a:chOff x="0" y="0"/>
          <a:chExt cx="0" cy="0"/>
        </a:xfrm>
      </p:grpSpPr>
      <p:sp>
        <p:nvSpPr>
          <p:cNvPr id="290" name="Google Shape;290;p28"/>
          <p:cNvSpPr/>
          <p:nvPr/>
        </p:nvSpPr>
        <p:spPr>
          <a:xfrm>
            <a:off x="4718825" y="1742550"/>
            <a:ext cx="3968400" cy="2926800"/>
          </a:xfrm>
          <a:prstGeom prst="roundRect">
            <a:avLst>
              <a:gd fmla="val 16667" name="adj"/>
            </a:avLst>
          </a:prstGeom>
          <a:noFill/>
          <a:ln cap="flat" cmpd="sng" w="19050">
            <a:solidFill>
              <a:srgbClr val="01442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91" name="Google Shape;291;p28"/>
          <p:cNvSpPr/>
          <p:nvPr/>
        </p:nvSpPr>
        <p:spPr>
          <a:xfrm>
            <a:off x="553350" y="1746625"/>
            <a:ext cx="3968400" cy="2926800"/>
          </a:xfrm>
          <a:prstGeom prst="roundRect">
            <a:avLst>
              <a:gd fmla="val 16667" name="adj"/>
            </a:avLst>
          </a:prstGeom>
          <a:noFill/>
          <a:ln cap="flat" cmpd="sng" w="19050">
            <a:solidFill>
              <a:srgbClr val="01442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292" name="Google Shape;292;p28" title="tropical.jpg"/>
          <p:cNvPicPr preferRelativeResize="0"/>
          <p:nvPr/>
        </p:nvPicPr>
        <p:blipFill>
          <a:blip r:embed="rId3">
            <a:alphaModFix amt="55000"/>
          </a:blip>
          <a:stretch>
            <a:fillRect/>
          </a:stretch>
        </p:blipFill>
        <p:spPr>
          <a:xfrm>
            <a:off x="6659850" y="0"/>
            <a:ext cx="2484150" cy="885301"/>
          </a:xfrm>
          <a:prstGeom prst="rect">
            <a:avLst/>
          </a:prstGeom>
          <a:noFill/>
          <a:ln>
            <a:noFill/>
          </a:ln>
        </p:spPr>
      </p:pic>
      <p:pic>
        <p:nvPicPr>
          <p:cNvPr id="293" name="Google Shape;293;p28" title="tropical.jpg"/>
          <p:cNvPicPr preferRelativeResize="0"/>
          <p:nvPr/>
        </p:nvPicPr>
        <p:blipFill>
          <a:blip r:embed="rId3">
            <a:alphaModFix amt="55000"/>
          </a:blip>
          <a:stretch>
            <a:fillRect/>
          </a:stretch>
        </p:blipFill>
        <p:spPr>
          <a:xfrm>
            <a:off x="4175700" y="0"/>
            <a:ext cx="2484146" cy="885300"/>
          </a:xfrm>
          <a:prstGeom prst="rect">
            <a:avLst/>
          </a:prstGeom>
          <a:noFill/>
          <a:ln>
            <a:noFill/>
          </a:ln>
        </p:spPr>
      </p:pic>
      <p:pic>
        <p:nvPicPr>
          <p:cNvPr id="294" name="Google Shape;294;p28" title="tropical.jpg"/>
          <p:cNvPicPr preferRelativeResize="0"/>
          <p:nvPr/>
        </p:nvPicPr>
        <p:blipFill>
          <a:blip r:embed="rId3">
            <a:alphaModFix amt="55000"/>
          </a:blip>
          <a:stretch>
            <a:fillRect/>
          </a:stretch>
        </p:blipFill>
        <p:spPr>
          <a:xfrm>
            <a:off x="1691550" y="0"/>
            <a:ext cx="2484150" cy="885300"/>
          </a:xfrm>
          <a:prstGeom prst="rect">
            <a:avLst/>
          </a:prstGeom>
          <a:noFill/>
          <a:ln>
            <a:noFill/>
          </a:ln>
        </p:spPr>
      </p:pic>
      <p:pic>
        <p:nvPicPr>
          <p:cNvPr id="295" name="Google Shape;295;p28" title="tropical.jpg"/>
          <p:cNvPicPr preferRelativeResize="0"/>
          <p:nvPr/>
        </p:nvPicPr>
        <p:blipFill>
          <a:blip r:embed="rId3">
            <a:alphaModFix amt="55000"/>
          </a:blip>
          <a:stretch>
            <a:fillRect/>
          </a:stretch>
        </p:blipFill>
        <p:spPr>
          <a:xfrm>
            <a:off x="-792600" y="0"/>
            <a:ext cx="2484150" cy="885301"/>
          </a:xfrm>
          <a:prstGeom prst="rect">
            <a:avLst/>
          </a:prstGeom>
          <a:noFill/>
          <a:ln>
            <a:noFill/>
          </a:ln>
        </p:spPr>
      </p:pic>
      <p:sp>
        <p:nvSpPr>
          <p:cNvPr id="296" name="Google Shape;296;p28"/>
          <p:cNvSpPr txBox="1"/>
          <p:nvPr/>
        </p:nvSpPr>
        <p:spPr>
          <a:xfrm>
            <a:off x="2294100" y="-62475"/>
            <a:ext cx="4555800" cy="592500"/>
          </a:xfrm>
          <a:prstGeom prst="rect">
            <a:avLst/>
          </a:prstGeom>
          <a:noFill/>
          <a:ln>
            <a:noFill/>
          </a:ln>
          <a:effectLst>
            <a:outerShdw blurRad="171450" rotWithShape="0" algn="bl">
              <a:srgbClr val="D8F2CF"/>
            </a:outerShdw>
          </a:effectLst>
        </p:spPr>
        <p:txBody>
          <a:bodyPr anchorCtr="0" anchor="t" bIns="34275" lIns="68575" spcFirstLastPara="1" rIns="68575" wrap="square" tIns="34275">
            <a:spAutoFit/>
          </a:bodyPr>
          <a:lstStyle/>
          <a:p>
            <a:pPr indent="0" lvl="0" marL="0" marR="0" rtl="0" algn="ctr">
              <a:spcBef>
                <a:spcPts val="0"/>
              </a:spcBef>
              <a:spcAft>
                <a:spcPts val="0"/>
              </a:spcAft>
              <a:buNone/>
            </a:pPr>
            <a:r>
              <a:rPr b="1" i="0" lang="en" sz="3400" u="none" cap="none" strike="noStrike">
                <a:solidFill>
                  <a:srgbClr val="3E2509"/>
                </a:solidFill>
                <a:latin typeface="Caveat"/>
                <a:ea typeface="Caveat"/>
                <a:cs typeface="Caveat"/>
                <a:sym typeface="Caveat"/>
              </a:rPr>
              <a:t>WELCOME TO </a:t>
            </a:r>
            <a:r>
              <a:rPr b="1" lang="en" sz="3400">
                <a:solidFill>
                  <a:srgbClr val="3E2509"/>
                </a:solidFill>
                <a:latin typeface="Caveat"/>
                <a:ea typeface="Caveat"/>
                <a:cs typeface="Caveat"/>
                <a:sym typeface="Caveat"/>
              </a:rPr>
              <a:t>TANITI</a:t>
            </a:r>
            <a:endParaRPr b="1" i="0" sz="3400" u="none" cap="none" strike="noStrike">
              <a:solidFill>
                <a:srgbClr val="3E2509"/>
              </a:solidFill>
              <a:latin typeface="Caveat"/>
              <a:ea typeface="Caveat"/>
              <a:cs typeface="Caveat"/>
              <a:sym typeface="Caveat"/>
            </a:endParaRPr>
          </a:p>
        </p:txBody>
      </p:sp>
      <p:sp>
        <p:nvSpPr>
          <p:cNvPr id="297" name="Google Shape;297;p28"/>
          <p:cNvSpPr txBox="1"/>
          <p:nvPr/>
        </p:nvSpPr>
        <p:spPr>
          <a:xfrm>
            <a:off x="227433" y="389164"/>
            <a:ext cx="394200" cy="5772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i="0" lang="en" sz="3300" u="none" cap="none" strike="noStrike">
                <a:solidFill>
                  <a:srgbClr val="3E2509"/>
                </a:solidFill>
                <a:latin typeface="Pacifico"/>
                <a:ea typeface="Pacifico"/>
                <a:cs typeface="Pacifico"/>
                <a:sym typeface="Pacifico"/>
              </a:rPr>
              <a:t>T</a:t>
            </a:r>
            <a:endParaRPr sz="1100">
              <a:solidFill>
                <a:srgbClr val="3E2509"/>
              </a:solidFill>
              <a:latin typeface="Pacifico"/>
              <a:ea typeface="Pacifico"/>
              <a:cs typeface="Pacifico"/>
              <a:sym typeface="Pacifico"/>
            </a:endParaRPr>
          </a:p>
        </p:txBody>
      </p:sp>
      <p:sp>
        <p:nvSpPr>
          <p:cNvPr id="298" name="Google Shape;298;p28"/>
          <p:cNvSpPr/>
          <p:nvPr/>
        </p:nvSpPr>
        <p:spPr>
          <a:xfrm>
            <a:off x="4763463" y="566649"/>
            <a:ext cx="937200" cy="361800"/>
          </a:xfrm>
          <a:prstGeom prst="roundRect">
            <a:avLst>
              <a:gd fmla="val 16667" name="adj"/>
            </a:avLst>
          </a:prstGeom>
          <a:solidFill>
            <a:srgbClr val="BFBFB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99" name="Google Shape;299;p28"/>
          <p:cNvSpPr/>
          <p:nvPr/>
        </p:nvSpPr>
        <p:spPr>
          <a:xfrm>
            <a:off x="4718818" y="523514"/>
            <a:ext cx="937200" cy="356700"/>
          </a:xfrm>
          <a:prstGeom prst="roundRect">
            <a:avLst>
              <a:gd fmla="val 16667" name="adj"/>
            </a:avLst>
          </a:prstGeom>
          <a:solidFill>
            <a:srgbClr val="FCECDB"/>
          </a:solidFill>
          <a:ln cap="flat" cmpd="sng" w="19050">
            <a:solidFill>
              <a:srgbClr val="01442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00" name="Google Shape;300;p28">
            <a:hlinkClick action="ppaction://hlinksldjump" r:id="rId4"/>
          </p:cNvPr>
          <p:cNvSpPr/>
          <p:nvPr/>
        </p:nvSpPr>
        <p:spPr>
          <a:xfrm>
            <a:off x="272075" y="431150"/>
            <a:ext cx="450900" cy="420600"/>
          </a:xfrm>
          <a:prstGeom prst="rect">
            <a:avLst/>
          </a:prstGeom>
          <a:no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01" name="Google Shape;301;p28"/>
          <p:cNvSpPr/>
          <p:nvPr/>
        </p:nvSpPr>
        <p:spPr>
          <a:xfrm>
            <a:off x="6426713" y="545074"/>
            <a:ext cx="937200" cy="361800"/>
          </a:xfrm>
          <a:prstGeom prst="roundRect">
            <a:avLst>
              <a:gd fmla="val 16667" name="adj"/>
            </a:avLst>
          </a:prstGeom>
          <a:solidFill>
            <a:srgbClr val="BFBFB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02" name="Google Shape;302;p28"/>
          <p:cNvSpPr/>
          <p:nvPr/>
        </p:nvSpPr>
        <p:spPr>
          <a:xfrm>
            <a:off x="6382068" y="501939"/>
            <a:ext cx="937200" cy="356700"/>
          </a:xfrm>
          <a:prstGeom prst="roundRect">
            <a:avLst>
              <a:gd fmla="val 16667" name="adj"/>
            </a:avLst>
          </a:prstGeom>
          <a:solidFill>
            <a:schemeClr val="lt1"/>
          </a:solidFill>
          <a:ln cap="flat" cmpd="sng" w="19050">
            <a:solidFill>
              <a:srgbClr val="01442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03" name="Google Shape;303;p28"/>
          <p:cNvSpPr/>
          <p:nvPr/>
        </p:nvSpPr>
        <p:spPr>
          <a:xfrm>
            <a:off x="1392313" y="518449"/>
            <a:ext cx="937200" cy="361800"/>
          </a:xfrm>
          <a:prstGeom prst="roundRect">
            <a:avLst>
              <a:gd fmla="val 16667" name="adj"/>
            </a:avLst>
          </a:prstGeom>
          <a:solidFill>
            <a:srgbClr val="BFBFB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04" name="Google Shape;304;p28"/>
          <p:cNvSpPr/>
          <p:nvPr/>
        </p:nvSpPr>
        <p:spPr>
          <a:xfrm>
            <a:off x="1347668" y="475314"/>
            <a:ext cx="937200" cy="356700"/>
          </a:xfrm>
          <a:prstGeom prst="roundRect">
            <a:avLst>
              <a:gd fmla="val 16667" name="adj"/>
            </a:avLst>
          </a:prstGeom>
          <a:solidFill>
            <a:schemeClr val="lt1"/>
          </a:solidFill>
          <a:ln cap="flat" cmpd="sng" w="19050">
            <a:solidFill>
              <a:srgbClr val="01442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05" name="Google Shape;305;p28"/>
          <p:cNvSpPr/>
          <p:nvPr/>
        </p:nvSpPr>
        <p:spPr>
          <a:xfrm>
            <a:off x="8045313" y="523512"/>
            <a:ext cx="937200" cy="361800"/>
          </a:xfrm>
          <a:prstGeom prst="roundRect">
            <a:avLst>
              <a:gd fmla="val 16667" name="adj"/>
            </a:avLst>
          </a:prstGeom>
          <a:solidFill>
            <a:srgbClr val="BFBFB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06" name="Google Shape;306;p28"/>
          <p:cNvSpPr/>
          <p:nvPr/>
        </p:nvSpPr>
        <p:spPr>
          <a:xfrm>
            <a:off x="8000668" y="480377"/>
            <a:ext cx="937200" cy="356700"/>
          </a:xfrm>
          <a:prstGeom prst="roundRect">
            <a:avLst>
              <a:gd fmla="val 16667" name="adj"/>
            </a:avLst>
          </a:prstGeom>
          <a:solidFill>
            <a:schemeClr val="lt1"/>
          </a:solidFill>
          <a:ln cap="flat" cmpd="sng" w="19050">
            <a:solidFill>
              <a:srgbClr val="01442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07" name="Google Shape;307;p28"/>
          <p:cNvSpPr/>
          <p:nvPr/>
        </p:nvSpPr>
        <p:spPr>
          <a:xfrm>
            <a:off x="3055563" y="542549"/>
            <a:ext cx="937200" cy="361800"/>
          </a:xfrm>
          <a:prstGeom prst="roundRect">
            <a:avLst>
              <a:gd fmla="val 16667" name="adj"/>
            </a:avLst>
          </a:prstGeom>
          <a:solidFill>
            <a:srgbClr val="BFBFB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08" name="Google Shape;308;p28"/>
          <p:cNvSpPr/>
          <p:nvPr/>
        </p:nvSpPr>
        <p:spPr>
          <a:xfrm>
            <a:off x="3010918" y="499414"/>
            <a:ext cx="937200" cy="356700"/>
          </a:xfrm>
          <a:prstGeom prst="roundRect">
            <a:avLst>
              <a:gd fmla="val 16667" name="adj"/>
            </a:avLst>
          </a:prstGeom>
          <a:solidFill>
            <a:schemeClr val="lt1"/>
          </a:solidFill>
          <a:ln cap="flat" cmpd="sng" w="19050">
            <a:solidFill>
              <a:srgbClr val="01442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09" name="Google Shape;309;p28"/>
          <p:cNvSpPr txBox="1"/>
          <p:nvPr/>
        </p:nvSpPr>
        <p:spPr>
          <a:xfrm>
            <a:off x="1337275" y="455675"/>
            <a:ext cx="1104000" cy="31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014421"/>
                </a:solidFill>
                <a:latin typeface="Spectral ExtraBold"/>
                <a:ea typeface="Spectral ExtraBold"/>
                <a:cs typeface="Spectral ExtraBold"/>
                <a:sym typeface="Spectral ExtraBold"/>
              </a:rPr>
              <a:t>Book Here</a:t>
            </a:r>
            <a:endParaRPr sz="1200">
              <a:solidFill>
                <a:srgbClr val="014421"/>
              </a:solidFill>
              <a:latin typeface="Spectral ExtraBold"/>
              <a:ea typeface="Spectral ExtraBold"/>
              <a:cs typeface="Spectral ExtraBold"/>
              <a:sym typeface="Spectral ExtraBold"/>
            </a:endParaRPr>
          </a:p>
        </p:txBody>
      </p:sp>
      <p:sp>
        <p:nvSpPr>
          <p:cNvPr id="310" name="Google Shape;310;p28"/>
          <p:cNvSpPr txBox="1"/>
          <p:nvPr/>
        </p:nvSpPr>
        <p:spPr>
          <a:xfrm>
            <a:off x="2975400" y="495425"/>
            <a:ext cx="1334700" cy="24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014421"/>
                </a:solidFill>
                <a:latin typeface="Spectral ExtraBold"/>
                <a:ea typeface="Spectral ExtraBold"/>
                <a:cs typeface="Spectral ExtraBold"/>
                <a:sym typeface="Spectral ExtraBold"/>
              </a:rPr>
              <a:t>Attractions</a:t>
            </a:r>
            <a:endParaRPr sz="1200">
              <a:solidFill>
                <a:srgbClr val="014421"/>
              </a:solidFill>
              <a:latin typeface="Spectral ExtraBold"/>
              <a:ea typeface="Spectral ExtraBold"/>
              <a:cs typeface="Spectral ExtraBold"/>
              <a:sym typeface="Spectral ExtraBold"/>
            </a:endParaRPr>
          </a:p>
        </p:txBody>
      </p:sp>
      <p:sp>
        <p:nvSpPr>
          <p:cNvPr id="311" name="Google Shape;311;p28"/>
          <p:cNvSpPr txBox="1"/>
          <p:nvPr/>
        </p:nvSpPr>
        <p:spPr>
          <a:xfrm>
            <a:off x="4714313" y="432675"/>
            <a:ext cx="946200" cy="49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rgbClr val="014421"/>
                </a:solidFill>
                <a:latin typeface="Spectral ExtraBold"/>
                <a:ea typeface="Spectral ExtraBold"/>
                <a:cs typeface="Spectral ExtraBold"/>
                <a:sym typeface="Spectral ExtraBold"/>
              </a:rPr>
              <a:t>Flights</a:t>
            </a:r>
            <a:endParaRPr sz="1200">
              <a:solidFill>
                <a:srgbClr val="014421"/>
              </a:solidFill>
              <a:latin typeface="Spectral ExtraBold"/>
              <a:ea typeface="Spectral ExtraBold"/>
              <a:cs typeface="Spectral ExtraBold"/>
              <a:sym typeface="Spectral ExtraBold"/>
            </a:endParaRPr>
          </a:p>
          <a:p>
            <a:pPr indent="0" lvl="0" marL="0" rtl="0" algn="ctr">
              <a:spcBef>
                <a:spcPts val="0"/>
              </a:spcBef>
              <a:spcAft>
                <a:spcPts val="0"/>
              </a:spcAft>
              <a:buNone/>
            </a:pPr>
            <a:r>
              <a:rPr lang="en" sz="1200">
                <a:solidFill>
                  <a:srgbClr val="014421"/>
                </a:solidFill>
                <a:latin typeface="Spectral ExtraBold"/>
                <a:ea typeface="Spectral ExtraBold"/>
                <a:cs typeface="Spectral ExtraBold"/>
                <a:sym typeface="Spectral ExtraBold"/>
              </a:rPr>
              <a:t>Hotels</a:t>
            </a:r>
            <a:endParaRPr sz="1200">
              <a:solidFill>
                <a:srgbClr val="014421"/>
              </a:solidFill>
              <a:latin typeface="Spectral ExtraBold"/>
              <a:ea typeface="Spectral ExtraBold"/>
              <a:cs typeface="Spectral ExtraBold"/>
              <a:sym typeface="Spectral ExtraBold"/>
            </a:endParaRPr>
          </a:p>
        </p:txBody>
      </p:sp>
      <p:sp>
        <p:nvSpPr>
          <p:cNvPr id="312" name="Google Shape;312;p28"/>
          <p:cNvSpPr/>
          <p:nvPr/>
        </p:nvSpPr>
        <p:spPr>
          <a:xfrm>
            <a:off x="3450325" y="1035275"/>
            <a:ext cx="2282400" cy="532200"/>
          </a:xfrm>
          <a:prstGeom prst="roundRect">
            <a:avLst>
              <a:gd fmla="val 16667" name="adj"/>
            </a:avLst>
          </a:prstGeom>
          <a:noFill/>
          <a:ln cap="flat" cmpd="sng" w="28575">
            <a:solidFill>
              <a:srgbClr val="01442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13" name="Google Shape;313;p28"/>
          <p:cNvSpPr/>
          <p:nvPr/>
        </p:nvSpPr>
        <p:spPr>
          <a:xfrm>
            <a:off x="3552167" y="1091513"/>
            <a:ext cx="2078717" cy="439738"/>
          </a:xfrm>
          <a:prstGeom prst="rect">
            <a:avLst/>
          </a:prstGeom>
        </p:spPr>
        <p:txBody>
          <a:bodyPr>
            <a:prstTxWarp prst="textPlain"/>
          </a:bodyPr>
          <a:lstStyle/>
          <a:p>
            <a:pPr lvl="0" algn="ctr"/>
            <a:r>
              <a:rPr b="1" i="0">
                <a:ln cap="flat" cmpd="sng" w="9525">
                  <a:solidFill>
                    <a:srgbClr val="1155CC"/>
                  </a:solidFill>
                  <a:prstDash val="solid"/>
                  <a:round/>
                  <a:headEnd len="sm" w="sm" type="none"/>
                  <a:tailEnd len="sm" w="sm" type="none"/>
                </a:ln>
                <a:solidFill>
                  <a:srgbClr val="005DFF"/>
                </a:solidFill>
                <a:latin typeface="Comfortaa"/>
              </a:rPr>
              <a:t>BOOK YOUR TRIP</a:t>
            </a:r>
            <a:br>
              <a:rPr b="1" i="0">
                <a:ln cap="flat" cmpd="sng" w="9525">
                  <a:solidFill>
                    <a:srgbClr val="1155CC"/>
                  </a:solidFill>
                  <a:prstDash val="solid"/>
                  <a:round/>
                  <a:headEnd len="sm" w="sm" type="none"/>
                  <a:tailEnd len="sm" w="sm" type="none"/>
                </a:ln>
                <a:solidFill>
                  <a:srgbClr val="005DFF"/>
                </a:solidFill>
                <a:latin typeface="Comfortaa"/>
              </a:rPr>
            </a:br>
            <a:r>
              <a:rPr b="1" i="0">
                <a:ln cap="flat" cmpd="sng" w="9525">
                  <a:solidFill>
                    <a:srgbClr val="1155CC"/>
                  </a:solidFill>
                  <a:prstDash val="solid"/>
                  <a:round/>
                  <a:headEnd len="sm" w="sm" type="none"/>
                  <a:tailEnd len="sm" w="sm" type="none"/>
                </a:ln>
                <a:solidFill>
                  <a:srgbClr val="005DFF"/>
                </a:solidFill>
                <a:latin typeface="Comfortaa"/>
              </a:rPr>
              <a:t>HERE</a:t>
            </a:r>
          </a:p>
        </p:txBody>
      </p:sp>
      <p:sp>
        <p:nvSpPr>
          <p:cNvPr id="314" name="Google Shape;314;p28"/>
          <p:cNvSpPr/>
          <p:nvPr/>
        </p:nvSpPr>
        <p:spPr>
          <a:xfrm>
            <a:off x="4485150" y="4912175"/>
            <a:ext cx="173700" cy="173700"/>
          </a:xfrm>
          <a:prstGeom prst="flowChartConnector">
            <a:avLst/>
          </a:prstGeom>
          <a:solidFill>
            <a:srgbClr val="005D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15" name="Google Shape;315;p28"/>
          <p:cNvSpPr/>
          <p:nvPr/>
        </p:nvSpPr>
        <p:spPr>
          <a:xfrm>
            <a:off x="3447900" y="4976325"/>
            <a:ext cx="100500" cy="1014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16" name="Google Shape;316;p28"/>
          <p:cNvSpPr/>
          <p:nvPr/>
        </p:nvSpPr>
        <p:spPr>
          <a:xfrm>
            <a:off x="5058675" y="4976325"/>
            <a:ext cx="100500" cy="1014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17" name="Google Shape;317;p28"/>
          <p:cNvSpPr/>
          <p:nvPr/>
        </p:nvSpPr>
        <p:spPr>
          <a:xfrm>
            <a:off x="3984825" y="4976325"/>
            <a:ext cx="100500" cy="1014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18" name="Google Shape;318;p28"/>
          <p:cNvSpPr/>
          <p:nvPr/>
        </p:nvSpPr>
        <p:spPr>
          <a:xfrm>
            <a:off x="5595600" y="4976325"/>
            <a:ext cx="100500" cy="1014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19" name="Google Shape;319;p28"/>
          <p:cNvSpPr/>
          <p:nvPr/>
        </p:nvSpPr>
        <p:spPr>
          <a:xfrm>
            <a:off x="6426725" y="4976325"/>
            <a:ext cx="137100" cy="101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20" name="Google Shape;320;p28"/>
          <p:cNvSpPr/>
          <p:nvPr/>
        </p:nvSpPr>
        <p:spPr>
          <a:xfrm rot="10800000">
            <a:off x="2580175" y="4976325"/>
            <a:ext cx="137100" cy="101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21" name="Google Shape;321;p28"/>
          <p:cNvSpPr txBox="1"/>
          <p:nvPr/>
        </p:nvSpPr>
        <p:spPr>
          <a:xfrm>
            <a:off x="6318613" y="489050"/>
            <a:ext cx="1018200" cy="420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rgbClr val="014421"/>
                </a:solidFill>
                <a:latin typeface="Spectral ExtraBold"/>
                <a:ea typeface="Spectral ExtraBold"/>
                <a:cs typeface="Spectral ExtraBold"/>
                <a:sym typeface="Spectral ExtraBold"/>
              </a:rPr>
              <a:t>FAQ</a:t>
            </a:r>
            <a:endParaRPr sz="1200">
              <a:solidFill>
                <a:srgbClr val="014421"/>
              </a:solidFill>
              <a:latin typeface="Spectral ExtraBold"/>
              <a:ea typeface="Spectral ExtraBold"/>
              <a:cs typeface="Spectral ExtraBold"/>
              <a:sym typeface="Spectral ExtraBold"/>
            </a:endParaRPr>
          </a:p>
        </p:txBody>
      </p:sp>
      <p:sp>
        <p:nvSpPr>
          <p:cNvPr id="322" name="Google Shape;322;p28"/>
          <p:cNvSpPr txBox="1"/>
          <p:nvPr/>
        </p:nvSpPr>
        <p:spPr>
          <a:xfrm>
            <a:off x="8179275" y="471225"/>
            <a:ext cx="1029000" cy="41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014421"/>
                </a:solidFill>
              </a:rPr>
              <a:t>About</a:t>
            </a:r>
            <a:endParaRPr b="1" sz="1200">
              <a:solidFill>
                <a:srgbClr val="014421"/>
              </a:solidFill>
            </a:endParaRPr>
          </a:p>
        </p:txBody>
      </p:sp>
      <p:sp>
        <p:nvSpPr>
          <p:cNvPr id="323" name="Google Shape;323;p28"/>
          <p:cNvSpPr txBox="1"/>
          <p:nvPr/>
        </p:nvSpPr>
        <p:spPr>
          <a:xfrm>
            <a:off x="787125" y="2069350"/>
            <a:ext cx="3612900" cy="2149800"/>
          </a:xfrm>
          <a:prstGeom prst="rect">
            <a:avLst/>
          </a:prstGeom>
          <a:noFill/>
          <a:ln>
            <a:noFill/>
          </a:ln>
        </p:spPr>
        <p:txBody>
          <a:bodyPr anchorCtr="0" anchor="t" bIns="91425" lIns="91425" spcFirstLastPara="1" rIns="91425" wrap="square" tIns="91425">
            <a:spAutoFit/>
          </a:bodyPr>
          <a:lstStyle/>
          <a:p>
            <a:pPr indent="0" lvl="0" marL="0" rtl="0" algn="ctr">
              <a:lnSpc>
                <a:spcPct val="150000"/>
              </a:lnSpc>
              <a:spcBef>
                <a:spcPts val="0"/>
              </a:spcBef>
              <a:spcAft>
                <a:spcPts val="0"/>
              </a:spcAft>
              <a:buNone/>
            </a:pPr>
            <a:r>
              <a:rPr lang="en">
                <a:solidFill>
                  <a:schemeClr val="dk1"/>
                </a:solidFill>
                <a:latin typeface="Spectral ExtraBold"/>
                <a:ea typeface="Spectral ExtraBold"/>
                <a:cs typeface="Spectral ExtraBold"/>
                <a:sym typeface="Spectral ExtraBold"/>
              </a:rPr>
              <a:t>Transportation </a:t>
            </a:r>
            <a:endParaRPr>
              <a:solidFill>
                <a:schemeClr val="dk1"/>
              </a:solidFill>
              <a:latin typeface="Spectral ExtraBold"/>
              <a:ea typeface="Spectral ExtraBold"/>
              <a:cs typeface="Spectral ExtraBold"/>
              <a:sym typeface="Spectral ExtraBold"/>
            </a:endParaRPr>
          </a:p>
          <a:p>
            <a:pPr indent="0" lvl="0" marL="0" rtl="0" algn="l">
              <a:lnSpc>
                <a:spcPct val="150000"/>
              </a:lnSpc>
              <a:spcBef>
                <a:spcPts val="800"/>
              </a:spcBef>
              <a:spcAft>
                <a:spcPts val="800"/>
              </a:spcAft>
              <a:buClr>
                <a:schemeClr val="dk1"/>
              </a:buClr>
              <a:buSzPts val="1100"/>
              <a:buFont typeface="Arial"/>
              <a:buNone/>
            </a:pPr>
            <a:r>
              <a:rPr lang="en" sz="1000">
                <a:solidFill>
                  <a:schemeClr val="dk1"/>
                </a:solidFill>
                <a:latin typeface="Spectral SemiBold"/>
                <a:ea typeface="Spectral SemiBold"/>
                <a:cs typeface="Spectral SemiBold"/>
                <a:sym typeface="Spectral SemiBold"/>
              </a:rPr>
              <a:t>Almost all visitors arrive to Taniti by air, though some arrive on a small cruise ship that docks in Yellow Leaf Bay for one night per week. Taniti is served by a small airport that can accommodate small jets and propeller planes. Taniti is in the process of expanding the airport so larger jets will be able to land on the island within the next few years. </a:t>
            </a:r>
            <a:endParaRPr sz="2100">
              <a:solidFill>
                <a:schemeClr val="dk1"/>
              </a:solidFill>
              <a:latin typeface="Spectral SemiBold"/>
              <a:ea typeface="Spectral SemiBold"/>
              <a:cs typeface="Spectral SemiBold"/>
              <a:sym typeface="Spectral SemiBold"/>
            </a:endParaRPr>
          </a:p>
        </p:txBody>
      </p:sp>
      <p:sp>
        <p:nvSpPr>
          <p:cNvPr id="324" name="Google Shape;324;p28"/>
          <p:cNvSpPr txBox="1"/>
          <p:nvPr/>
        </p:nvSpPr>
        <p:spPr>
          <a:xfrm>
            <a:off x="4810400" y="2083750"/>
            <a:ext cx="3732900" cy="1688100"/>
          </a:xfrm>
          <a:prstGeom prst="rect">
            <a:avLst/>
          </a:prstGeom>
          <a:noFill/>
          <a:ln>
            <a:noFill/>
          </a:ln>
        </p:spPr>
        <p:txBody>
          <a:bodyPr anchorCtr="0" anchor="t" bIns="91425" lIns="91425" spcFirstLastPara="1" rIns="91425" wrap="square" tIns="91425">
            <a:spAutoFit/>
          </a:bodyPr>
          <a:lstStyle/>
          <a:p>
            <a:pPr indent="0" lvl="0" marL="0" rtl="0" algn="ctr">
              <a:lnSpc>
                <a:spcPct val="150000"/>
              </a:lnSpc>
              <a:spcBef>
                <a:spcPts val="0"/>
              </a:spcBef>
              <a:spcAft>
                <a:spcPts val="0"/>
              </a:spcAft>
              <a:buNone/>
            </a:pPr>
            <a:r>
              <a:rPr lang="en">
                <a:solidFill>
                  <a:schemeClr val="dk1"/>
                </a:solidFill>
                <a:latin typeface="Spectral ExtraBold"/>
                <a:ea typeface="Spectral ExtraBold"/>
                <a:cs typeface="Spectral ExtraBold"/>
                <a:sym typeface="Spectral ExtraBold"/>
              </a:rPr>
              <a:t>Lodging</a:t>
            </a:r>
            <a:endParaRPr sz="1000">
              <a:solidFill>
                <a:schemeClr val="dk1"/>
              </a:solidFill>
              <a:latin typeface="Spectral ExtraBold"/>
              <a:ea typeface="Spectral ExtraBold"/>
              <a:cs typeface="Spectral ExtraBold"/>
              <a:sym typeface="Spectral ExtraBold"/>
            </a:endParaRPr>
          </a:p>
          <a:p>
            <a:pPr indent="0" lvl="0" marL="0" rtl="0" algn="l">
              <a:lnSpc>
                <a:spcPct val="150000"/>
              </a:lnSpc>
              <a:spcBef>
                <a:spcPts val="800"/>
              </a:spcBef>
              <a:spcAft>
                <a:spcPts val="800"/>
              </a:spcAft>
              <a:buClr>
                <a:schemeClr val="dk1"/>
              </a:buClr>
              <a:buSzPts val="1100"/>
              <a:buFont typeface="Arial"/>
              <a:buNone/>
            </a:pPr>
            <a:r>
              <a:rPr lang="en" sz="1000">
                <a:solidFill>
                  <a:schemeClr val="dk1"/>
                </a:solidFill>
                <a:latin typeface="Spectral SemiBold"/>
                <a:ea typeface="Spectral SemiBold"/>
                <a:cs typeface="Spectral SemiBold"/>
                <a:sym typeface="Spectral SemiBold"/>
              </a:rPr>
              <a:t>Taniti has a wide variety of lodging that ranges from an inexpensive hostel to one large, four-star resort. There are many small, family-owned hotels and a growing number of bed and breakfasts. All types of lodging are strictly regulated and regularly inspected by the Tanitian government.</a:t>
            </a:r>
            <a:endParaRPr sz="2100">
              <a:solidFill>
                <a:schemeClr val="dk1"/>
              </a:solidFill>
              <a:latin typeface="Spectral SemiBold"/>
              <a:ea typeface="Spectral SemiBold"/>
              <a:cs typeface="Spectral SemiBold"/>
              <a:sym typeface="Spectral SemiBold"/>
            </a:endParaRPr>
          </a:p>
        </p:txBody>
      </p:sp>
      <p:sp>
        <p:nvSpPr>
          <p:cNvPr id="325" name="Google Shape;325;p28">
            <a:hlinkClick action="ppaction://hlinksldjump" r:id="rId5"/>
          </p:cNvPr>
          <p:cNvSpPr/>
          <p:nvPr/>
        </p:nvSpPr>
        <p:spPr>
          <a:xfrm>
            <a:off x="272075" y="431150"/>
            <a:ext cx="450900" cy="420600"/>
          </a:xfrm>
          <a:prstGeom prst="rect">
            <a:avLst/>
          </a:prstGeom>
          <a:no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26" name="Google Shape;326;p28">
            <a:hlinkClick action="ppaction://hlinksldjump" r:id="rId6"/>
          </p:cNvPr>
          <p:cNvSpPr/>
          <p:nvPr/>
        </p:nvSpPr>
        <p:spPr>
          <a:xfrm>
            <a:off x="7994925" y="448425"/>
            <a:ext cx="946200" cy="420600"/>
          </a:xfrm>
          <a:prstGeom prst="rect">
            <a:avLst/>
          </a:prstGeom>
          <a:no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27" name="Google Shape;327;p28">
            <a:hlinkClick action="ppaction://hlinksldjump" r:id="rId7"/>
          </p:cNvPr>
          <p:cNvSpPr/>
          <p:nvPr/>
        </p:nvSpPr>
        <p:spPr>
          <a:xfrm>
            <a:off x="4714314" y="494100"/>
            <a:ext cx="946200" cy="420600"/>
          </a:xfrm>
          <a:prstGeom prst="rect">
            <a:avLst/>
          </a:prstGeom>
          <a:no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28" name="Google Shape;328;p28">
            <a:hlinkClick action="ppaction://hlinksldjump" r:id="rId8"/>
          </p:cNvPr>
          <p:cNvSpPr/>
          <p:nvPr/>
        </p:nvSpPr>
        <p:spPr>
          <a:xfrm>
            <a:off x="7994914" y="470000"/>
            <a:ext cx="946200" cy="420600"/>
          </a:xfrm>
          <a:prstGeom prst="rect">
            <a:avLst/>
          </a:prstGeom>
          <a:no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29" name="Google Shape;329;p28">
            <a:hlinkClick action="ppaction://hlinksldjump" r:id="rId9"/>
          </p:cNvPr>
          <p:cNvSpPr/>
          <p:nvPr/>
        </p:nvSpPr>
        <p:spPr>
          <a:xfrm>
            <a:off x="6377564" y="494100"/>
            <a:ext cx="946200" cy="420600"/>
          </a:xfrm>
          <a:prstGeom prst="rect">
            <a:avLst/>
          </a:prstGeom>
          <a:no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30" name="Google Shape;330;p28">
            <a:hlinkClick action="ppaction://hlinksldjump" r:id="rId10"/>
          </p:cNvPr>
          <p:cNvSpPr/>
          <p:nvPr/>
        </p:nvSpPr>
        <p:spPr>
          <a:xfrm>
            <a:off x="2997014" y="494100"/>
            <a:ext cx="946200" cy="420600"/>
          </a:xfrm>
          <a:prstGeom prst="rect">
            <a:avLst/>
          </a:prstGeom>
          <a:no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31" name="Google Shape;331;p28">
            <a:hlinkClick action="ppaction://hlinksldjump" r:id="rId11"/>
          </p:cNvPr>
          <p:cNvSpPr/>
          <p:nvPr/>
        </p:nvSpPr>
        <p:spPr>
          <a:xfrm>
            <a:off x="1343164" y="467475"/>
            <a:ext cx="946200" cy="420600"/>
          </a:xfrm>
          <a:prstGeom prst="rect">
            <a:avLst/>
          </a:prstGeom>
          <a:no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32" name="Google Shape;332;p28">
            <a:hlinkClick action="ppaction://hlinkshowjump?jump=previousslide"/>
          </p:cNvPr>
          <p:cNvSpPr/>
          <p:nvPr/>
        </p:nvSpPr>
        <p:spPr>
          <a:xfrm>
            <a:off x="2488225" y="4917675"/>
            <a:ext cx="321000" cy="218700"/>
          </a:xfrm>
          <a:prstGeom prst="rect">
            <a:avLst/>
          </a:prstGeom>
          <a:no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33" name="Google Shape;333;p28">
            <a:hlinkClick action="ppaction://hlinkshowjump?jump=nextslide"/>
          </p:cNvPr>
          <p:cNvSpPr/>
          <p:nvPr/>
        </p:nvSpPr>
        <p:spPr>
          <a:xfrm>
            <a:off x="6334775" y="4917675"/>
            <a:ext cx="321000" cy="218700"/>
          </a:xfrm>
          <a:prstGeom prst="rect">
            <a:avLst/>
          </a:prstGeom>
          <a:no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34" name="Google Shape;334;p28">
            <a:hlinkClick action="ppaction://hlinksldjump" r:id="rId12"/>
          </p:cNvPr>
          <p:cNvSpPr/>
          <p:nvPr/>
        </p:nvSpPr>
        <p:spPr>
          <a:xfrm>
            <a:off x="3411300" y="4940175"/>
            <a:ext cx="173700" cy="173700"/>
          </a:xfrm>
          <a:prstGeom prst="rect">
            <a:avLst/>
          </a:prstGeom>
          <a:no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35" name="Google Shape;335;p28">
            <a:hlinkClick action="ppaction://hlinksldjump" r:id="rId13"/>
          </p:cNvPr>
          <p:cNvSpPr/>
          <p:nvPr/>
        </p:nvSpPr>
        <p:spPr>
          <a:xfrm>
            <a:off x="5559000" y="4940900"/>
            <a:ext cx="173700" cy="173700"/>
          </a:xfrm>
          <a:prstGeom prst="rect">
            <a:avLst/>
          </a:prstGeom>
          <a:no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36" name="Google Shape;336;p28">
            <a:hlinkClick action="ppaction://hlinksldjump" r:id="rId14"/>
          </p:cNvPr>
          <p:cNvSpPr/>
          <p:nvPr/>
        </p:nvSpPr>
        <p:spPr>
          <a:xfrm>
            <a:off x="5022075" y="4927150"/>
            <a:ext cx="173700" cy="173700"/>
          </a:xfrm>
          <a:prstGeom prst="rect">
            <a:avLst/>
          </a:prstGeom>
          <a:no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37" name="Google Shape;337;p28">
            <a:hlinkClick action="ppaction://hlinksldjump" r:id="rId15"/>
          </p:cNvPr>
          <p:cNvSpPr/>
          <p:nvPr/>
        </p:nvSpPr>
        <p:spPr>
          <a:xfrm>
            <a:off x="4485150" y="4912175"/>
            <a:ext cx="173700" cy="173700"/>
          </a:xfrm>
          <a:prstGeom prst="rect">
            <a:avLst/>
          </a:prstGeom>
          <a:no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38" name="Google Shape;338;p28">
            <a:hlinkClick action="ppaction://hlinksldjump" r:id="rId16"/>
          </p:cNvPr>
          <p:cNvSpPr/>
          <p:nvPr/>
        </p:nvSpPr>
        <p:spPr>
          <a:xfrm>
            <a:off x="3948225" y="4948550"/>
            <a:ext cx="173700" cy="173700"/>
          </a:xfrm>
          <a:prstGeom prst="rect">
            <a:avLst/>
          </a:prstGeom>
          <a:no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39" name="Google Shape;339;p28">
            <a:hlinkClick action="ppaction://hlinksldjump" r:id="rId17"/>
          </p:cNvPr>
          <p:cNvSpPr/>
          <p:nvPr/>
        </p:nvSpPr>
        <p:spPr>
          <a:xfrm>
            <a:off x="3418850" y="1004350"/>
            <a:ext cx="2353800" cy="5925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8F2CF">
            <a:alpha val="52530"/>
          </a:srgbClr>
        </a:solidFill>
      </p:bgPr>
    </p:bg>
    <p:spTree>
      <p:nvGrpSpPr>
        <p:cNvPr id="343" name="Shape 343"/>
        <p:cNvGrpSpPr/>
        <p:nvPr/>
      </p:nvGrpSpPr>
      <p:grpSpPr>
        <a:xfrm>
          <a:off x="0" y="0"/>
          <a:ext cx="0" cy="0"/>
          <a:chOff x="0" y="0"/>
          <a:chExt cx="0" cy="0"/>
        </a:xfrm>
      </p:grpSpPr>
      <p:pic>
        <p:nvPicPr>
          <p:cNvPr id="344" name="Google Shape;344;p29" title="tropical.jpg"/>
          <p:cNvPicPr preferRelativeResize="0"/>
          <p:nvPr/>
        </p:nvPicPr>
        <p:blipFill>
          <a:blip r:embed="rId3">
            <a:alphaModFix amt="55000"/>
          </a:blip>
          <a:stretch>
            <a:fillRect/>
          </a:stretch>
        </p:blipFill>
        <p:spPr>
          <a:xfrm>
            <a:off x="6659850" y="0"/>
            <a:ext cx="2484150" cy="885301"/>
          </a:xfrm>
          <a:prstGeom prst="rect">
            <a:avLst/>
          </a:prstGeom>
          <a:noFill/>
          <a:ln>
            <a:noFill/>
          </a:ln>
        </p:spPr>
      </p:pic>
      <p:pic>
        <p:nvPicPr>
          <p:cNvPr id="345" name="Google Shape;345;p29" title="tropical.jpg"/>
          <p:cNvPicPr preferRelativeResize="0"/>
          <p:nvPr/>
        </p:nvPicPr>
        <p:blipFill>
          <a:blip r:embed="rId3">
            <a:alphaModFix amt="55000"/>
          </a:blip>
          <a:stretch>
            <a:fillRect/>
          </a:stretch>
        </p:blipFill>
        <p:spPr>
          <a:xfrm>
            <a:off x="4175700" y="0"/>
            <a:ext cx="2484146" cy="885300"/>
          </a:xfrm>
          <a:prstGeom prst="rect">
            <a:avLst/>
          </a:prstGeom>
          <a:noFill/>
          <a:ln>
            <a:noFill/>
          </a:ln>
        </p:spPr>
      </p:pic>
      <p:pic>
        <p:nvPicPr>
          <p:cNvPr id="346" name="Google Shape;346;p29" title="tropical.jpg"/>
          <p:cNvPicPr preferRelativeResize="0"/>
          <p:nvPr/>
        </p:nvPicPr>
        <p:blipFill>
          <a:blip r:embed="rId3">
            <a:alphaModFix amt="55000"/>
          </a:blip>
          <a:stretch>
            <a:fillRect/>
          </a:stretch>
        </p:blipFill>
        <p:spPr>
          <a:xfrm>
            <a:off x="1691550" y="0"/>
            <a:ext cx="2484150" cy="885300"/>
          </a:xfrm>
          <a:prstGeom prst="rect">
            <a:avLst/>
          </a:prstGeom>
          <a:noFill/>
          <a:ln>
            <a:noFill/>
          </a:ln>
        </p:spPr>
      </p:pic>
      <p:pic>
        <p:nvPicPr>
          <p:cNvPr id="347" name="Google Shape;347;p29" title="tropical.jpg"/>
          <p:cNvPicPr preferRelativeResize="0"/>
          <p:nvPr/>
        </p:nvPicPr>
        <p:blipFill>
          <a:blip r:embed="rId3">
            <a:alphaModFix amt="55000"/>
          </a:blip>
          <a:stretch>
            <a:fillRect/>
          </a:stretch>
        </p:blipFill>
        <p:spPr>
          <a:xfrm>
            <a:off x="-792600" y="0"/>
            <a:ext cx="2484150" cy="885301"/>
          </a:xfrm>
          <a:prstGeom prst="rect">
            <a:avLst/>
          </a:prstGeom>
          <a:noFill/>
          <a:ln>
            <a:noFill/>
          </a:ln>
        </p:spPr>
      </p:pic>
      <p:sp>
        <p:nvSpPr>
          <p:cNvPr id="348" name="Google Shape;348;p29"/>
          <p:cNvSpPr txBox="1"/>
          <p:nvPr/>
        </p:nvSpPr>
        <p:spPr>
          <a:xfrm>
            <a:off x="2294100" y="-62475"/>
            <a:ext cx="4555800" cy="592500"/>
          </a:xfrm>
          <a:prstGeom prst="rect">
            <a:avLst/>
          </a:prstGeom>
          <a:noFill/>
          <a:ln>
            <a:noFill/>
          </a:ln>
          <a:effectLst>
            <a:outerShdw blurRad="171450" rotWithShape="0" algn="bl">
              <a:srgbClr val="D8F2CF"/>
            </a:outerShdw>
          </a:effectLst>
        </p:spPr>
        <p:txBody>
          <a:bodyPr anchorCtr="0" anchor="t" bIns="34275" lIns="68575" spcFirstLastPara="1" rIns="68575" wrap="square" tIns="34275">
            <a:spAutoFit/>
          </a:bodyPr>
          <a:lstStyle/>
          <a:p>
            <a:pPr indent="0" lvl="0" marL="0" marR="0" rtl="0" algn="ctr">
              <a:spcBef>
                <a:spcPts val="0"/>
              </a:spcBef>
              <a:spcAft>
                <a:spcPts val="0"/>
              </a:spcAft>
              <a:buNone/>
            </a:pPr>
            <a:r>
              <a:rPr b="1" i="0" lang="en" sz="3400" u="none" cap="none" strike="noStrike">
                <a:solidFill>
                  <a:srgbClr val="3E2509"/>
                </a:solidFill>
                <a:latin typeface="Caveat"/>
                <a:ea typeface="Caveat"/>
                <a:cs typeface="Caveat"/>
                <a:sym typeface="Caveat"/>
              </a:rPr>
              <a:t>WELCOME TO </a:t>
            </a:r>
            <a:r>
              <a:rPr b="1" lang="en" sz="3400">
                <a:solidFill>
                  <a:srgbClr val="3E2509"/>
                </a:solidFill>
                <a:latin typeface="Caveat"/>
                <a:ea typeface="Caveat"/>
                <a:cs typeface="Caveat"/>
                <a:sym typeface="Caveat"/>
              </a:rPr>
              <a:t>TANITI</a:t>
            </a:r>
            <a:endParaRPr b="1" i="0" sz="3400" u="none" cap="none" strike="noStrike">
              <a:solidFill>
                <a:srgbClr val="3E2509"/>
              </a:solidFill>
              <a:latin typeface="Caveat"/>
              <a:ea typeface="Caveat"/>
              <a:cs typeface="Caveat"/>
              <a:sym typeface="Caveat"/>
            </a:endParaRPr>
          </a:p>
        </p:txBody>
      </p:sp>
      <p:sp>
        <p:nvSpPr>
          <p:cNvPr id="349" name="Google Shape;349;p29"/>
          <p:cNvSpPr txBox="1"/>
          <p:nvPr/>
        </p:nvSpPr>
        <p:spPr>
          <a:xfrm>
            <a:off x="227433" y="389164"/>
            <a:ext cx="394200" cy="5772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i="0" lang="en" sz="3300" u="none" cap="none" strike="noStrike">
                <a:solidFill>
                  <a:srgbClr val="3E2509"/>
                </a:solidFill>
                <a:latin typeface="Pacifico"/>
                <a:ea typeface="Pacifico"/>
                <a:cs typeface="Pacifico"/>
                <a:sym typeface="Pacifico"/>
              </a:rPr>
              <a:t>T</a:t>
            </a:r>
            <a:endParaRPr sz="1100">
              <a:solidFill>
                <a:srgbClr val="3E2509"/>
              </a:solidFill>
              <a:latin typeface="Pacifico"/>
              <a:ea typeface="Pacifico"/>
              <a:cs typeface="Pacifico"/>
              <a:sym typeface="Pacifico"/>
            </a:endParaRPr>
          </a:p>
        </p:txBody>
      </p:sp>
      <p:sp>
        <p:nvSpPr>
          <p:cNvPr id="350" name="Google Shape;350;p29"/>
          <p:cNvSpPr/>
          <p:nvPr/>
        </p:nvSpPr>
        <p:spPr>
          <a:xfrm>
            <a:off x="4763463" y="566649"/>
            <a:ext cx="937200" cy="361800"/>
          </a:xfrm>
          <a:prstGeom prst="roundRect">
            <a:avLst>
              <a:gd fmla="val 16667" name="adj"/>
            </a:avLst>
          </a:prstGeom>
          <a:solidFill>
            <a:srgbClr val="BFBFB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51" name="Google Shape;351;p29"/>
          <p:cNvSpPr/>
          <p:nvPr/>
        </p:nvSpPr>
        <p:spPr>
          <a:xfrm>
            <a:off x="4718818" y="523514"/>
            <a:ext cx="937200" cy="356700"/>
          </a:xfrm>
          <a:prstGeom prst="roundRect">
            <a:avLst>
              <a:gd fmla="val 16667" name="adj"/>
            </a:avLst>
          </a:prstGeom>
          <a:solidFill>
            <a:schemeClr val="lt1"/>
          </a:solidFill>
          <a:ln cap="flat" cmpd="sng" w="19050">
            <a:solidFill>
              <a:srgbClr val="01442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52" name="Google Shape;352;p29">
            <a:hlinkClick action="ppaction://hlinksldjump" r:id="rId4"/>
          </p:cNvPr>
          <p:cNvSpPr/>
          <p:nvPr/>
        </p:nvSpPr>
        <p:spPr>
          <a:xfrm>
            <a:off x="272075" y="431150"/>
            <a:ext cx="450900" cy="420600"/>
          </a:xfrm>
          <a:prstGeom prst="rect">
            <a:avLst/>
          </a:prstGeom>
          <a:no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53" name="Google Shape;353;p29"/>
          <p:cNvSpPr/>
          <p:nvPr/>
        </p:nvSpPr>
        <p:spPr>
          <a:xfrm>
            <a:off x="6426713" y="545074"/>
            <a:ext cx="937200" cy="361800"/>
          </a:xfrm>
          <a:prstGeom prst="roundRect">
            <a:avLst>
              <a:gd fmla="val 16667" name="adj"/>
            </a:avLst>
          </a:prstGeom>
          <a:solidFill>
            <a:srgbClr val="BFBFB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54" name="Google Shape;354;p29"/>
          <p:cNvSpPr/>
          <p:nvPr/>
        </p:nvSpPr>
        <p:spPr>
          <a:xfrm>
            <a:off x="6382068" y="501939"/>
            <a:ext cx="937200" cy="356700"/>
          </a:xfrm>
          <a:prstGeom prst="roundRect">
            <a:avLst>
              <a:gd fmla="val 16667" name="adj"/>
            </a:avLst>
          </a:prstGeom>
          <a:solidFill>
            <a:srgbClr val="FCECDB"/>
          </a:solidFill>
          <a:ln cap="flat" cmpd="sng" w="19050">
            <a:solidFill>
              <a:srgbClr val="01442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55" name="Google Shape;355;p29"/>
          <p:cNvSpPr/>
          <p:nvPr/>
        </p:nvSpPr>
        <p:spPr>
          <a:xfrm>
            <a:off x="1392313" y="518449"/>
            <a:ext cx="937200" cy="361800"/>
          </a:xfrm>
          <a:prstGeom prst="roundRect">
            <a:avLst>
              <a:gd fmla="val 16667" name="adj"/>
            </a:avLst>
          </a:prstGeom>
          <a:solidFill>
            <a:srgbClr val="BFBFB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56" name="Google Shape;356;p29"/>
          <p:cNvSpPr/>
          <p:nvPr/>
        </p:nvSpPr>
        <p:spPr>
          <a:xfrm>
            <a:off x="1347668" y="475314"/>
            <a:ext cx="937200" cy="356700"/>
          </a:xfrm>
          <a:prstGeom prst="roundRect">
            <a:avLst>
              <a:gd fmla="val 16667" name="adj"/>
            </a:avLst>
          </a:prstGeom>
          <a:solidFill>
            <a:schemeClr val="lt1"/>
          </a:solidFill>
          <a:ln cap="flat" cmpd="sng" w="19050">
            <a:solidFill>
              <a:srgbClr val="01442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57" name="Google Shape;357;p29"/>
          <p:cNvSpPr/>
          <p:nvPr/>
        </p:nvSpPr>
        <p:spPr>
          <a:xfrm>
            <a:off x="8045313" y="523512"/>
            <a:ext cx="937200" cy="361800"/>
          </a:xfrm>
          <a:prstGeom prst="roundRect">
            <a:avLst>
              <a:gd fmla="val 16667" name="adj"/>
            </a:avLst>
          </a:prstGeom>
          <a:solidFill>
            <a:srgbClr val="BFBFB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58" name="Google Shape;358;p29"/>
          <p:cNvSpPr/>
          <p:nvPr/>
        </p:nvSpPr>
        <p:spPr>
          <a:xfrm>
            <a:off x="8000668" y="480377"/>
            <a:ext cx="937200" cy="356700"/>
          </a:xfrm>
          <a:prstGeom prst="roundRect">
            <a:avLst>
              <a:gd fmla="val 16667" name="adj"/>
            </a:avLst>
          </a:prstGeom>
          <a:solidFill>
            <a:schemeClr val="lt1"/>
          </a:solidFill>
          <a:ln cap="flat" cmpd="sng" w="19050">
            <a:solidFill>
              <a:srgbClr val="01442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59" name="Google Shape;359;p29"/>
          <p:cNvSpPr/>
          <p:nvPr/>
        </p:nvSpPr>
        <p:spPr>
          <a:xfrm>
            <a:off x="3055563" y="542549"/>
            <a:ext cx="937200" cy="361800"/>
          </a:xfrm>
          <a:prstGeom prst="roundRect">
            <a:avLst>
              <a:gd fmla="val 16667" name="adj"/>
            </a:avLst>
          </a:prstGeom>
          <a:solidFill>
            <a:srgbClr val="BFBFBF"/>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60" name="Google Shape;360;p29"/>
          <p:cNvSpPr/>
          <p:nvPr/>
        </p:nvSpPr>
        <p:spPr>
          <a:xfrm>
            <a:off x="3010918" y="499414"/>
            <a:ext cx="937200" cy="356700"/>
          </a:xfrm>
          <a:prstGeom prst="roundRect">
            <a:avLst>
              <a:gd fmla="val 16667" name="adj"/>
            </a:avLst>
          </a:prstGeom>
          <a:solidFill>
            <a:schemeClr val="lt1"/>
          </a:solidFill>
          <a:ln cap="flat" cmpd="sng" w="19050">
            <a:solidFill>
              <a:srgbClr val="01442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61" name="Google Shape;361;p29"/>
          <p:cNvSpPr txBox="1"/>
          <p:nvPr/>
        </p:nvSpPr>
        <p:spPr>
          <a:xfrm>
            <a:off x="1337275" y="455675"/>
            <a:ext cx="1104000" cy="31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014421"/>
                </a:solidFill>
                <a:latin typeface="Spectral ExtraBold"/>
                <a:ea typeface="Spectral ExtraBold"/>
                <a:cs typeface="Spectral ExtraBold"/>
                <a:sym typeface="Spectral ExtraBold"/>
              </a:rPr>
              <a:t>Book Here</a:t>
            </a:r>
            <a:endParaRPr sz="1200">
              <a:solidFill>
                <a:srgbClr val="014421"/>
              </a:solidFill>
              <a:latin typeface="Spectral ExtraBold"/>
              <a:ea typeface="Spectral ExtraBold"/>
              <a:cs typeface="Spectral ExtraBold"/>
              <a:sym typeface="Spectral ExtraBold"/>
            </a:endParaRPr>
          </a:p>
        </p:txBody>
      </p:sp>
      <p:sp>
        <p:nvSpPr>
          <p:cNvPr id="362" name="Google Shape;362;p29"/>
          <p:cNvSpPr txBox="1"/>
          <p:nvPr/>
        </p:nvSpPr>
        <p:spPr>
          <a:xfrm>
            <a:off x="2975400" y="495425"/>
            <a:ext cx="1334700" cy="24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014421"/>
                </a:solidFill>
                <a:latin typeface="Spectral ExtraBold"/>
                <a:ea typeface="Spectral ExtraBold"/>
                <a:cs typeface="Spectral ExtraBold"/>
                <a:sym typeface="Spectral ExtraBold"/>
              </a:rPr>
              <a:t>Attractions</a:t>
            </a:r>
            <a:endParaRPr sz="1200">
              <a:solidFill>
                <a:srgbClr val="014421"/>
              </a:solidFill>
              <a:latin typeface="Spectral ExtraBold"/>
              <a:ea typeface="Spectral ExtraBold"/>
              <a:cs typeface="Spectral ExtraBold"/>
              <a:sym typeface="Spectral ExtraBold"/>
            </a:endParaRPr>
          </a:p>
        </p:txBody>
      </p:sp>
      <p:sp>
        <p:nvSpPr>
          <p:cNvPr id="363" name="Google Shape;363;p29"/>
          <p:cNvSpPr txBox="1"/>
          <p:nvPr/>
        </p:nvSpPr>
        <p:spPr>
          <a:xfrm>
            <a:off x="4714313" y="432675"/>
            <a:ext cx="946200" cy="49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rgbClr val="014421"/>
                </a:solidFill>
                <a:latin typeface="Spectral ExtraBold"/>
                <a:ea typeface="Spectral ExtraBold"/>
                <a:cs typeface="Spectral ExtraBold"/>
                <a:sym typeface="Spectral ExtraBold"/>
              </a:rPr>
              <a:t>Flights</a:t>
            </a:r>
            <a:endParaRPr sz="1200">
              <a:solidFill>
                <a:srgbClr val="014421"/>
              </a:solidFill>
              <a:latin typeface="Spectral ExtraBold"/>
              <a:ea typeface="Spectral ExtraBold"/>
              <a:cs typeface="Spectral ExtraBold"/>
              <a:sym typeface="Spectral ExtraBold"/>
            </a:endParaRPr>
          </a:p>
          <a:p>
            <a:pPr indent="0" lvl="0" marL="0" rtl="0" algn="ctr">
              <a:spcBef>
                <a:spcPts val="0"/>
              </a:spcBef>
              <a:spcAft>
                <a:spcPts val="0"/>
              </a:spcAft>
              <a:buNone/>
            </a:pPr>
            <a:r>
              <a:rPr lang="en" sz="1200">
                <a:solidFill>
                  <a:srgbClr val="014421"/>
                </a:solidFill>
                <a:latin typeface="Spectral ExtraBold"/>
                <a:ea typeface="Spectral ExtraBold"/>
                <a:cs typeface="Spectral ExtraBold"/>
                <a:sym typeface="Spectral ExtraBold"/>
              </a:rPr>
              <a:t>Hotels</a:t>
            </a:r>
            <a:endParaRPr sz="1200">
              <a:solidFill>
                <a:srgbClr val="014421"/>
              </a:solidFill>
              <a:latin typeface="Spectral ExtraBold"/>
              <a:ea typeface="Spectral ExtraBold"/>
              <a:cs typeface="Spectral ExtraBold"/>
              <a:sym typeface="Spectral ExtraBold"/>
            </a:endParaRPr>
          </a:p>
        </p:txBody>
      </p:sp>
      <p:sp>
        <p:nvSpPr>
          <p:cNvPr id="364" name="Google Shape;364;p29"/>
          <p:cNvSpPr/>
          <p:nvPr/>
        </p:nvSpPr>
        <p:spPr>
          <a:xfrm>
            <a:off x="3450325" y="1035275"/>
            <a:ext cx="2282400" cy="532200"/>
          </a:xfrm>
          <a:prstGeom prst="roundRect">
            <a:avLst>
              <a:gd fmla="val 16667" name="adj"/>
            </a:avLst>
          </a:prstGeom>
          <a:noFill/>
          <a:ln cap="flat" cmpd="sng" w="28575">
            <a:solidFill>
              <a:srgbClr val="01442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65" name="Google Shape;365;p29"/>
          <p:cNvSpPr/>
          <p:nvPr/>
        </p:nvSpPr>
        <p:spPr>
          <a:xfrm>
            <a:off x="3532642" y="1093551"/>
            <a:ext cx="2078717" cy="439738"/>
          </a:xfrm>
          <a:prstGeom prst="rect">
            <a:avLst/>
          </a:prstGeom>
        </p:spPr>
        <p:txBody>
          <a:bodyPr>
            <a:prstTxWarp prst="textPlain"/>
          </a:bodyPr>
          <a:lstStyle/>
          <a:p>
            <a:pPr lvl="0" algn="ctr"/>
            <a:r>
              <a:rPr b="1" i="0">
                <a:ln cap="flat" cmpd="sng" w="9525">
                  <a:solidFill>
                    <a:srgbClr val="1155CC"/>
                  </a:solidFill>
                  <a:prstDash val="solid"/>
                  <a:round/>
                  <a:headEnd len="sm" w="sm" type="none"/>
                  <a:tailEnd len="sm" w="sm" type="none"/>
                </a:ln>
                <a:solidFill>
                  <a:srgbClr val="005DFF"/>
                </a:solidFill>
                <a:latin typeface="Comfortaa"/>
              </a:rPr>
              <a:t>BOOK YOUR TRIP</a:t>
            </a:r>
            <a:br>
              <a:rPr b="1" i="0">
                <a:ln cap="flat" cmpd="sng" w="9525">
                  <a:solidFill>
                    <a:srgbClr val="1155CC"/>
                  </a:solidFill>
                  <a:prstDash val="solid"/>
                  <a:round/>
                  <a:headEnd len="sm" w="sm" type="none"/>
                  <a:tailEnd len="sm" w="sm" type="none"/>
                </a:ln>
                <a:solidFill>
                  <a:srgbClr val="005DFF"/>
                </a:solidFill>
                <a:latin typeface="Comfortaa"/>
              </a:rPr>
            </a:br>
            <a:r>
              <a:rPr b="1" i="0">
                <a:ln cap="flat" cmpd="sng" w="9525">
                  <a:solidFill>
                    <a:srgbClr val="1155CC"/>
                  </a:solidFill>
                  <a:prstDash val="solid"/>
                  <a:round/>
                  <a:headEnd len="sm" w="sm" type="none"/>
                  <a:tailEnd len="sm" w="sm" type="none"/>
                </a:ln>
                <a:solidFill>
                  <a:srgbClr val="005DFF"/>
                </a:solidFill>
                <a:latin typeface="Comfortaa"/>
              </a:rPr>
              <a:t>HERE</a:t>
            </a:r>
          </a:p>
        </p:txBody>
      </p:sp>
      <p:sp>
        <p:nvSpPr>
          <p:cNvPr id="366" name="Google Shape;366;p29"/>
          <p:cNvSpPr/>
          <p:nvPr/>
        </p:nvSpPr>
        <p:spPr>
          <a:xfrm>
            <a:off x="5022075" y="4890100"/>
            <a:ext cx="173700" cy="173700"/>
          </a:xfrm>
          <a:prstGeom prst="flowChartConnector">
            <a:avLst/>
          </a:prstGeom>
          <a:solidFill>
            <a:srgbClr val="005D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67" name="Google Shape;367;p29"/>
          <p:cNvSpPr/>
          <p:nvPr/>
        </p:nvSpPr>
        <p:spPr>
          <a:xfrm>
            <a:off x="3447900" y="4976325"/>
            <a:ext cx="100500" cy="1014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68" name="Google Shape;368;p29"/>
          <p:cNvSpPr/>
          <p:nvPr/>
        </p:nvSpPr>
        <p:spPr>
          <a:xfrm>
            <a:off x="4521750" y="4976325"/>
            <a:ext cx="100500" cy="1014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69" name="Google Shape;369;p29"/>
          <p:cNvSpPr/>
          <p:nvPr/>
        </p:nvSpPr>
        <p:spPr>
          <a:xfrm>
            <a:off x="5595600" y="4976325"/>
            <a:ext cx="100500" cy="1014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70" name="Google Shape;370;p29"/>
          <p:cNvSpPr/>
          <p:nvPr/>
        </p:nvSpPr>
        <p:spPr>
          <a:xfrm>
            <a:off x="3984825" y="4976325"/>
            <a:ext cx="100500" cy="101400"/>
          </a:xfrm>
          <a:prstGeom prst="flowChartConnec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71" name="Google Shape;371;p29"/>
          <p:cNvSpPr/>
          <p:nvPr/>
        </p:nvSpPr>
        <p:spPr>
          <a:xfrm>
            <a:off x="6426725" y="4976325"/>
            <a:ext cx="137100" cy="101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72" name="Google Shape;372;p29"/>
          <p:cNvSpPr/>
          <p:nvPr/>
        </p:nvSpPr>
        <p:spPr>
          <a:xfrm rot="10800000">
            <a:off x="2580175" y="4976325"/>
            <a:ext cx="137100" cy="1014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73" name="Google Shape;373;p29"/>
          <p:cNvSpPr txBox="1"/>
          <p:nvPr/>
        </p:nvSpPr>
        <p:spPr>
          <a:xfrm>
            <a:off x="6341563" y="491575"/>
            <a:ext cx="1018200" cy="420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rgbClr val="014421"/>
                </a:solidFill>
                <a:latin typeface="Spectral ExtraBold"/>
                <a:ea typeface="Spectral ExtraBold"/>
                <a:cs typeface="Spectral ExtraBold"/>
                <a:sym typeface="Spectral ExtraBold"/>
              </a:rPr>
              <a:t>FAQ</a:t>
            </a:r>
            <a:endParaRPr sz="1200">
              <a:solidFill>
                <a:srgbClr val="014421"/>
              </a:solidFill>
              <a:latin typeface="Spectral ExtraBold"/>
              <a:ea typeface="Spectral ExtraBold"/>
              <a:cs typeface="Spectral ExtraBold"/>
              <a:sym typeface="Spectral ExtraBold"/>
            </a:endParaRPr>
          </a:p>
        </p:txBody>
      </p:sp>
      <p:sp>
        <p:nvSpPr>
          <p:cNvPr id="374" name="Google Shape;374;p29"/>
          <p:cNvSpPr txBox="1"/>
          <p:nvPr/>
        </p:nvSpPr>
        <p:spPr>
          <a:xfrm>
            <a:off x="8179275" y="473750"/>
            <a:ext cx="1029000" cy="41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014421"/>
                </a:solidFill>
              </a:rPr>
              <a:t>About</a:t>
            </a:r>
            <a:endParaRPr b="1" sz="1200">
              <a:solidFill>
                <a:srgbClr val="014421"/>
              </a:solidFill>
            </a:endParaRPr>
          </a:p>
        </p:txBody>
      </p:sp>
      <p:sp>
        <p:nvSpPr>
          <p:cNvPr id="375" name="Google Shape;375;p29"/>
          <p:cNvSpPr txBox="1"/>
          <p:nvPr/>
        </p:nvSpPr>
        <p:spPr>
          <a:xfrm>
            <a:off x="813950" y="1698400"/>
            <a:ext cx="7426200" cy="2860500"/>
          </a:xfrm>
          <a:prstGeom prst="rect">
            <a:avLst/>
          </a:prstGeom>
          <a:noFill/>
          <a:ln>
            <a:noFill/>
          </a:ln>
        </p:spPr>
        <p:txBody>
          <a:bodyPr anchorCtr="0" anchor="t" bIns="91425" lIns="91425" spcFirstLastPara="1" rIns="91425" wrap="square" tIns="91425">
            <a:spAutoFit/>
          </a:bodyPr>
          <a:lstStyle/>
          <a:p>
            <a:pPr indent="0" lvl="0" marL="0" rtl="0" algn="ctr">
              <a:lnSpc>
                <a:spcPct val="150000"/>
              </a:lnSpc>
              <a:spcBef>
                <a:spcPts val="0"/>
              </a:spcBef>
              <a:spcAft>
                <a:spcPts val="0"/>
              </a:spcAft>
              <a:buClr>
                <a:schemeClr val="dk1"/>
              </a:buClr>
              <a:buSzPts val="1100"/>
              <a:buFont typeface="Arial"/>
              <a:buNone/>
            </a:pPr>
            <a:r>
              <a:rPr lang="en" sz="1300">
                <a:solidFill>
                  <a:schemeClr val="dk1"/>
                </a:solidFill>
                <a:latin typeface="Spectral ExtraBold"/>
                <a:ea typeface="Spectral ExtraBold"/>
                <a:cs typeface="Spectral ExtraBold"/>
                <a:sym typeface="Spectral ExtraBold"/>
              </a:rPr>
              <a:t>Frequently Requested Information:</a:t>
            </a:r>
            <a:endParaRPr sz="1300">
              <a:solidFill>
                <a:schemeClr val="dk1"/>
              </a:solidFill>
              <a:latin typeface="Spectral ExtraBold"/>
              <a:ea typeface="Spectral ExtraBold"/>
              <a:cs typeface="Spectral ExtraBold"/>
              <a:sym typeface="Spectral ExtraBold"/>
            </a:endParaRPr>
          </a:p>
          <a:p>
            <a:pPr indent="-285750" lvl="0" marL="457200" rtl="0" algn="l">
              <a:lnSpc>
                <a:spcPct val="150000"/>
              </a:lnSpc>
              <a:spcBef>
                <a:spcPts val="800"/>
              </a:spcBef>
              <a:spcAft>
                <a:spcPts val="0"/>
              </a:spcAft>
              <a:buClr>
                <a:schemeClr val="dk1"/>
              </a:buClr>
              <a:buSzPts val="900"/>
              <a:buFont typeface="Spectral SemiBold"/>
              <a:buChar char="●"/>
            </a:pPr>
            <a:r>
              <a:rPr lang="en" sz="900">
                <a:solidFill>
                  <a:schemeClr val="dk1"/>
                </a:solidFill>
                <a:latin typeface="Spectral SemiBold"/>
                <a:ea typeface="Spectral SemiBold"/>
                <a:cs typeface="Spectral SemiBold"/>
                <a:sym typeface="Spectral SemiBold"/>
              </a:rPr>
              <a:t>Power outlets are 120 volts (the same as in the United States). </a:t>
            </a:r>
            <a:endParaRPr sz="900">
              <a:solidFill>
                <a:schemeClr val="dk1"/>
              </a:solidFill>
              <a:latin typeface="Spectral SemiBold"/>
              <a:ea typeface="Spectral SemiBold"/>
              <a:cs typeface="Spectral SemiBold"/>
              <a:sym typeface="Spectral SemiBold"/>
            </a:endParaRPr>
          </a:p>
          <a:p>
            <a:pPr indent="-285750" lvl="0" marL="457200" rtl="0" algn="l">
              <a:lnSpc>
                <a:spcPct val="150000"/>
              </a:lnSpc>
              <a:spcBef>
                <a:spcPts val="0"/>
              </a:spcBef>
              <a:spcAft>
                <a:spcPts val="0"/>
              </a:spcAft>
              <a:buClr>
                <a:schemeClr val="dk1"/>
              </a:buClr>
              <a:buSzPts val="900"/>
              <a:buFont typeface="Spectral SemiBold"/>
              <a:buChar char="●"/>
            </a:pPr>
            <a:r>
              <a:rPr lang="en" sz="900">
                <a:solidFill>
                  <a:schemeClr val="dk1"/>
                </a:solidFill>
                <a:latin typeface="Spectral SemiBold"/>
                <a:ea typeface="Spectral SemiBold"/>
                <a:cs typeface="Spectral SemiBold"/>
                <a:sym typeface="Spectral SemiBold"/>
              </a:rPr>
              <a:t>Alcohol is not allowed to be served or sold between the hours of midnight and 9:00 a.m. </a:t>
            </a:r>
            <a:endParaRPr sz="900">
              <a:solidFill>
                <a:schemeClr val="dk1"/>
              </a:solidFill>
              <a:latin typeface="Spectral SemiBold"/>
              <a:ea typeface="Spectral SemiBold"/>
              <a:cs typeface="Spectral SemiBold"/>
              <a:sym typeface="Spectral SemiBold"/>
            </a:endParaRPr>
          </a:p>
          <a:p>
            <a:pPr indent="-285750" lvl="0" marL="457200" rtl="0" algn="l">
              <a:lnSpc>
                <a:spcPct val="150000"/>
              </a:lnSpc>
              <a:spcBef>
                <a:spcPts val="0"/>
              </a:spcBef>
              <a:spcAft>
                <a:spcPts val="0"/>
              </a:spcAft>
              <a:buClr>
                <a:schemeClr val="dk1"/>
              </a:buClr>
              <a:buSzPts val="900"/>
              <a:buFont typeface="Spectral SemiBold"/>
              <a:buChar char="●"/>
            </a:pPr>
            <a:r>
              <a:rPr lang="en" sz="900">
                <a:solidFill>
                  <a:schemeClr val="dk1"/>
                </a:solidFill>
                <a:latin typeface="Spectral SemiBold"/>
                <a:ea typeface="Spectral SemiBold"/>
                <a:cs typeface="Spectral SemiBold"/>
                <a:sym typeface="Spectral SemiBold"/>
              </a:rPr>
              <a:t>The drinking age on Taniti is 18 and the drinking age is not strictly enforced.</a:t>
            </a:r>
            <a:endParaRPr sz="900">
              <a:solidFill>
                <a:schemeClr val="dk1"/>
              </a:solidFill>
              <a:latin typeface="Spectral SemiBold"/>
              <a:ea typeface="Spectral SemiBold"/>
              <a:cs typeface="Spectral SemiBold"/>
              <a:sym typeface="Spectral SemiBold"/>
            </a:endParaRPr>
          </a:p>
          <a:p>
            <a:pPr indent="-285750" lvl="0" marL="457200" rtl="0" algn="l">
              <a:lnSpc>
                <a:spcPct val="150000"/>
              </a:lnSpc>
              <a:spcBef>
                <a:spcPts val="0"/>
              </a:spcBef>
              <a:spcAft>
                <a:spcPts val="0"/>
              </a:spcAft>
              <a:buClr>
                <a:schemeClr val="dk1"/>
              </a:buClr>
              <a:buSzPts val="900"/>
              <a:buFont typeface="Spectral SemiBold"/>
              <a:buChar char="●"/>
            </a:pPr>
            <a:r>
              <a:rPr lang="en" sz="900">
                <a:solidFill>
                  <a:schemeClr val="dk1"/>
                </a:solidFill>
                <a:latin typeface="Spectral SemiBold"/>
                <a:ea typeface="Spectral SemiBold"/>
                <a:cs typeface="Spectral SemiBold"/>
                <a:sym typeface="Spectral SemiBold"/>
              </a:rPr>
              <a:t>Many younger Tanitians speak fluent English. Very little English is spoken in rural areas, especially by the older residents.</a:t>
            </a:r>
            <a:endParaRPr sz="900">
              <a:solidFill>
                <a:schemeClr val="dk1"/>
              </a:solidFill>
              <a:latin typeface="Spectral SemiBold"/>
              <a:ea typeface="Spectral SemiBold"/>
              <a:cs typeface="Spectral SemiBold"/>
              <a:sym typeface="Spectral SemiBold"/>
            </a:endParaRPr>
          </a:p>
          <a:p>
            <a:pPr indent="-285750" lvl="0" marL="457200" rtl="0" algn="l">
              <a:lnSpc>
                <a:spcPct val="150000"/>
              </a:lnSpc>
              <a:spcBef>
                <a:spcPts val="0"/>
              </a:spcBef>
              <a:spcAft>
                <a:spcPts val="0"/>
              </a:spcAft>
              <a:buClr>
                <a:schemeClr val="dk1"/>
              </a:buClr>
              <a:buSzPts val="900"/>
              <a:buFont typeface="Spectral SemiBold"/>
              <a:buChar char="●"/>
            </a:pPr>
            <a:r>
              <a:rPr lang="en" sz="900">
                <a:solidFill>
                  <a:schemeClr val="dk1"/>
                </a:solidFill>
                <a:latin typeface="Spectral SemiBold"/>
                <a:ea typeface="Spectral SemiBold"/>
                <a:cs typeface="Spectral SemiBold"/>
                <a:sym typeface="Spectral SemiBold"/>
              </a:rPr>
              <a:t>There is one hospital and several clinics. The hospital has many multilingual employees.</a:t>
            </a:r>
            <a:endParaRPr sz="900">
              <a:solidFill>
                <a:schemeClr val="dk1"/>
              </a:solidFill>
              <a:latin typeface="Spectral SemiBold"/>
              <a:ea typeface="Spectral SemiBold"/>
              <a:cs typeface="Spectral SemiBold"/>
              <a:sym typeface="Spectral SemiBold"/>
            </a:endParaRPr>
          </a:p>
          <a:p>
            <a:pPr indent="-285750" lvl="0" marL="457200" rtl="0" algn="l">
              <a:lnSpc>
                <a:spcPct val="150000"/>
              </a:lnSpc>
              <a:spcBef>
                <a:spcPts val="0"/>
              </a:spcBef>
              <a:spcAft>
                <a:spcPts val="0"/>
              </a:spcAft>
              <a:buClr>
                <a:schemeClr val="dk1"/>
              </a:buClr>
              <a:buSzPts val="900"/>
              <a:buFont typeface="Spectral SemiBold"/>
              <a:buChar char="●"/>
            </a:pPr>
            <a:r>
              <a:rPr lang="en" sz="900">
                <a:solidFill>
                  <a:schemeClr val="dk1"/>
                </a:solidFill>
                <a:latin typeface="Spectral SemiBold"/>
                <a:ea typeface="Spectral SemiBold"/>
                <a:cs typeface="Spectral SemiBold"/>
                <a:sym typeface="Spectral SemiBold"/>
              </a:rPr>
              <a:t>Violent crime is very rare on Taniti, but as tourism increases, there are more reports of pickpocketing and other petty crimes. </a:t>
            </a:r>
            <a:endParaRPr sz="900">
              <a:solidFill>
                <a:schemeClr val="dk1"/>
              </a:solidFill>
              <a:latin typeface="Spectral SemiBold"/>
              <a:ea typeface="Spectral SemiBold"/>
              <a:cs typeface="Spectral SemiBold"/>
              <a:sym typeface="Spectral SemiBold"/>
            </a:endParaRPr>
          </a:p>
          <a:p>
            <a:pPr indent="-285750" lvl="0" marL="457200" rtl="0" algn="l">
              <a:lnSpc>
                <a:spcPct val="150000"/>
              </a:lnSpc>
              <a:spcBef>
                <a:spcPts val="0"/>
              </a:spcBef>
              <a:spcAft>
                <a:spcPts val="0"/>
              </a:spcAft>
              <a:buClr>
                <a:schemeClr val="dk1"/>
              </a:buClr>
              <a:buSzPts val="900"/>
              <a:buFont typeface="Spectral SemiBold"/>
              <a:buChar char="●"/>
            </a:pPr>
            <a:r>
              <a:rPr lang="en" sz="900">
                <a:solidFill>
                  <a:schemeClr val="dk1"/>
                </a:solidFill>
                <a:latin typeface="Spectral SemiBold"/>
                <a:ea typeface="Spectral SemiBold"/>
                <a:cs typeface="Spectral SemiBold"/>
                <a:sym typeface="Spectral SemiBold"/>
              </a:rPr>
              <a:t>Taniti enjoys a large number of national holidays, and many tourist attractions and restaurants will be closed on holidays, so visitors should plan accordingly.</a:t>
            </a:r>
            <a:endParaRPr sz="900">
              <a:solidFill>
                <a:schemeClr val="dk1"/>
              </a:solidFill>
              <a:latin typeface="Spectral SemiBold"/>
              <a:ea typeface="Spectral SemiBold"/>
              <a:cs typeface="Spectral SemiBold"/>
              <a:sym typeface="Spectral SemiBold"/>
            </a:endParaRPr>
          </a:p>
          <a:p>
            <a:pPr indent="-285750" lvl="0" marL="457200" rtl="0" algn="l">
              <a:lnSpc>
                <a:spcPct val="150000"/>
              </a:lnSpc>
              <a:spcBef>
                <a:spcPts val="0"/>
              </a:spcBef>
              <a:spcAft>
                <a:spcPts val="0"/>
              </a:spcAft>
              <a:buClr>
                <a:schemeClr val="dk1"/>
              </a:buClr>
              <a:buSzPts val="900"/>
              <a:buFont typeface="Spectral SemiBold"/>
              <a:buChar char="●"/>
            </a:pPr>
            <a:r>
              <a:rPr lang="en" sz="900">
                <a:solidFill>
                  <a:schemeClr val="dk1"/>
                </a:solidFill>
                <a:latin typeface="Spectral SemiBold"/>
                <a:ea typeface="Spectral SemiBold"/>
                <a:cs typeface="Spectral SemiBold"/>
                <a:sym typeface="Spectral SemiBold"/>
              </a:rPr>
              <a:t>Taniti uses the U.S. dollar as its currency, but many businesses will also accept euros and yen. Several banks facilitate currency exchange, and many businesses accept major credit cards.</a:t>
            </a:r>
            <a:endParaRPr sz="900">
              <a:solidFill>
                <a:schemeClr val="dk1"/>
              </a:solidFill>
              <a:latin typeface="Spectral SemiBold"/>
              <a:ea typeface="Spectral SemiBold"/>
              <a:cs typeface="Spectral SemiBold"/>
              <a:sym typeface="Spectral SemiBold"/>
            </a:endParaRPr>
          </a:p>
          <a:p>
            <a:pPr indent="0" lvl="0" marL="0" rtl="0" algn="l">
              <a:spcBef>
                <a:spcPts val="800"/>
              </a:spcBef>
              <a:spcAft>
                <a:spcPts val="0"/>
              </a:spcAft>
              <a:buNone/>
            </a:pPr>
            <a:r>
              <a:t/>
            </a:r>
            <a:endParaRPr sz="600">
              <a:solidFill>
                <a:schemeClr val="dk1"/>
              </a:solidFill>
            </a:endParaRPr>
          </a:p>
        </p:txBody>
      </p:sp>
      <p:sp>
        <p:nvSpPr>
          <p:cNvPr id="376" name="Google Shape;376;p29">
            <a:hlinkClick action="ppaction://hlinksldjump" r:id="rId5"/>
          </p:cNvPr>
          <p:cNvSpPr/>
          <p:nvPr/>
        </p:nvSpPr>
        <p:spPr>
          <a:xfrm>
            <a:off x="272075" y="431150"/>
            <a:ext cx="450900" cy="420600"/>
          </a:xfrm>
          <a:prstGeom prst="rect">
            <a:avLst/>
          </a:prstGeom>
          <a:no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77" name="Google Shape;377;p29">
            <a:hlinkClick action="ppaction://hlinksldjump" r:id="rId6"/>
          </p:cNvPr>
          <p:cNvSpPr/>
          <p:nvPr/>
        </p:nvSpPr>
        <p:spPr>
          <a:xfrm>
            <a:off x="8000675" y="448425"/>
            <a:ext cx="946200" cy="420600"/>
          </a:xfrm>
          <a:prstGeom prst="rect">
            <a:avLst/>
          </a:prstGeom>
          <a:no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78" name="Google Shape;378;p29">
            <a:hlinkClick action="ppaction://hlinksldjump" r:id="rId7"/>
          </p:cNvPr>
          <p:cNvSpPr/>
          <p:nvPr/>
        </p:nvSpPr>
        <p:spPr>
          <a:xfrm>
            <a:off x="1343164" y="467475"/>
            <a:ext cx="946200" cy="420600"/>
          </a:xfrm>
          <a:prstGeom prst="rect">
            <a:avLst/>
          </a:prstGeom>
          <a:no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79" name="Google Shape;379;p29">
            <a:hlinkClick action="ppaction://hlinksldjump" r:id="rId8"/>
          </p:cNvPr>
          <p:cNvSpPr/>
          <p:nvPr/>
        </p:nvSpPr>
        <p:spPr>
          <a:xfrm>
            <a:off x="8000664" y="467475"/>
            <a:ext cx="946200" cy="420600"/>
          </a:xfrm>
          <a:prstGeom prst="rect">
            <a:avLst/>
          </a:prstGeom>
          <a:no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80" name="Google Shape;380;p29">
            <a:hlinkClick action="ppaction://hlinksldjump" r:id="rId9"/>
          </p:cNvPr>
          <p:cNvSpPr/>
          <p:nvPr/>
        </p:nvSpPr>
        <p:spPr>
          <a:xfrm>
            <a:off x="6377564" y="494100"/>
            <a:ext cx="946200" cy="420600"/>
          </a:xfrm>
          <a:prstGeom prst="rect">
            <a:avLst/>
          </a:prstGeom>
          <a:no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81" name="Google Shape;381;p29">
            <a:hlinkClick action="ppaction://hlinksldjump" r:id="rId10"/>
          </p:cNvPr>
          <p:cNvSpPr/>
          <p:nvPr/>
        </p:nvSpPr>
        <p:spPr>
          <a:xfrm>
            <a:off x="4714314" y="507850"/>
            <a:ext cx="946200" cy="420600"/>
          </a:xfrm>
          <a:prstGeom prst="rect">
            <a:avLst/>
          </a:prstGeom>
          <a:no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82" name="Google Shape;382;p29">
            <a:hlinkClick action="ppaction://hlinksldjump" r:id="rId11"/>
          </p:cNvPr>
          <p:cNvSpPr/>
          <p:nvPr/>
        </p:nvSpPr>
        <p:spPr>
          <a:xfrm>
            <a:off x="3008489" y="483750"/>
            <a:ext cx="946200" cy="420600"/>
          </a:xfrm>
          <a:prstGeom prst="rect">
            <a:avLst/>
          </a:prstGeom>
          <a:no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83" name="Google Shape;383;p29">
            <a:hlinkClick action="ppaction://hlinkshowjump?jump=previousslide"/>
          </p:cNvPr>
          <p:cNvSpPr/>
          <p:nvPr/>
        </p:nvSpPr>
        <p:spPr>
          <a:xfrm>
            <a:off x="2488225" y="4917675"/>
            <a:ext cx="321000" cy="218700"/>
          </a:xfrm>
          <a:prstGeom prst="rect">
            <a:avLst/>
          </a:prstGeom>
          <a:no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84" name="Google Shape;384;p29">
            <a:hlinkClick action="ppaction://hlinkshowjump?jump=firstslide"/>
          </p:cNvPr>
          <p:cNvSpPr/>
          <p:nvPr/>
        </p:nvSpPr>
        <p:spPr>
          <a:xfrm>
            <a:off x="6334775" y="4924800"/>
            <a:ext cx="321000" cy="218700"/>
          </a:xfrm>
          <a:prstGeom prst="rect">
            <a:avLst/>
          </a:prstGeom>
          <a:no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85" name="Google Shape;385;p29">
            <a:hlinkClick action="ppaction://hlinksldjump" r:id="rId12"/>
          </p:cNvPr>
          <p:cNvSpPr/>
          <p:nvPr/>
        </p:nvSpPr>
        <p:spPr>
          <a:xfrm>
            <a:off x="3411300" y="4940175"/>
            <a:ext cx="173700" cy="173700"/>
          </a:xfrm>
          <a:prstGeom prst="rect">
            <a:avLst/>
          </a:prstGeom>
          <a:no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86" name="Google Shape;386;p29">
            <a:hlinkClick action="ppaction://hlinksldjump" r:id="rId13"/>
          </p:cNvPr>
          <p:cNvSpPr/>
          <p:nvPr/>
        </p:nvSpPr>
        <p:spPr>
          <a:xfrm>
            <a:off x="3948225" y="4947300"/>
            <a:ext cx="173700" cy="173700"/>
          </a:xfrm>
          <a:prstGeom prst="rect">
            <a:avLst/>
          </a:prstGeom>
          <a:no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87" name="Google Shape;387;p29">
            <a:hlinkClick action="ppaction://hlinksldjump" r:id="rId14"/>
          </p:cNvPr>
          <p:cNvSpPr/>
          <p:nvPr/>
        </p:nvSpPr>
        <p:spPr>
          <a:xfrm>
            <a:off x="4485150" y="4947300"/>
            <a:ext cx="173700" cy="173700"/>
          </a:xfrm>
          <a:prstGeom prst="rect">
            <a:avLst/>
          </a:prstGeom>
          <a:no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88" name="Google Shape;388;p29">
            <a:hlinkClick action="ppaction://hlinksldjump" r:id="rId15"/>
          </p:cNvPr>
          <p:cNvSpPr/>
          <p:nvPr/>
        </p:nvSpPr>
        <p:spPr>
          <a:xfrm>
            <a:off x="5022075" y="4890100"/>
            <a:ext cx="173700" cy="173700"/>
          </a:xfrm>
          <a:prstGeom prst="rect">
            <a:avLst/>
          </a:prstGeom>
          <a:no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89" name="Google Shape;389;p29">
            <a:hlinkClick action="ppaction://hlinksldjump" r:id="rId16"/>
          </p:cNvPr>
          <p:cNvSpPr/>
          <p:nvPr/>
        </p:nvSpPr>
        <p:spPr>
          <a:xfrm>
            <a:off x="5559000" y="4940175"/>
            <a:ext cx="173700" cy="173700"/>
          </a:xfrm>
          <a:prstGeom prst="rect">
            <a:avLst/>
          </a:prstGeom>
          <a:no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90" name="Google Shape;390;p29">
            <a:hlinkClick action="ppaction://hlinksldjump" r:id="rId17"/>
          </p:cNvPr>
          <p:cNvSpPr/>
          <p:nvPr/>
        </p:nvSpPr>
        <p:spPr>
          <a:xfrm>
            <a:off x="3418850" y="1004350"/>
            <a:ext cx="2353800" cy="5925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