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736928"/>
            <a:ext cx="20882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736928"/>
            <a:ext cx="2088232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347" y="367596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22136" y="367596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83768" y="1222526"/>
            <a:ext cx="20882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Embedding Layer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83767" y="1662958"/>
            <a:ext cx="208823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Fully Connection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9512" y="1662958"/>
            <a:ext cx="208823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Fully Connection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9512" y="2780928"/>
            <a:ext cx="4464496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Fully Connection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703" y="2204864"/>
            <a:ext cx="4482305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4" idx="2"/>
            <a:endCxn id="10" idx="0"/>
          </p:cNvCxnSpPr>
          <p:nvPr/>
        </p:nvCxnSpPr>
        <p:spPr>
          <a:xfrm>
            <a:off x="1223628" y="1024960"/>
            <a:ext cx="0" cy="63799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0"/>
          </p:cNvCxnSpPr>
          <p:nvPr/>
        </p:nvCxnSpPr>
        <p:spPr>
          <a:xfrm>
            <a:off x="3527883" y="1024960"/>
            <a:ext cx="1" cy="19756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0"/>
          </p:cNvCxnSpPr>
          <p:nvPr/>
        </p:nvCxnSpPr>
        <p:spPr>
          <a:xfrm>
            <a:off x="3527882" y="1510558"/>
            <a:ext cx="1" cy="1524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2"/>
          </p:cNvCxnSpPr>
          <p:nvPr/>
        </p:nvCxnSpPr>
        <p:spPr>
          <a:xfrm>
            <a:off x="3527883" y="1950990"/>
            <a:ext cx="5267" cy="25387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214993" y="1950990"/>
            <a:ext cx="0" cy="25387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2" idx="2"/>
            <a:endCxn id="11" idx="0"/>
          </p:cNvCxnSpPr>
          <p:nvPr/>
        </p:nvCxnSpPr>
        <p:spPr>
          <a:xfrm>
            <a:off x="2402856" y="2492896"/>
            <a:ext cx="8904" cy="28803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9511" y="3284984"/>
            <a:ext cx="4482305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Cross-Attention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11" idx="2"/>
            <a:endCxn id="29" idx="0"/>
          </p:cNvCxnSpPr>
          <p:nvPr/>
        </p:nvCxnSpPr>
        <p:spPr>
          <a:xfrm>
            <a:off x="2411760" y="3068960"/>
            <a:ext cx="8904" cy="21602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1600" y="4077072"/>
            <a:ext cx="28803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Fully Connection</a:t>
            </a:r>
          </a:p>
          <a:p>
            <a:pPr algn="ctr"/>
            <a:r>
              <a:rPr lang="en-US" altLang="zh-TW" dirty="0" smtClean="0"/>
              <a:t> (Latent Space)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29" idx="2"/>
            <a:endCxn id="33" idx="0"/>
          </p:cNvCxnSpPr>
          <p:nvPr/>
        </p:nvCxnSpPr>
        <p:spPr>
          <a:xfrm flipH="1">
            <a:off x="2411760" y="3789040"/>
            <a:ext cx="8904" cy="28803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214993" y="4581128"/>
            <a:ext cx="0" cy="42197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61703" y="5003102"/>
            <a:ext cx="2088232" cy="5141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Fully Connection</a:t>
            </a:r>
          </a:p>
          <a:p>
            <a:pPr algn="ctr"/>
            <a:r>
              <a:rPr lang="en-US" altLang="zh-TW" dirty="0" smtClean="0"/>
              <a:t>Decoder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450623" y="5003102"/>
            <a:ext cx="2088232" cy="5141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Fully Connection</a:t>
            </a:r>
          </a:p>
          <a:p>
            <a:pPr algn="ctr"/>
            <a:r>
              <a:rPr lang="en-US" altLang="zh-TW" dirty="0" smtClean="0"/>
              <a:t>Decoder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3542006" y="4581128"/>
            <a:ext cx="0" cy="42197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1214993" y="5517232"/>
            <a:ext cx="0" cy="42197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542006" y="5517232"/>
            <a:ext cx="0" cy="42197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46367" y="5939206"/>
            <a:ext cx="20882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X1’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450623" y="5939206"/>
            <a:ext cx="2088232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X2’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644008" y="2638653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Feature </a:t>
            </a:r>
          </a:p>
          <a:p>
            <a:pPr algn="ctr"/>
            <a:r>
              <a:rPr lang="en-US" altLang="zh-TW" dirty="0" smtClean="0"/>
              <a:t>Mix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661816" y="3213846"/>
            <a:ext cx="14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Time Feature</a:t>
            </a:r>
          </a:p>
          <a:p>
            <a:pPr algn="ctr"/>
            <a:r>
              <a:rPr lang="en-US" altLang="zh-TW" dirty="0" smtClean="0"/>
              <a:t>Extraction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691244" y="1483808"/>
            <a:ext cx="1901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Time Series</a:t>
            </a:r>
          </a:p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894106" y="4295300"/>
            <a:ext cx="218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Encoder Latent space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538855" y="5070713"/>
            <a:ext cx="21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Decoder Reconstruct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76256" y="3284982"/>
            <a:ext cx="2088232" cy="57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Reconstructior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Error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endCxn id="59" idx="2"/>
          </p:cNvCxnSpPr>
          <p:nvPr/>
        </p:nvCxnSpPr>
        <p:spPr>
          <a:xfrm flipH="1" flipV="1">
            <a:off x="7920372" y="3860177"/>
            <a:ext cx="43454" cy="259315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7866566" y="188640"/>
            <a:ext cx="40437" cy="310543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95536" y="188640"/>
            <a:ext cx="7471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1190483" y="6453336"/>
            <a:ext cx="67733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1183537" y="6227238"/>
            <a:ext cx="0" cy="226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3517568" y="6245265"/>
            <a:ext cx="0" cy="226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95536" y="188640"/>
            <a:ext cx="0" cy="548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V="1">
            <a:off x="2931678" y="188640"/>
            <a:ext cx="0" cy="548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51520" y="3933056"/>
            <a:ext cx="5830365" cy="859059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4097559" y="3935652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Anomaly Detection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7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Office PowerPoint</Application>
  <PresentationFormat>如螢幕大小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16</cp:revision>
  <dcterms:created xsi:type="dcterms:W3CDTF">2024-11-10T08:29:25Z</dcterms:created>
  <dcterms:modified xsi:type="dcterms:W3CDTF">2024-11-10T08:52:23Z</dcterms:modified>
</cp:coreProperties>
</file>