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2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8F8A8-A959-4E99-8D87-CFBA1ABB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FBB059-B73A-435D-BD93-6617E628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D8196-E65D-4F04-9864-4BD33A4E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7BCBD-52BA-4D78-9E3E-BCC212E3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8129E-599B-4516-98B6-77F8A0E8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6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62536-25B6-4EC2-B23A-767B6F8C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E993CA-9C7C-43EC-8E33-E6DE837C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BE295-C4DC-4CDE-90C9-1EF103AD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6446D-9DA1-49BC-A9E6-2AED0B6C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B831C-4A9F-46EC-8971-1BA3E22F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ECBFBD-51CB-4561-97F0-BDF9AF74C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34911C-D4DE-497F-8A9E-B383FA43F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1AB2A-F226-4C76-9F34-226CFB77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435493-865F-4ABE-8014-BFDE6F2F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30EB57-56EC-4CDE-8966-A3D516D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0DEEA-2881-496C-BC86-8FD35DAF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CFE30-E4CB-4D2F-8B1A-809DE7EC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5C794-06B9-4289-AB96-901F8F41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43A1E-C345-4AA3-B328-ABFA8F1A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B33078-3338-42F1-98F4-63ACE136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78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495EB-B772-4D73-AF7B-C6A43B14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15EFD-5A6E-472C-8FC1-E2357CF04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A03502-1B1A-44F8-B4FC-B1851BA1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E8E5B-2643-4407-8DA7-80B24A62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9A2843-7545-4DC2-B99B-90F578B2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10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0B553-ABB8-4991-ACAC-A80288F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CCA7E-AB2D-4633-A0C1-779E9FD42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93E2B6-C9D8-4353-9C2E-67BB3A4B4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EBC8C0-B535-4A53-A1DD-B0130F28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41BBE4-66A6-4925-96C0-09C12811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B36EAB-6F07-4D76-AA21-B3B24E6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45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9AFCB-66A0-4F54-B06E-0572439B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E3940A-9C98-4B62-BFCE-BDF16C1E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9E830E-224F-4562-8513-918BF8C9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BC98C8-7C10-4002-A9D1-7C2A105E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746F84-D2F5-4EEA-9F8C-102A2DAC7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34B90C-4C36-4126-8C14-6B81751D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A57303-ECCB-4216-8F01-97C44746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020E85-1AB5-4F07-B628-8CA4E8F2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4F65D-4256-4E26-B053-7F04FF32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227718-DB50-4568-B03E-D360DAD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A3F5A8-7C41-4813-B397-B96F7DE0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D83E49-59BA-41C2-BE64-30F888F0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5D555D-357B-4DF9-BC66-30590E60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7FDF93-48AB-4830-B942-5CDC089A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C16400-7942-429B-9D8E-7137C8BD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ABAC5-DC45-4802-8393-03E74F27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BD483-280B-4AA7-BD63-C5352003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59CAF0-CDDE-41CE-B89B-6B54F7960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A2EBC-5887-47D0-90CE-26EA06E1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545AC8-20A3-411C-BDF6-74344EA3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5153D-BBB1-4C90-A2A4-5FDD028A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4A514-6A4B-452A-A652-B267B52B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197F9B-3C3B-497D-8349-7EC0741B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67E727-0E39-4DC4-8F68-FE337DEB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1C2691-8B89-4EAF-AFF4-522C8F1E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8C29A8-4BC4-42D1-89D2-F6E1DEBB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52E2D4-57F4-41A6-A696-7B1DD6D9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4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6F4EA9-DA56-489E-81F8-F62DAB0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2DA246-53B5-4550-96AB-13DC151A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CD104-9D50-4DC3-AFD4-57CA4D688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C3C8-7190-4181-B08E-11B434DE571D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AD1EC-09F4-49B7-88E1-884CADDF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8DA6DF-5766-459F-91D8-A1AF237D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26CE-5196-4089-9308-77FA5BC64A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0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8">
            <a:extLst>
              <a:ext uri="{FF2B5EF4-FFF2-40B4-BE49-F238E27FC236}">
                <a16:creationId xmlns:a16="http://schemas.microsoft.com/office/drawing/2014/main" id="{79378B43-0D3D-4DF2-BD4F-3DF0B479372E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924175"/>
            <a:ext cx="1584325" cy="1296988"/>
            <a:chOff x="3969" y="1842"/>
            <a:chExt cx="998" cy="817"/>
          </a:xfrm>
        </p:grpSpPr>
        <p:sp>
          <p:nvSpPr>
            <p:cNvPr id="5" name="Rectangle 38">
              <a:extLst>
                <a:ext uri="{FF2B5EF4-FFF2-40B4-BE49-F238E27FC236}">
                  <a16:creationId xmlns:a16="http://schemas.microsoft.com/office/drawing/2014/main" id="{B403CD9F-2F64-4EE7-AC17-B8D9009F9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979"/>
              <a:ext cx="998" cy="68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zh-TW" altLang="zh-TW"/>
            </a:p>
          </p:txBody>
        </p:sp>
        <p:sp>
          <p:nvSpPr>
            <p:cNvPr id="6" name="Line 39">
              <a:extLst>
                <a:ext uri="{FF2B5EF4-FFF2-40B4-BE49-F238E27FC236}">
                  <a16:creationId xmlns:a16="http://schemas.microsoft.com/office/drawing/2014/main" id="{83A1977E-9244-46F7-A399-640F2589C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84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7E2466BE-ECD7-42CF-83D2-009FCA7F0270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268413"/>
            <a:ext cx="1008063" cy="647700"/>
            <a:chOff x="1156" y="1389"/>
            <a:chExt cx="635" cy="408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F47C886-CF7A-4424-A2F0-CD1525229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480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CPU</a:t>
              </a: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65B4F369-BDD2-4067-87CF-AC0407DB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389"/>
              <a:ext cx="635" cy="408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zh-TW" altLang="zh-TW"/>
            </a:p>
          </p:txBody>
        </p:sp>
      </p:grpSp>
      <p:sp>
        <p:nvSpPr>
          <p:cNvPr id="10" name="Text Box 4">
            <a:extLst>
              <a:ext uri="{FF2B5EF4-FFF2-40B4-BE49-F238E27FC236}">
                <a16:creationId xmlns:a16="http://schemas.microsoft.com/office/drawing/2014/main" id="{A4DD01C6-DADD-4918-ADDE-EC642A15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65400"/>
            <a:ext cx="1296987" cy="395288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Thread I  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8A51D07-E156-413B-8745-34F010D21AB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916113"/>
            <a:ext cx="2663825" cy="649287"/>
            <a:chOff x="1111" y="1207"/>
            <a:chExt cx="1678" cy="409"/>
          </a:xfrm>
        </p:grpSpPr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F586B191-4DD8-47D8-8F26-3D2ED6365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20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052C754D-E1B7-4021-95C2-278776804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1389"/>
              <a:ext cx="16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39B1870D-0816-4D58-B9E8-BEA99D00F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38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Text Box 5">
            <a:extLst>
              <a:ext uri="{FF2B5EF4-FFF2-40B4-BE49-F238E27FC236}">
                <a16:creationId xmlns:a16="http://schemas.microsoft.com/office/drawing/2014/main" id="{BA5B0BB2-88EC-47F2-9A4D-A8A722A6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565400"/>
            <a:ext cx="1296987" cy="395288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Thread II </a:t>
            </a: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18DBC8D6-A391-4B7E-B2E8-0E9DDED67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2050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725F28F-F20E-4E9D-8EA9-2A5791189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565400"/>
            <a:ext cx="1296987" cy="395288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Thread III</a:t>
            </a:r>
          </a:p>
        </p:txBody>
      </p:sp>
      <p:grpSp>
        <p:nvGrpSpPr>
          <p:cNvPr id="18" name="Group 24">
            <a:extLst>
              <a:ext uri="{FF2B5EF4-FFF2-40B4-BE49-F238E27FC236}">
                <a16:creationId xmlns:a16="http://schemas.microsoft.com/office/drawing/2014/main" id="{F3552D0E-76CC-423F-BF17-701E3E70CC21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2205038"/>
            <a:ext cx="2665412" cy="360362"/>
            <a:chOff x="2789" y="1389"/>
            <a:chExt cx="1679" cy="227"/>
          </a:xfrm>
        </p:grpSpPr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CE6ED80-820C-4E5D-BA75-A6D5271E9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389"/>
              <a:ext cx="16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BA83984-F71E-4B1B-BB7F-525712C54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38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" name="Group 31">
            <a:extLst>
              <a:ext uri="{FF2B5EF4-FFF2-40B4-BE49-F238E27FC236}">
                <a16:creationId xmlns:a16="http://schemas.microsoft.com/office/drawing/2014/main" id="{6519550F-75C0-4B12-A056-93DF6C345711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5661025"/>
            <a:ext cx="2160588" cy="863600"/>
            <a:chOff x="2154" y="3566"/>
            <a:chExt cx="1361" cy="544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78B6513-DA7A-42C0-9D3E-41C47A94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66"/>
              <a:ext cx="1361" cy="544"/>
            </a:xfrm>
            <a:prstGeom prst="rect">
              <a:avLst/>
            </a:prstGeom>
            <a:solidFill>
              <a:srgbClr val="00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E2D7094A-6C37-48D4-9741-E3680689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702"/>
              <a:ext cx="1088" cy="23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History Data</a:t>
              </a:r>
            </a:p>
          </p:txBody>
        </p:sp>
      </p:grpSp>
      <p:sp>
        <p:nvSpPr>
          <p:cNvPr id="24" name="Line 29">
            <a:extLst>
              <a:ext uri="{FF2B5EF4-FFF2-40B4-BE49-F238E27FC236}">
                <a16:creationId xmlns:a16="http://schemas.microsoft.com/office/drawing/2014/main" id="{74AA40D8-C923-424D-BC9F-7ACA46393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479742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2E1B4672-6DE3-4818-A3CA-65F73DA72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4930775"/>
            <a:ext cx="1295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Reading Time-Series Order</a:t>
            </a:r>
          </a:p>
        </p:txBody>
      </p:sp>
      <p:grpSp>
        <p:nvGrpSpPr>
          <p:cNvPr id="26" name="Group 33">
            <a:extLst>
              <a:ext uri="{FF2B5EF4-FFF2-40B4-BE49-F238E27FC236}">
                <a16:creationId xmlns:a16="http://schemas.microsoft.com/office/drawing/2014/main" id="{39A87D1D-F720-41A7-B09E-B9068F81495E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924175"/>
            <a:ext cx="1800225" cy="1873250"/>
            <a:chOff x="2245" y="1842"/>
            <a:chExt cx="1134" cy="1180"/>
          </a:xfrm>
        </p:grpSpPr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43B408D3-EA12-41E7-AB81-34D082D7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115"/>
              <a:ext cx="1134" cy="907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zh-TW" altLang="zh-TW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C960680E-4F4B-41E9-A196-C1DBC631A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263"/>
              <a:ext cx="90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Virtual Futures Exchange</a:t>
              </a:r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4E3461F7-67A3-4E82-9C9E-31A9EF8EA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42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" name="Group 36">
            <a:extLst>
              <a:ext uri="{FF2B5EF4-FFF2-40B4-BE49-F238E27FC236}">
                <a16:creationId xmlns:a16="http://schemas.microsoft.com/office/drawing/2014/main" id="{9816D56B-CDD4-4CAB-9A5B-C94A5CFE026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924175"/>
            <a:ext cx="1584325" cy="2736850"/>
            <a:chOff x="612" y="1842"/>
            <a:chExt cx="998" cy="1724"/>
          </a:xfrm>
        </p:grpSpPr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82F33D39-E15E-44B7-8648-D22870734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979"/>
              <a:ext cx="998" cy="1587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zh-TW" altLang="zh-TW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E93ADCAC-2230-4CE8-81B6-4968E7AA8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84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3" name="Text Box 41">
            <a:extLst>
              <a:ext uri="{FF2B5EF4-FFF2-40B4-BE49-F238E27FC236}">
                <a16:creationId xmlns:a16="http://schemas.microsoft.com/office/drawing/2014/main" id="{F1F8E170-35EE-4E3E-8A1C-7C93A2237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997200"/>
            <a:ext cx="588962" cy="333375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1"/>
              <a:t>CPU</a:t>
            </a:r>
          </a:p>
        </p:txBody>
      </p:sp>
      <p:sp>
        <p:nvSpPr>
          <p:cNvPr id="34" name="Text Box 43">
            <a:extLst>
              <a:ext uri="{FF2B5EF4-FFF2-40B4-BE49-F238E27FC236}">
                <a16:creationId xmlns:a16="http://schemas.microsoft.com/office/drawing/2014/main" id="{BB8DE6B7-3270-4A7E-A7DE-A83E9A79F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429000"/>
            <a:ext cx="1295400" cy="333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1"/>
              <a:t>Read Five</a:t>
            </a:r>
          </a:p>
        </p:txBody>
      </p:sp>
      <p:sp>
        <p:nvSpPr>
          <p:cNvPr id="35" name="Text Box 44">
            <a:extLst>
              <a:ext uri="{FF2B5EF4-FFF2-40B4-BE49-F238E27FC236}">
                <a16:creationId xmlns:a16="http://schemas.microsoft.com/office/drawing/2014/main" id="{AC2AD1B2-0E6F-4E67-9BED-493A2DF93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29000"/>
            <a:ext cx="1295400" cy="333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1"/>
              <a:t>Read Five</a:t>
            </a:r>
          </a:p>
        </p:txBody>
      </p:sp>
      <p:grpSp>
        <p:nvGrpSpPr>
          <p:cNvPr id="36" name="Group 52">
            <a:extLst>
              <a:ext uri="{FF2B5EF4-FFF2-40B4-BE49-F238E27FC236}">
                <a16:creationId xmlns:a16="http://schemas.microsoft.com/office/drawing/2014/main" id="{3169340D-E9B7-4562-A2A8-8BB6A61415B9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573463"/>
            <a:ext cx="1079500" cy="333375"/>
            <a:chOff x="1474" y="2251"/>
            <a:chExt cx="680" cy="210"/>
          </a:xfrm>
        </p:grpSpPr>
        <p:sp>
          <p:nvSpPr>
            <p:cNvPr id="37" name="Text Box 46">
              <a:extLst>
                <a:ext uri="{FF2B5EF4-FFF2-40B4-BE49-F238E27FC236}">
                  <a16:creationId xmlns:a16="http://schemas.microsoft.com/office/drawing/2014/main" id="{C1A38347-3ADA-4F8F-AC12-FCDCFAF28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251"/>
              <a:ext cx="499" cy="21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/>
                <a:t>DATA</a:t>
              </a:r>
            </a:p>
          </p:txBody>
        </p:sp>
        <p:sp>
          <p:nvSpPr>
            <p:cNvPr id="38" name="Line 50">
              <a:extLst>
                <a:ext uri="{FF2B5EF4-FFF2-40B4-BE49-F238E27FC236}">
                  <a16:creationId xmlns:a16="http://schemas.microsoft.com/office/drawing/2014/main" id="{7A99B442-CD73-461E-8398-7D65A5D69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51"/>
              <a:ext cx="227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9" name="Group 53">
            <a:extLst>
              <a:ext uri="{FF2B5EF4-FFF2-40B4-BE49-F238E27FC236}">
                <a16:creationId xmlns:a16="http://schemas.microsoft.com/office/drawing/2014/main" id="{970A0B66-F04F-4925-B8E0-C2450BD59C09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573463"/>
            <a:ext cx="1081088" cy="333375"/>
            <a:chOff x="3424" y="2251"/>
            <a:chExt cx="681" cy="210"/>
          </a:xfrm>
        </p:grpSpPr>
        <p:sp>
          <p:nvSpPr>
            <p:cNvPr id="40" name="Text Box 47">
              <a:extLst>
                <a:ext uri="{FF2B5EF4-FFF2-40B4-BE49-F238E27FC236}">
                  <a16:creationId xmlns:a16="http://schemas.microsoft.com/office/drawing/2014/main" id="{AC698236-536D-4788-A5AB-613068CBF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251"/>
              <a:ext cx="499" cy="210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/>
                <a:t>DATA</a:t>
              </a:r>
            </a:p>
          </p:txBody>
        </p:sp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E954CB79-F001-4E35-81B4-1F2033405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2251"/>
              <a:ext cx="227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2" name="Group 64">
            <a:extLst>
              <a:ext uri="{FF2B5EF4-FFF2-40B4-BE49-F238E27FC236}">
                <a16:creationId xmlns:a16="http://schemas.microsoft.com/office/drawing/2014/main" id="{F9388E4C-A0BA-40E6-9EE3-51ED151B97CD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860800"/>
            <a:ext cx="720725" cy="635000"/>
            <a:chOff x="1882" y="2432"/>
            <a:chExt cx="454" cy="400"/>
          </a:xfrm>
        </p:grpSpPr>
        <p:grpSp>
          <p:nvGrpSpPr>
            <p:cNvPr id="43" name="Group 60">
              <a:extLst>
                <a:ext uri="{FF2B5EF4-FFF2-40B4-BE49-F238E27FC236}">
                  <a16:creationId xmlns:a16="http://schemas.microsoft.com/office/drawing/2014/main" id="{79425B37-FC4E-46E1-92C7-7907F31F3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32"/>
              <a:ext cx="272" cy="227"/>
              <a:chOff x="2064" y="2432"/>
              <a:chExt cx="272" cy="227"/>
            </a:xfrm>
          </p:grpSpPr>
          <p:sp>
            <p:nvSpPr>
              <p:cNvPr id="45" name="Line 56">
                <a:extLst>
                  <a:ext uri="{FF2B5EF4-FFF2-40B4-BE49-F238E27FC236}">
                    <a16:creationId xmlns:a16="http://schemas.microsoft.com/office/drawing/2014/main" id="{ED8EFB47-D0A0-4A6D-B53E-B390590B0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65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" name="Line 57">
                <a:extLst>
                  <a:ext uri="{FF2B5EF4-FFF2-40B4-BE49-F238E27FC236}">
                    <a16:creationId xmlns:a16="http://schemas.microsoft.com/office/drawing/2014/main" id="{5E488A25-322C-41EF-8E01-4E475FBC1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2432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1D86B95D-39F9-47CE-B8E2-BF454432E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659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/>
                <a:t>Read</a:t>
              </a:r>
            </a:p>
          </p:txBody>
        </p:sp>
      </p:grpSp>
      <p:grpSp>
        <p:nvGrpSpPr>
          <p:cNvPr id="47" name="Group 65">
            <a:extLst>
              <a:ext uri="{FF2B5EF4-FFF2-40B4-BE49-F238E27FC236}">
                <a16:creationId xmlns:a16="http://schemas.microsoft.com/office/drawing/2014/main" id="{1715DA22-C634-484C-98E1-1735CEDD4D99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860800"/>
            <a:ext cx="722313" cy="635000"/>
            <a:chOff x="3288" y="2432"/>
            <a:chExt cx="455" cy="400"/>
          </a:xfrm>
        </p:grpSpPr>
        <p:grpSp>
          <p:nvGrpSpPr>
            <p:cNvPr id="48" name="Group 61">
              <a:extLst>
                <a:ext uri="{FF2B5EF4-FFF2-40B4-BE49-F238E27FC236}">
                  <a16:creationId xmlns:a16="http://schemas.microsoft.com/office/drawing/2014/main" id="{E90F4E2C-D6F3-42FB-AAEB-4EB35632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432"/>
              <a:ext cx="272" cy="227"/>
              <a:chOff x="3288" y="2432"/>
              <a:chExt cx="272" cy="227"/>
            </a:xfrm>
          </p:grpSpPr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0BD8A798-C5EF-4AB6-90E5-B5EC21723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8" y="265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685DF298-D1BB-4D0B-86FE-9B48F6C86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2432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EC5EC325-02E8-4913-A2A2-0148E436D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59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/>
                <a:t>Read</a:t>
              </a:r>
            </a:p>
          </p:txBody>
        </p:sp>
      </p:grpSp>
      <p:grpSp>
        <p:nvGrpSpPr>
          <p:cNvPr id="52" name="Group 68">
            <a:extLst>
              <a:ext uri="{FF2B5EF4-FFF2-40B4-BE49-F238E27FC236}">
                <a16:creationId xmlns:a16="http://schemas.microsoft.com/office/drawing/2014/main" id="{0F622CDA-1E56-424E-B301-C7253BC73DC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860800"/>
            <a:ext cx="719138" cy="1054100"/>
            <a:chOff x="3424" y="2432"/>
            <a:chExt cx="453" cy="664"/>
          </a:xfrm>
        </p:grpSpPr>
        <p:sp>
          <p:nvSpPr>
            <p:cNvPr id="53" name="Text Box 66">
              <a:extLst>
                <a:ext uri="{FF2B5EF4-FFF2-40B4-BE49-F238E27FC236}">
                  <a16:creationId xmlns:a16="http://schemas.microsoft.com/office/drawing/2014/main" id="{FC8B81EF-0285-438F-BE91-73D86FF7F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886"/>
              <a:ext cx="453" cy="210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/>
                <a:t>DATA</a:t>
              </a: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062A9697-DA0C-4944-BA2E-5274AEF6C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432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5" name="Group 77">
            <a:extLst>
              <a:ext uri="{FF2B5EF4-FFF2-40B4-BE49-F238E27FC236}">
                <a16:creationId xmlns:a16="http://schemas.microsoft.com/office/drawing/2014/main" id="{98DBA531-C5AD-4600-A427-AC101E0D4919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60800"/>
            <a:ext cx="1871662" cy="1174750"/>
            <a:chOff x="703" y="2432"/>
            <a:chExt cx="1179" cy="740"/>
          </a:xfrm>
        </p:grpSpPr>
        <p:grpSp>
          <p:nvGrpSpPr>
            <p:cNvPr id="56" name="Group 72">
              <a:extLst>
                <a:ext uri="{FF2B5EF4-FFF2-40B4-BE49-F238E27FC236}">
                  <a16:creationId xmlns:a16="http://schemas.microsoft.com/office/drawing/2014/main" id="{33BE6DA0-DAFF-4B47-84BE-8D9FCBC70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2432"/>
              <a:ext cx="363" cy="544"/>
              <a:chOff x="1519" y="2432"/>
              <a:chExt cx="363" cy="544"/>
            </a:xfrm>
          </p:grpSpPr>
          <p:sp>
            <p:nvSpPr>
              <p:cNvPr id="58" name="Line 69">
                <a:extLst>
                  <a:ext uri="{FF2B5EF4-FFF2-40B4-BE49-F238E27FC236}">
                    <a16:creationId xmlns:a16="http://schemas.microsoft.com/office/drawing/2014/main" id="{4BC4085B-17E4-4712-BE1C-5C7B01F9B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432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Line 70">
                <a:extLst>
                  <a:ext uri="{FF2B5EF4-FFF2-40B4-BE49-F238E27FC236}">
                    <a16:creationId xmlns:a16="http://schemas.microsoft.com/office/drawing/2014/main" id="{D56D29A6-338A-49E2-B720-DDBBE8E99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9" y="2976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7" name="Text Box 73">
              <a:extLst>
                <a:ext uri="{FF2B5EF4-FFF2-40B4-BE49-F238E27FC236}">
                  <a16:creationId xmlns:a16="http://schemas.microsoft.com/office/drawing/2014/main" id="{3E0A09DF-AEDA-41FB-829F-CD8577C76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750"/>
              <a:ext cx="816" cy="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Find Arbitrage</a:t>
              </a:r>
            </a:p>
          </p:txBody>
        </p:sp>
      </p:grpSp>
      <p:grpSp>
        <p:nvGrpSpPr>
          <p:cNvPr id="60" name="Group 76">
            <a:extLst>
              <a:ext uri="{FF2B5EF4-FFF2-40B4-BE49-F238E27FC236}">
                <a16:creationId xmlns:a16="http://schemas.microsoft.com/office/drawing/2014/main" id="{957851A6-186E-4032-813F-C369E2271393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221163"/>
            <a:ext cx="1800225" cy="1511300"/>
            <a:chOff x="3833" y="2659"/>
            <a:chExt cx="1134" cy="952"/>
          </a:xfrm>
        </p:grpSpPr>
        <p:sp>
          <p:nvSpPr>
            <p:cNvPr id="61" name="Rectangle 48">
              <a:extLst>
                <a:ext uri="{FF2B5EF4-FFF2-40B4-BE49-F238E27FC236}">
                  <a16:creationId xmlns:a16="http://schemas.microsoft.com/office/drawing/2014/main" id="{A0D54B03-BE64-4CE3-A23E-9240BA258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659"/>
              <a:ext cx="998" cy="95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l" eaLnBrk="1" hangingPunct="1"/>
              <a:endParaRPr lang="zh-TW" altLang="zh-TW"/>
            </a:p>
          </p:txBody>
        </p:sp>
        <p:sp>
          <p:nvSpPr>
            <p:cNvPr id="62" name="Line 71">
              <a:extLst>
                <a:ext uri="{FF2B5EF4-FFF2-40B4-BE49-F238E27FC236}">
                  <a16:creationId xmlns:a16="http://schemas.microsoft.com/office/drawing/2014/main" id="{44FFA511-472F-4B36-9565-FC855127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97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D04D7C95-EABE-4D4F-926C-F4F88E53C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95"/>
              <a:ext cx="816" cy="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Find Arbitrage</a:t>
              </a:r>
            </a:p>
          </p:txBody>
        </p:sp>
      </p:grpSp>
      <p:grpSp>
        <p:nvGrpSpPr>
          <p:cNvPr id="64" name="Group 89">
            <a:extLst>
              <a:ext uri="{FF2B5EF4-FFF2-40B4-BE49-F238E27FC236}">
                <a16:creationId xmlns:a16="http://schemas.microsoft.com/office/drawing/2014/main" id="{E384D5E0-E81B-4449-A071-0322CDB4BF3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229225"/>
            <a:ext cx="1295400" cy="333375"/>
            <a:chOff x="703" y="3294"/>
            <a:chExt cx="816" cy="210"/>
          </a:xfrm>
        </p:grpSpPr>
        <p:sp>
          <p:nvSpPr>
            <p:cNvPr id="65" name="Text Box 83">
              <a:extLst>
                <a:ext uri="{FF2B5EF4-FFF2-40B4-BE49-F238E27FC236}">
                  <a16:creationId xmlns:a16="http://schemas.microsoft.com/office/drawing/2014/main" id="{0A8F5BBF-989B-43C0-B5C5-F914A3806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294"/>
              <a:ext cx="363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/>
                <a:t>No</a:t>
              </a:r>
            </a:p>
          </p:txBody>
        </p:sp>
        <p:sp>
          <p:nvSpPr>
            <p:cNvPr id="66" name="Text Box 84">
              <a:extLst>
                <a:ext uri="{FF2B5EF4-FFF2-40B4-BE49-F238E27FC236}">
                  <a16:creationId xmlns:a16="http://schemas.microsoft.com/office/drawing/2014/main" id="{40E9F9C4-DFDD-4EEF-B4D1-4C7983987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294"/>
              <a:ext cx="363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/>
                <a:t>Yes</a:t>
              </a:r>
            </a:p>
          </p:txBody>
        </p:sp>
      </p:grpSp>
      <p:grpSp>
        <p:nvGrpSpPr>
          <p:cNvPr id="67" name="Group 90">
            <a:extLst>
              <a:ext uri="{FF2B5EF4-FFF2-40B4-BE49-F238E27FC236}">
                <a16:creationId xmlns:a16="http://schemas.microsoft.com/office/drawing/2014/main" id="{D19193AA-AB22-4F00-B729-15E4060DA7EB}"/>
              </a:ext>
            </a:extLst>
          </p:cNvPr>
          <p:cNvGrpSpPr>
            <a:grpSpLocks/>
          </p:cNvGrpSpPr>
          <p:nvPr/>
        </p:nvGrpSpPr>
        <p:grpSpPr bwMode="auto">
          <a:xfrm>
            <a:off x="6445250" y="5300663"/>
            <a:ext cx="1295400" cy="333375"/>
            <a:chOff x="4060" y="3339"/>
            <a:chExt cx="816" cy="210"/>
          </a:xfrm>
        </p:grpSpPr>
        <p:sp>
          <p:nvSpPr>
            <p:cNvPr id="68" name="Text Box 87">
              <a:extLst>
                <a:ext uri="{FF2B5EF4-FFF2-40B4-BE49-F238E27FC236}">
                  <a16:creationId xmlns:a16="http://schemas.microsoft.com/office/drawing/2014/main" id="{BD57304F-184B-43E2-8440-74BA38CC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339"/>
              <a:ext cx="363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/>
                <a:t>Yes</a:t>
              </a:r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E1A71941-8D00-4882-88E4-9B1246096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339"/>
              <a:ext cx="363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/>
                <a:t>No</a:t>
              </a:r>
            </a:p>
          </p:txBody>
        </p:sp>
      </p:grpSp>
      <p:grpSp>
        <p:nvGrpSpPr>
          <p:cNvPr id="70" name="Group 101">
            <a:extLst>
              <a:ext uri="{FF2B5EF4-FFF2-40B4-BE49-F238E27FC236}">
                <a16:creationId xmlns:a16="http://schemas.microsoft.com/office/drawing/2014/main" id="{1CA00B66-4EE6-4951-BEE5-FBEDD993BE4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5013325"/>
            <a:ext cx="5329237" cy="360363"/>
            <a:chOff x="1111" y="3158"/>
            <a:chExt cx="3357" cy="227"/>
          </a:xfrm>
        </p:grpSpPr>
        <p:sp>
          <p:nvSpPr>
            <p:cNvPr id="71" name="Line 91">
              <a:extLst>
                <a:ext uri="{FF2B5EF4-FFF2-40B4-BE49-F238E27FC236}">
                  <a16:creationId xmlns:a16="http://schemas.microsoft.com/office/drawing/2014/main" id="{DACE36B9-97E6-49A8-8E6C-57819ADEE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3203"/>
              <a:ext cx="227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95">
              <a:extLst>
                <a:ext uri="{FF2B5EF4-FFF2-40B4-BE49-F238E27FC236}">
                  <a16:creationId xmlns:a16="http://schemas.microsoft.com/office/drawing/2014/main" id="{139C4F0A-EDE8-4EDD-8E6F-DAFE65ADF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158"/>
              <a:ext cx="22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3" name="Group 102">
            <a:extLst>
              <a:ext uri="{FF2B5EF4-FFF2-40B4-BE49-F238E27FC236}">
                <a16:creationId xmlns:a16="http://schemas.microsoft.com/office/drawing/2014/main" id="{D8BC86E7-2479-4DAB-BD90-498792CE93B8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797425"/>
            <a:ext cx="4176713" cy="647700"/>
            <a:chOff x="1474" y="3022"/>
            <a:chExt cx="2631" cy="408"/>
          </a:xfrm>
        </p:grpSpPr>
        <p:grpSp>
          <p:nvGrpSpPr>
            <p:cNvPr id="74" name="Group 100">
              <a:extLst>
                <a:ext uri="{FF2B5EF4-FFF2-40B4-BE49-F238E27FC236}">
                  <a16:creationId xmlns:a16="http://schemas.microsoft.com/office/drawing/2014/main" id="{9D51C211-3B10-4D16-B5D3-4FCC4000C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3022"/>
              <a:ext cx="1270" cy="408"/>
              <a:chOff x="2835" y="3022"/>
              <a:chExt cx="1270" cy="408"/>
            </a:xfrm>
          </p:grpSpPr>
          <p:sp>
            <p:nvSpPr>
              <p:cNvPr id="78" name="Line 92">
                <a:extLst>
                  <a:ext uri="{FF2B5EF4-FFF2-40B4-BE49-F238E27FC236}">
                    <a16:creationId xmlns:a16="http://schemas.microsoft.com/office/drawing/2014/main" id="{B6BF5E00-6E14-40DC-9603-0F23BEF06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5" y="3022"/>
                <a:ext cx="127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" name="Text Box 93">
                <a:extLst>
                  <a:ext uri="{FF2B5EF4-FFF2-40B4-BE49-F238E27FC236}">
                    <a16:creationId xmlns:a16="http://schemas.microsoft.com/office/drawing/2014/main" id="{A65D3827-8E1F-412C-AB8E-7012C8722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3113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TW" sz="1400"/>
                  <a:t>Order</a:t>
                </a:r>
              </a:p>
            </p:txBody>
          </p:sp>
        </p:grpSp>
        <p:grpSp>
          <p:nvGrpSpPr>
            <p:cNvPr id="75" name="Group 99">
              <a:extLst>
                <a:ext uri="{FF2B5EF4-FFF2-40B4-BE49-F238E27FC236}">
                  <a16:creationId xmlns:a16="http://schemas.microsoft.com/office/drawing/2014/main" id="{E4CE368B-657D-418B-8355-2F87E1C26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3022"/>
              <a:ext cx="1361" cy="363"/>
              <a:chOff x="1474" y="3022"/>
              <a:chExt cx="1361" cy="363"/>
            </a:xfrm>
          </p:grpSpPr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D4C8849E-4AF9-4F28-9BCB-61F6074EB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4" y="3022"/>
                <a:ext cx="1361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" name="Text Box 97">
                <a:extLst>
                  <a:ext uri="{FF2B5EF4-FFF2-40B4-BE49-F238E27FC236}">
                    <a16:creationId xmlns:a16="http://schemas.microsoft.com/office/drawing/2014/main" id="{148E2E9C-FD8D-421D-9F75-FCC861912A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102"/>
                <a:ext cx="40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l" eaLnBrk="1" hangingPunct="1"/>
                <a:r>
                  <a:rPr lang="en-US" altLang="zh-TW" sz="1400"/>
                  <a:t>Order</a:t>
                </a:r>
              </a:p>
            </p:txBody>
          </p:sp>
        </p:grpSp>
      </p:grpSp>
      <p:grpSp>
        <p:nvGrpSpPr>
          <p:cNvPr id="80" name="Group 114">
            <a:extLst>
              <a:ext uri="{FF2B5EF4-FFF2-40B4-BE49-F238E27FC236}">
                <a16:creationId xmlns:a16="http://schemas.microsoft.com/office/drawing/2014/main" id="{CAF5CFA0-C09C-4D94-8792-87E2ED64764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573463"/>
            <a:ext cx="8353425" cy="2303462"/>
            <a:chOff x="158" y="2251"/>
            <a:chExt cx="5262" cy="1451"/>
          </a:xfrm>
        </p:grpSpPr>
        <p:grpSp>
          <p:nvGrpSpPr>
            <p:cNvPr id="81" name="Group 113">
              <a:extLst>
                <a:ext uri="{FF2B5EF4-FFF2-40B4-BE49-F238E27FC236}">
                  <a16:creationId xmlns:a16="http://schemas.microsoft.com/office/drawing/2014/main" id="{E2490AA7-2684-49FF-8106-3998BB669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2251"/>
              <a:ext cx="1179" cy="1451"/>
              <a:chOff x="4241" y="2251"/>
              <a:chExt cx="1179" cy="1451"/>
            </a:xfrm>
          </p:grpSpPr>
          <p:sp>
            <p:nvSpPr>
              <p:cNvPr id="87" name="Line 103">
                <a:extLst>
                  <a:ext uri="{FF2B5EF4-FFF2-40B4-BE49-F238E27FC236}">
                    <a16:creationId xmlns:a16="http://schemas.microsoft.com/office/drawing/2014/main" id="{DF8E6344-36EC-44FE-BE39-A5A1DE7D2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521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" name="Line 104">
                <a:extLst>
                  <a:ext uri="{FF2B5EF4-FFF2-40B4-BE49-F238E27FC236}">
                    <a16:creationId xmlns:a16="http://schemas.microsoft.com/office/drawing/2014/main" id="{E56739D2-44BE-4FB6-924F-7591D85C7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702"/>
                <a:ext cx="11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" name="Line 105">
                <a:extLst>
                  <a:ext uri="{FF2B5EF4-FFF2-40B4-BE49-F238E27FC236}">
                    <a16:creationId xmlns:a16="http://schemas.microsoft.com/office/drawing/2014/main" id="{CD266913-80B9-4497-8693-70EE85BA2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0" y="2251"/>
                <a:ext cx="0" cy="14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" name="Line 106">
                <a:extLst>
                  <a:ext uri="{FF2B5EF4-FFF2-40B4-BE49-F238E27FC236}">
                    <a16:creationId xmlns:a16="http://schemas.microsoft.com/office/drawing/2014/main" id="{B622E0E3-3521-4A02-B80C-EF0159E62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30" y="2251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" name="Group 112">
              <a:extLst>
                <a:ext uri="{FF2B5EF4-FFF2-40B4-BE49-F238E27FC236}">
                  <a16:creationId xmlns:a16="http://schemas.microsoft.com/office/drawing/2014/main" id="{9C82BB6A-5A30-426E-ACB5-0B341B0F4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251"/>
              <a:ext cx="1180" cy="1406"/>
              <a:chOff x="158" y="2251"/>
              <a:chExt cx="1180" cy="1406"/>
            </a:xfrm>
          </p:grpSpPr>
          <p:sp>
            <p:nvSpPr>
              <p:cNvPr id="83" name="Line 108">
                <a:extLst>
                  <a:ext uri="{FF2B5EF4-FFF2-40B4-BE49-F238E27FC236}">
                    <a16:creationId xmlns:a16="http://schemas.microsoft.com/office/drawing/2014/main" id="{3AB5C859-7ED0-4749-BE0B-39F146E8A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3475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" name="Line 109">
                <a:extLst>
                  <a:ext uri="{FF2B5EF4-FFF2-40B4-BE49-F238E27FC236}">
                    <a16:creationId xmlns:a16="http://schemas.microsoft.com/office/drawing/2014/main" id="{15FE221C-FCAD-4639-9D3E-AF2BFCF91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3657"/>
                <a:ext cx="11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" name="Line 110">
                <a:extLst>
                  <a:ext uri="{FF2B5EF4-FFF2-40B4-BE49-F238E27FC236}">
                    <a16:creationId xmlns:a16="http://schemas.microsoft.com/office/drawing/2014/main" id="{E3E3FD31-60B6-4F1E-AA95-92A83E919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" y="2251"/>
                <a:ext cx="0" cy="1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" name="Line 111">
                <a:extLst>
                  <a:ext uri="{FF2B5EF4-FFF2-40B4-BE49-F238E27FC236}">
                    <a16:creationId xmlns:a16="http://schemas.microsoft.com/office/drawing/2014/main" id="{89E0457C-ABC2-449C-B4C7-121941756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" y="2251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91" name="Group 117">
            <a:extLst>
              <a:ext uri="{FF2B5EF4-FFF2-40B4-BE49-F238E27FC236}">
                <a16:creationId xmlns:a16="http://schemas.microsoft.com/office/drawing/2014/main" id="{F6F7C878-BF88-4E5A-8C02-F35F9E6F5896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013325"/>
            <a:ext cx="6119812" cy="360363"/>
            <a:chOff x="839" y="3158"/>
            <a:chExt cx="3855" cy="227"/>
          </a:xfrm>
        </p:grpSpPr>
        <p:sp>
          <p:nvSpPr>
            <p:cNvPr id="92" name="Line 115">
              <a:extLst>
                <a:ext uri="{FF2B5EF4-FFF2-40B4-BE49-F238E27FC236}">
                  <a16:creationId xmlns:a16="http://schemas.microsoft.com/office/drawing/2014/main" id="{679805B4-D5F0-44CA-AD7B-FC17F0854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" y="3158"/>
              <a:ext cx="27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116">
              <a:extLst>
                <a:ext uri="{FF2B5EF4-FFF2-40B4-BE49-F238E27FC236}">
                  <a16:creationId xmlns:a16="http://schemas.microsoft.com/office/drawing/2014/main" id="{97A3E21A-6243-4FBC-AB70-5DD1A41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203"/>
              <a:ext cx="22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4" name="Group 127">
            <a:extLst>
              <a:ext uri="{FF2B5EF4-FFF2-40B4-BE49-F238E27FC236}">
                <a16:creationId xmlns:a16="http://schemas.microsoft.com/office/drawing/2014/main" id="{6EB5954F-2CFE-49C9-A0A2-8ADA0829B32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573463"/>
            <a:ext cx="7777163" cy="1871662"/>
            <a:chOff x="340" y="2251"/>
            <a:chExt cx="4899" cy="1179"/>
          </a:xfrm>
        </p:grpSpPr>
        <p:grpSp>
          <p:nvGrpSpPr>
            <p:cNvPr id="95" name="Group 126">
              <a:extLst>
                <a:ext uri="{FF2B5EF4-FFF2-40B4-BE49-F238E27FC236}">
                  <a16:creationId xmlns:a16="http://schemas.microsoft.com/office/drawing/2014/main" id="{AA5807C5-F3CB-469A-84BC-1ADF1D6D7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251"/>
              <a:ext cx="409" cy="1179"/>
              <a:chOff x="4921" y="2795"/>
              <a:chExt cx="409" cy="1179"/>
            </a:xfrm>
          </p:grpSpPr>
          <p:sp>
            <p:nvSpPr>
              <p:cNvPr id="100" name="Line 118">
                <a:extLst>
                  <a:ext uri="{FF2B5EF4-FFF2-40B4-BE49-F238E27FC236}">
                    <a16:creationId xmlns:a16="http://schemas.microsoft.com/office/drawing/2014/main" id="{6FF416FF-ADF2-42DB-9BC1-CBF1A7B78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3974"/>
                <a:ext cx="4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" name="Line 119">
                <a:extLst>
                  <a:ext uri="{FF2B5EF4-FFF2-40B4-BE49-F238E27FC236}">
                    <a16:creationId xmlns:a16="http://schemas.microsoft.com/office/drawing/2014/main" id="{C7AB7760-E4C5-4228-8B2D-59A3C7A7C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0" y="2795"/>
                <a:ext cx="0" cy="11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" name="Line 120">
                <a:extLst>
                  <a:ext uri="{FF2B5EF4-FFF2-40B4-BE49-F238E27FC236}">
                    <a16:creationId xmlns:a16="http://schemas.microsoft.com/office/drawing/2014/main" id="{6A8523BC-2A2C-4E2E-B3CD-0E3B3469D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21" y="2795"/>
                <a:ext cx="4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6" name="Group 125">
              <a:extLst>
                <a:ext uri="{FF2B5EF4-FFF2-40B4-BE49-F238E27FC236}">
                  <a16:creationId xmlns:a16="http://schemas.microsoft.com/office/drawing/2014/main" id="{8AE77358-32D2-4CE3-9E98-E24EFFD80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51"/>
              <a:ext cx="409" cy="1134"/>
              <a:chOff x="340" y="2251"/>
              <a:chExt cx="409" cy="1134"/>
            </a:xfrm>
          </p:grpSpPr>
          <p:sp>
            <p:nvSpPr>
              <p:cNvPr id="97" name="Line 122">
                <a:extLst>
                  <a:ext uri="{FF2B5EF4-FFF2-40B4-BE49-F238E27FC236}">
                    <a16:creationId xmlns:a16="http://schemas.microsoft.com/office/drawing/2014/main" id="{5256ADDE-2076-4066-A519-328523F2B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" y="3385"/>
                <a:ext cx="4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" name="Line 123">
                <a:extLst>
                  <a:ext uri="{FF2B5EF4-FFF2-40B4-BE49-F238E27FC236}">
                    <a16:creationId xmlns:a16="http://schemas.microsoft.com/office/drawing/2014/main" id="{58202BFF-5433-4337-8FA3-EA68F5664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" y="2251"/>
                <a:ext cx="0" cy="11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9" name="Line 124">
                <a:extLst>
                  <a:ext uri="{FF2B5EF4-FFF2-40B4-BE49-F238E27FC236}">
                    <a16:creationId xmlns:a16="http://schemas.microsoft.com/office/drawing/2014/main" id="{D0776422-442F-4522-9894-0BAC222F8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" y="2251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3" name="Text Box 42">
            <a:extLst>
              <a:ext uri="{FF2B5EF4-FFF2-40B4-BE49-F238E27FC236}">
                <a16:creationId xmlns:a16="http://schemas.microsoft.com/office/drawing/2014/main" id="{35CD536E-1EF1-44D2-827B-5B3AEF797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924175"/>
            <a:ext cx="598487" cy="333375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1400" b="1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025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  <p:bldP spid="34" grpId="0" animBg="1"/>
      <p:bldP spid="35" grpId="0" animBg="1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42522EE-F39E-4F09-9893-D949089A0912}"/>
              </a:ext>
            </a:extLst>
          </p:cNvPr>
          <p:cNvGrpSpPr/>
          <p:nvPr/>
        </p:nvGrpSpPr>
        <p:grpSpPr>
          <a:xfrm>
            <a:off x="354855" y="1253323"/>
            <a:ext cx="11252811" cy="4770222"/>
            <a:chOff x="354855" y="1253323"/>
            <a:chExt cx="11252811" cy="4770222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EFBC685-59E6-4927-89AB-7C565F670F6D}"/>
                </a:ext>
              </a:extLst>
            </p:cNvPr>
            <p:cNvGrpSpPr/>
            <p:nvPr/>
          </p:nvGrpSpPr>
          <p:grpSpPr>
            <a:xfrm>
              <a:off x="4030141" y="2028658"/>
              <a:ext cx="3696015" cy="2028938"/>
              <a:chOff x="3135446" y="2066758"/>
              <a:chExt cx="3696015" cy="2028938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7976540-AC32-4A70-86B9-72B0A4E933F6}"/>
                  </a:ext>
                </a:extLst>
              </p:cNvPr>
              <p:cNvSpPr txBox="1"/>
              <p:nvPr/>
            </p:nvSpPr>
            <p:spPr>
              <a:xfrm>
                <a:off x="3987277" y="2066758"/>
                <a:ext cx="808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94C084FD-BD3B-4F0B-AC8C-9F54D90C1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181" y="3007000"/>
                <a:ext cx="4814" cy="34685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F6F33FE-088B-49B1-9A2F-40EE8382F03B}"/>
                  </a:ext>
                </a:extLst>
              </p:cNvPr>
              <p:cNvSpPr txBox="1"/>
              <p:nvPr/>
            </p:nvSpPr>
            <p:spPr>
              <a:xfrm>
                <a:off x="3144960" y="3247222"/>
                <a:ext cx="3686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MT-</a:t>
                </a:r>
                <a:r>
                  <a:rPr lang="en-US" altLang="zh-TW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portfolio arbitrage: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F04A394-0FD5-42E3-B13A-AA3DA5EAFDDF}"/>
                  </a:ext>
                </a:extLst>
              </p:cNvPr>
              <p:cNvSpPr txBox="1"/>
              <p:nvPr/>
            </p:nvSpPr>
            <p:spPr>
              <a:xfrm>
                <a:off x="3682025" y="3634031"/>
                <a:ext cx="2685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2302AAA-C1BE-4A35-B54C-3C45763E3E65}"/>
                  </a:ext>
                </a:extLst>
              </p:cNvPr>
              <p:cNvSpPr/>
              <p:nvPr/>
            </p:nvSpPr>
            <p:spPr>
              <a:xfrm>
                <a:off x="3135446" y="2066758"/>
                <a:ext cx="3676484" cy="196390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67839AA-EC58-4B27-A79A-244904D8549A}"/>
                </a:ext>
              </a:extLst>
            </p:cNvPr>
            <p:cNvGrpSpPr/>
            <p:nvPr/>
          </p:nvGrpSpPr>
          <p:grpSpPr>
            <a:xfrm>
              <a:off x="8012563" y="2028658"/>
              <a:ext cx="3595103" cy="2018241"/>
              <a:chOff x="6771458" y="2066758"/>
              <a:chExt cx="3595103" cy="2018241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C65132B-4A3B-460E-8ED8-F45DB4064543}"/>
                  </a:ext>
                </a:extLst>
              </p:cNvPr>
              <p:cNvSpPr txBox="1"/>
              <p:nvPr/>
            </p:nvSpPr>
            <p:spPr>
              <a:xfrm>
                <a:off x="7682309" y="2066758"/>
                <a:ext cx="10673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</a:t>
                </a:r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28930CC-426D-495F-8F03-953D549B26B3}"/>
                  </a:ext>
                </a:extLst>
              </p:cNvPr>
              <p:cNvSpPr txBox="1"/>
              <p:nvPr/>
            </p:nvSpPr>
            <p:spPr>
              <a:xfrm>
                <a:off x="6771458" y="3262347"/>
                <a:ext cx="3587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MT-</a:t>
                </a:r>
                <a:r>
                  <a:rPr lang="en-US" altLang="zh-TW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portfolio arbitrage</a:t>
                </a:r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2CD4C09-61C3-4D3E-9E6A-1E4F45F66774}"/>
                  </a:ext>
                </a:extLst>
              </p:cNvPr>
              <p:cNvSpPr txBox="1"/>
              <p:nvPr/>
            </p:nvSpPr>
            <p:spPr>
              <a:xfrm>
                <a:off x="7445441" y="3623334"/>
                <a:ext cx="2685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A8C72E4-FDBF-4289-BAFE-066A876B0A1B}"/>
                  </a:ext>
                </a:extLst>
              </p:cNvPr>
              <p:cNvSpPr/>
              <p:nvPr/>
            </p:nvSpPr>
            <p:spPr>
              <a:xfrm>
                <a:off x="6830478" y="2066758"/>
                <a:ext cx="3536083" cy="196390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51F7EF34-868A-4E48-801A-8DCBE2066365}"/>
                </a:ext>
              </a:extLst>
            </p:cNvPr>
            <p:cNvGrpSpPr/>
            <p:nvPr/>
          </p:nvGrpSpPr>
          <p:grpSpPr>
            <a:xfrm>
              <a:off x="3613947" y="5083744"/>
              <a:ext cx="4052135" cy="939801"/>
              <a:chOff x="3077429" y="2066758"/>
              <a:chExt cx="4052135" cy="1963901"/>
            </a:xfrm>
          </p:grpSpPr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095A3F9-AC09-478E-B384-D99C233803AA}"/>
                  </a:ext>
                </a:extLst>
              </p:cNvPr>
              <p:cNvSpPr txBox="1"/>
              <p:nvPr/>
            </p:nvSpPr>
            <p:spPr>
              <a:xfrm>
                <a:off x="3593481" y="3222137"/>
                <a:ext cx="3536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5ED0380-4008-4042-8D23-6C83B5E7BF15}"/>
                  </a:ext>
                </a:extLst>
              </p:cNvPr>
              <p:cNvSpPr txBox="1"/>
              <p:nvPr/>
            </p:nvSpPr>
            <p:spPr>
              <a:xfrm>
                <a:off x="3077429" y="2587043"/>
                <a:ext cx="4048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Time-Series Trade Data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FD6C215-BA59-4C51-9978-F2251619FBAC}"/>
                  </a:ext>
                </a:extLst>
              </p:cNvPr>
              <p:cNvSpPr/>
              <p:nvPr/>
            </p:nvSpPr>
            <p:spPr>
              <a:xfrm>
                <a:off x="3135446" y="2066758"/>
                <a:ext cx="3676484" cy="196390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B883AC13-9BFD-4192-8AE8-32CDEF5CC009}"/>
                </a:ext>
              </a:extLst>
            </p:cNvPr>
            <p:cNvGrpSpPr/>
            <p:nvPr/>
          </p:nvGrpSpPr>
          <p:grpSpPr>
            <a:xfrm>
              <a:off x="475714" y="2028657"/>
              <a:ext cx="2547200" cy="2398205"/>
              <a:chOff x="3135446" y="2066758"/>
              <a:chExt cx="3676484" cy="1963901"/>
            </a:xfrm>
          </p:grpSpPr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AFE3561-BFEB-4532-8D43-287ACA9F70AB}"/>
                  </a:ext>
                </a:extLst>
              </p:cNvPr>
              <p:cNvSpPr txBox="1"/>
              <p:nvPr/>
            </p:nvSpPr>
            <p:spPr>
              <a:xfrm>
                <a:off x="4280333" y="2080787"/>
                <a:ext cx="1309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Timer</a:t>
                </a:r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3FE9452F-ECAA-416C-BD1E-C102EE826859}"/>
                  </a:ext>
                </a:extLst>
              </p:cNvPr>
              <p:cNvCxnSpPr>
                <a:cxnSpLocks/>
                <a:stCxn id="52" idx="2"/>
                <a:endCxn id="54" idx="0"/>
              </p:cNvCxnSpPr>
              <p:nvPr/>
            </p:nvCxnSpPr>
            <p:spPr>
              <a:xfrm flipH="1">
                <a:off x="4934965" y="2542451"/>
                <a:ext cx="1" cy="23163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5D0368-F48C-4F9D-99F2-E26E1DB3317D}"/>
                  </a:ext>
                </a:extLst>
              </p:cNvPr>
              <p:cNvSpPr txBox="1"/>
              <p:nvPr/>
            </p:nvSpPr>
            <p:spPr>
              <a:xfrm>
                <a:off x="3823486" y="2774082"/>
                <a:ext cx="2222955" cy="68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File</a:t>
                </a:r>
              </a:p>
              <a:p>
                <a:pPr algn="ctr"/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D80F7F3-3DF5-4FDC-B882-5EDAC9680D54}"/>
                  </a:ext>
                </a:extLst>
              </p:cNvPr>
              <p:cNvSpPr/>
              <p:nvPr/>
            </p:nvSpPr>
            <p:spPr>
              <a:xfrm>
                <a:off x="3135446" y="2066758"/>
                <a:ext cx="3676484" cy="196390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D67A3A2-3902-4032-9871-1B1C862989F0}"/>
                </a:ext>
              </a:extLst>
            </p:cNvPr>
            <p:cNvSpPr/>
            <p:nvPr/>
          </p:nvSpPr>
          <p:spPr>
            <a:xfrm>
              <a:off x="4336468" y="1284330"/>
              <a:ext cx="27080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Thread 1</a:t>
              </a:r>
              <a:endParaRPr lang="zh-TW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2D958D6-E235-4E0D-8550-CA0D6D26B3AF}"/>
                </a:ext>
              </a:extLst>
            </p:cNvPr>
            <p:cNvSpPr/>
            <p:nvPr/>
          </p:nvSpPr>
          <p:spPr>
            <a:xfrm>
              <a:off x="8636712" y="1253323"/>
              <a:ext cx="27080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Thread 2</a:t>
              </a:r>
              <a:endParaRPr lang="zh-TW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1FBED6E-12C3-4750-8137-D00394F516A6}"/>
                </a:ext>
              </a:extLst>
            </p:cNvPr>
            <p:cNvSpPr/>
            <p:nvPr/>
          </p:nvSpPr>
          <p:spPr>
            <a:xfrm>
              <a:off x="354855" y="1275372"/>
              <a:ext cx="27080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Thread 3</a:t>
              </a:r>
              <a:endParaRPr lang="zh-TW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988722F3-274E-4210-A408-F5C001F9082B}"/>
                </a:ext>
              </a:extLst>
            </p:cNvPr>
            <p:cNvCxnSpPr>
              <a:stCxn id="57" idx="2"/>
              <a:endCxn id="49" idx="1"/>
            </p:cNvCxnSpPr>
            <p:nvPr/>
          </p:nvCxnSpPr>
          <p:spPr>
            <a:xfrm>
              <a:off x="1749314" y="4426862"/>
              <a:ext cx="1864633" cy="1016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1D704C4-60A8-4B52-B6F8-BCA578B86292}"/>
                </a:ext>
              </a:extLst>
            </p:cNvPr>
            <p:cNvSpPr txBox="1"/>
            <p:nvPr/>
          </p:nvSpPr>
          <p:spPr>
            <a:xfrm>
              <a:off x="1357418" y="498151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Order</a:t>
              </a:r>
              <a:endPara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0D807537-225F-420A-BD6E-AF3FB2F0A384}"/>
                </a:ext>
              </a:extLst>
            </p:cNvPr>
            <p:cNvCxnSpPr>
              <a:cxnSpLocks/>
            </p:cNvCxnSpPr>
            <p:nvPr/>
          </p:nvCxnSpPr>
          <p:spPr>
            <a:xfrm>
              <a:off x="4664308" y="4039286"/>
              <a:ext cx="0" cy="9834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01F9E1CA-940A-4D13-98AC-FE58076A1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448" y="3992558"/>
              <a:ext cx="1902667" cy="10911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9A8F7E2-401F-4853-BD8F-2774AC00F3BA}"/>
                </a:ext>
              </a:extLst>
            </p:cNvPr>
            <p:cNvSpPr txBox="1"/>
            <p:nvPr/>
          </p:nvSpPr>
          <p:spPr>
            <a:xfrm>
              <a:off x="4697071" y="4264642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Order</a:t>
              </a:r>
              <a:endPara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EC8110B3-5E9D-42C3-B46D-58B6F4DA5203}"/>
                </a:ext>
              </a:extLst>
            </p:cNvPr>
            <p:cNvSpPr txBox="1"/>
            <p:nvPr/>
          </p:nvSpPr>
          <p:spPr>
            <a:xfrm>
              <a:off x="8839490" y="430830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Order</a:t>
              </a:r>
              <a:endPara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8FCD4C7-E7BA-46D0-A11C-49D12D3B0E85}"/>
                </a:ext>
              </a:extLst>
            </p:cNvPr>
            <p:cNvSpPr/>
            <p:nvPr/>
          </p:nvSpPr>
          <p:spPr>
            <a:xfrm>
              <a:off x="532820" y="3307900"/>
              <a:ext cx="23144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074FA810-9832-4F97-912C-23396BC14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234" y="4004285"/>
              <a:ext cx="0" cy="93895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00F5C8A-1E9A-434D-8E81-1DD1B0924942}"/>
                </a:ext>
              </a:extLst>
            </p:cNvPr>
            <p:cNvSpPr txBox="1"/>
            <p:nvPr/>
          </p:nvSpPr>
          <p:spPr>
            <a:xfrm>
              <a:off x="6744512" y="4042077"/>
              <a:ext cx="247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Best 5 Order</a:t>
              </a:r>
              <a:endParaRPr lang="zh-TW" altLang="en-US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177915F6-C85F-4FCB-8A11-D41D5CBB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236" y="4082974"/>
              <a:ext cx="3209466" cy="173959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D020985E-F5DF-438C-838A-80CDCA4859C7}"/>
                </a:ext>
              </a:extLst>
            </p:cNvPr>
            <p:cNvSpPr txBox="1"/>
            <p:nvPr/>
          </p:nvSpPr>
          <p:spPr>
            <a:xfrm>
              <a:off x="8636712" y="5121536"/>
              <a:ext cx="247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Best 5 Order</a:t>
              </a:r>
              <a:endParaRPr lang="zh-TW" altLang="en-US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45DD4D1-AC05-4408-B132-21C8282F75EC}"/>
              </a:ext>
            </a:extLst>
          </p:cNvPr>
          <p:cNvSpPr/>
          <p:nvPr/>
        </p:nvSpPr>
        <p:spPr>
          <a:xfrm>
            <a:off x="2743490" y="26304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market trend(variable MT)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425FACA-8E0A-4B52-8E9C-35ADA475B520}"/>
              </a:ext>
            </a:extLst>
          </p:cNvPr>
          <p:cNvCxnSpPr>
            <a:cxnSpLocks/>
          </p:cNvCxnSpPr>
          <p:nvPr/>
        </p:nvCxnSpPr>
        <p:spPr>
          <a:xfrm>
            <a:off x="5281418" y="2400994"/>
            <a:ext cx="4814" cy="3468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F19A85B-B94A-4BD1-A062-3D9C2FAEB4E0}"/>
              </a:ext>
            </a:extLst>
          </p:cNvPr>
          <p:cNvSpPr/>
          <p:nvPr/>
        </p:nvSpPr>
        <p:spPr>
          <a:xfrm>
            <a:off x="6744512" y="26465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market trend(variable MT)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88721E9-A385-431C-9D16-45ED54B4713C}"/>
              </a:ext>
            </a:extLst>
          </p:cNvPr>
          <p:cNvCxnSpPr>
            <a:cxnSpLocks/>
          </p:cNvCxnSpPr>
          <p:nvPr/>
        </p:nvCxnSpPr>
        <p:spPr>
          <a:xfrm>
            <a:off x="9282440" y="2417159"/>
            <a:ext cx="4814" cy="3468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165329D-3F18-41A1-9225-8EC1C0D22162}"/>
              </a:ext>
            </a:extLst>
          </p:cNvPr>
          <p:cNvCxnSpPr>
            <a:cxnSpLocks/>
          </p:cNvCxnSpPr>
          <p:nvPr/>
        </p:nvCxnSpPr>
        <p:spPr>
          <a:xfrm>
            <a:off x="9303726" y="2968900"/>
            <a:ext cx="4814" cy="3468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92</Words>
  <Application>Microsoft Office PowerPoint</Application>
  <PresentationFormat>寬螢幕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61</cp:revision>
  <dcterms:created xsi:type="dcterms:W3CDTF">2021-10-24T20:39:05Z</dcterms:created>
  <dcterms:modified xsi:type="dcterms:W3CDTF">2021-10-25T11:28:12Z</dcterms:modified>
</cp:coreProperties>
</file>