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21174-1CBD-455F-AAFD-58EF8997430B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C0BE-7098-4243-BCAE-79C9DE611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94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89509-CDA8-4C09-AC6A-8D017638CA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BF84-3A13-4983-9C2A-45C431D4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8E85E-B1E9-4A4B-B0CE-BF69D5A81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454F0-A4E0-433C-8C9E-A162B53C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B2743-4C52-49F6-9586-85556614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0189-9638-4970-91EC-AEE7FCB7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5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97941-05BD-41AB-B426-4BF94B159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9C42D6-F528-453D-9AA1-D5927CC72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7DA6-CB91-4E9E-98BC-86E095D8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E93A5-9E05-425A-A885-833F2E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48D0B-7B1B-4235-9BB2-A32DC64D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3F8D5D-C376-4AA9-98AC-9C6C93666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232E18-267F-48FA-96D3-D52E2D682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BCFDB-FABD-4160-88F9-5168981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9BBEC-3D93-4F76-B2CE-8AF469BB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803BF-6C4D-493A-B323-961B6FE6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1AB0-652F-4558-B675-6530BEC5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A161B-3AD3-4D64-BAF3-1F0E51BE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13B2-3803-47CD-9468-F7ABDCBE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48539-9FA9-4F6F-8049-8DD888C0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C933B-4841-490E-B2A7-AA81421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03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1FA76-9652-4FC6-A0F8-545198B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0E0FA-FCDC-4A25-9D13-CA7F36B5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54568-DFDD-4804-AEDA-734DFCDC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19BEE-7507-4048-88BF-DC73F475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8B697-AF8C-449D-BCBC-B31CD299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F4C7C-F0B0-46CE-901B-86A2652B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21DED-0EDD-45C8-8AC0-317217AE0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7FE23-CF46-49D0-AB2D-56F7171A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952AF-7B42-4BC9-B5B0-715C756F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FEFB6-7EF9-49B1-8576-720A2019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08549-174C-49B2-9D9B-1171DACB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85F6-3A34-4031-976C-9148799D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D57C9-4040-42AE-8DDC-7E1616F4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13D35-75E0-486A-BA6B-57EAC0752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F32D97-060E-476E-8B52-F898CE60F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A613A2-3E42-4952-90EC-B228FCFD5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9C049C-94D0-449F-B4B7-A9E409EC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526D1E-F3B2-477A-8A73-1EC1ECD5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A2DABA-4A37-401C-B619-A046F7C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0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B148A-89BD-42E0-AB25-3EC3CCA6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500CC1-B0F8-4556-88CB-E63266E7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5A009-7F2B-44E3-B05C-FF7937DB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47B40-3D19-499B-8A8C-4AB1BFAC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5BDE65-99DF-45F1-B63F-C571C31C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1E6D4-FAF8-419A-910C-E7AC54F3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9F7556-51AF-442B-B618-9E54CD37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4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F3CC9-D2C8-4B05-894E-A0B9F18A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AEE12-FD33-471E-B86C-D069A6D3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8E257-0C95-4C62-9C35-926413C6D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A0B59-29B7-4C26-985D-2022D80C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F9006-A8F9-48DD-993E-13CDC27A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F9373-507D-469C-BD45-0F801390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644E6-0681-447E-8810-344626F9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9E524-DC7C-413A-BABF-4FB5C110F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2075D-BB7B-4528-84CD-1B93DB712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9F960-C512-4B9F-AD55-A660B4D0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2BCD1-1730-408E-8623-79EC36F6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ED4CB-D81E-48E3-84C3-95ED0F38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7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39412E-4E6E-4D13-92B3-E5702C9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A0164-AF41-4D41-9394-4B222125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17F1D-CFB0-4A26-B694-8199777B1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1B3E-D972-485A-B9F7-1EE2F51EF5ED}" type="datetimeFigureOut">
              <a:rPr lang="ko-KR" altLang="en-US" smtClean="0"/>
              <a:t>2018-03-31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AB69F-22A9-416F-B0F4-39787500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44CE2-EC92-4A00-A76A-F7712E5B7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E2381-8B8B-483A-9361-AB1046993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7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84591C6-0610-4B51-A1D9-F71D6B12B1E5}"/>
              </a:ext>
            </a:extLst>
          </p:cNvPr>
          <p:cNvGrpSpPr/>
          <p:nvPr/>
        </p:nvGrpSpPr>
        <p:grpSpPr>
          <a:xfrm>
            <a:off x="3676502" y="536994"/>
            <a:ext cx="4838995" cy="5216697"/>
            <a:chOff x="1314040" y="317538"/>
            <a:chExt cx="4838995" cy="5216697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59B4A61-7DF3-41EB-A972-C52049B68D41}"/>
                </a:ext>
              </a:extLst>
            </p:cNvPr>
            <p:cNvGrpSpPr/>
            <p:nvPr/>
          </p:nvGrpSpPr>
          <p:grpSpPr>
            <a:xfrm>
              <a:off x="3310649" y="1422811"/>
              <a:ext cx="153917" cy="3967417"/>
              <a:chOff x="3234449" y="1422811"/>
              <a:chExt cx="153917" cy="3967417"/>
            </a:xfrm>
          </p:grpSpPr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666109E8-AD91-4663-B66F-CF5BEFA184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1408" y="1555750"/>
                <a:ext cx="0" cy="3834478"/>
              </a:xfrm>
              <a:prstGeom prst="line">
                <a:avLst/>
              </a:prstGeom>
              <a:ln w="38100" cap="rnd">
                <a:solidFill>
                  <a:srgbClr val="664F5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10774F26-CC59-42F1-BAF6-48D8804248BA}"/>
                  </a:ext>
                </a:extLst>
              </p:cNvPr>
              <p:cNvSpPr/>
              <p:nvPr/>
            </p:nvSpPr>
            <p:spPr>
              <a:xfrm>
                <a:off x="3234449" y="1422811"/>
                <a:ext cx="153917" cy="153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endParaRPr>
              </a:p>
            </p:txBody>
          </p:sp>
        </p:grp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50DB9BC-45B3-4FAF-A834-6E820D04734E}"/>
                </a:ext>
              </a:extLst>
            </p:cNvPr>
            <p:cNvSpPr/>
            <p:nvPr/>
          </p:nvSpPr>
          <p:spPr>
            <a:xfrm>
              <a:off x="1857829" y="5380318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52E1FFF-1B42-4253-BB6B-ECBEC9D71B26}"/>
                </a:ext>
              </a:extLst>
            </p:cNvPr>
            <p:cNvSpPr/>
            <p:nvPr/>
          </p:nvSpPr>
          <p:spPr>
            <a:xfrm>
              <a:off x="2581729" y="5380318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76D3E3D-E347-41A6-B9B8-7D246C46B37B}"/>
                </a:ext>
              </a:extLst>
            </p:cNvPr>
            <p:cNvSpPr/>
            <p:nvPr/>
          </p:nvSpPr>
          <p:spPr>
            <a:xfrm>
              <a:off x="3305629" y="5380318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B35127B-5C4A-4971-8302-CF0A12E4B1FC}"/>
                </a:ext>
              </a:extLst>
            </p:cNvPr>
            <p:cNvSpPr/>
            <p:nvPr/>
          </p:nvSpPr>
          <p:spPr>
            <a:xfrm>
              <a:off x="4029529" y="5380318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1B1E3B9-3489-41E0-B887-CCF4A2A90AD7}"/>
                </a:ext>
              </a:extLst>
            </p:cNvPr>
            <p:cNvSpPr/>
            <p:nvPr/>
          </p:nvSpPr>
          <p:spPr>
            <a:xfrm>
              <a:off x="4753429" y="5380318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6A9014C-C802-4EDA-9390-824661E7D115}"/>
                </a:ext>
              </a:extLst>
            </p:cNvPr>
            <p:cNvCxnSpPr/>
            <p:nvPr/>
          </p:nvCxnSpPr>
          <p:spPr>
            <a:xfrm>
              <a:off x="2042702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9FBD20F5-BB40-4C36-AE78-A6B6049BF66E}"/>
                </a:ext>
              </a:extLst>
            </p:cNvPr>
            <p:cNvCxnSpPr/>
            <p:nvPr/>
          </p:nvCxnSpPr>
          <p:spPr>
            <a:xfrm>
              <a:off x="2766602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6E070147-6DBE-456E-9875-491A07B774FE}"/>
                </a:ext>
              </a:extLst>
            </p:cNvPr>
            <p:cNvCxnSpPr/>
            <p:nvPr/>
          </p:nvCxnSpPr>
          <p:spPr>
            <a:xfrm>
              <a:off x="3490502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638696F-4FD4-4564-8EF8-C6B594529453}"/>
                </a:ext>
              </a:extLst>
            </p:cNvPr>
            <p:cNvCxnSpPr/>
            <p:nvPr/>
          </p:nvCxnSpPr>
          <p:spPr>
            <a:xfrm>
              <a:off x="4214402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0A300E7-B4CB-4B1F-ACBB-CEDF28EB49C7}"/>
                </a:ext>
              </a:extLst>
            </p:cNvPr>
            <p:cNvCxnSpPr/>
            <p:nvPr/>
          </p:nvCxnSpPr>
          <p:spPr>
            <a:xfrm>
              <a:off x="4938302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A4FFA741-C4D3-4E7B-94BE-013B237A9A5F}"/>
                </a:ext>
              </a:extLst>
            </p:cNvPr>
            <p:cNvCxnSpPr/>
            <p:nvPr/>
          </p:nvCxnSpPr>
          <p:spPr>
            <a:xfrm>
              <a:off x="1314040" y="5452575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9CF4831-422C-4877-909C-F6FB20ACF088}"/>
                </a:ext>
              </a:extLst>
            </p:cNvPr>
            <p:cNvGrpSpPr/>
            <p:nvPr/>
          </p:nvGrpSpPr>
          <p:grpSpPr>
            <a:xfrm>
              <a:off x="1862484" y="2425817"/>
              <a:ext cx="153917" cy="2954501"/>
              <a:chOff x="1786284" y="2425817"/>
              <a:chExt cx="153917" cy="2954501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BE788518-05F6-4FF7-9C19-F4B03DCF575B}"/>
                  </a:ext>
                </a:extLst>
              </p:cNvPr>
              <p:cNvCxnSpPr>
                <a:cxnSpLocks/>
                <a:endCxn id="62" idx="0"/>
              </p:cNvCxnSpPr>
              <p:nvPr/>
            </p:nvCxnSpPr>
            <p:spPr>
              <a:xfrm>
                <a:off x="1858588" y="2551543"/>
                <a:ext cx="0" cy="2828775"/>
              </a:xfrm>
              <a:prstGeom prst="line">
                <a:avLst/>
              </a:prstGeom>
              <a:ln w="38100" cap="rnd">
                <a:solidFill>
                  <a:srgbClr val="664F5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8318458-33CA-4089-81AB-31864231A039}"/>
                  </a:ext>
                </a:extLst>
              </p:cNvPr>
              <p:cNvSpPr/>
              <p:nvPr/>
            </p:nvSpPr>
            <p:spPr>
              <a:xfrm>
                <a:off x="1786284" y="2425817"/>
                <a:ext cx="153917" cy="153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4ABF29-252F-4757-981F-EA3EB6E045C4}"/>
                </a:ext>
              </a:extLst>
            </p:cNvPr>
            <p:cNvGrpSpPr/>
            <p:nvPr/>
          </p:nvGrpSpPr>
          <p:grpSpPr>
            <a:xfrm>
              <a:off x="2589240" y="3489264"/>
              <a:ext cx="153917" cy="1900964"/>
              <a:chOff x="2513040" y="2495050"/>
              <a:chExt cx="153917" cy="2895178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24E51B2E-7B2E-485E-B65C-0D441B914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1494" y="2660913"/>
                <a:ext cx="1" cy="2729315"/>
              </a:xfrm>
              <a:prstGeom prst="line">
                <a:avLst/>
              </a:prstGeom>
              <a:ln w="38100" cap="rnd">
                <a:solidFill>
                  <a:srgbClr val="664F5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5A4CEEC-5310-4B26-84D3-F4E6D2DDE437}"/>
                  </a:ext>
                </a:extLst>
              </p:cNvPr>
              <p:cNvSpPr/>
              <p:nvPr/>
            </p:nvSpPr>
            <p:spPr>
              <a:xfrm>
                <a:off x="2513040" y="2495050"/>
                <a:ext cx="153917" cy="153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D48A720-F161-4E13-B813-DF5055B624E3}"/>
                </a:ext>
              </a:extLst>
            </p:cNvPr>
            <p:cNvGrpSpPr/>
            <p:nvPr/>
          </p:nvGrpSpPr>
          <p:grpSpPr>
            <a:xfrm>
              <a:off x="4029226" y="3344328"/>
              <a:ext cx="153917" cy="2035990"/>
              <a:chOff x="3953026" y="3344328"/>
              <a:chExt cx="153917" cy="2035990"/>
            </a:xfrm>
          </p:grpSpPr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9071AA89-0966-45B9-BC30-7423962BC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0287" y="3477432"/>
                <a:ext cx="0" cy="1902886"/>
              </a:xfrm>
              <a:prstGeom prst="line">
                <a:avLst/>
              </a:prstGeom>
              <a:ln w="38100" cap="rnd">
                <a:solidFill>
                  <a:srgbClr val="664F5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9FE3B81C-FDA0-44A1-BD6B-F035AB236FAA}"/>
                  </a:ext>
                </a:extLst>
              </p:cNvPr>
              <p:cNvSpPr/>
              <p:nvPr/>
            </p:nvSpPr>
            <p:spPr>
              <a:xfrm>
                <a:off x="3953026" y="3344328"/>
                <a:ext cx="153917" cy="153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921AFD2-1FE6-4F30-A0D9-F9F717D9ECDD}"/>
                </a:ext>
              </a:extLst>
            </p:cNvPr>
            <p:cNvGrpSpPr/>
            <p:nvPr/>
          </p:nvGrpSpPr>
          <p:grpSpPr>
            <a:xfrm>
              <a:off x="4762118" y="2310243"/>
              <a:ext cx="153917" cy="3070075"/>
              <a:chOff x="4685918" y="2310243"/>
              <a:chExt cx="153917" cy="3070075"/>
            </a:xfrm>
          </p:grpSpPr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DA7FC51-F5A8-4C9A-84A7-687255D65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3322" y="2508561"/>
                <a:ext cx="1" cy="2871757"/>
              </a:xfrm>
              <a:prstGeom prst="line">
                <a:avLst/>
              </a:prstGeom>
              <a:ln w="38100" cap="rnd">
                <a:solidFill>
                  <a:srgbClr val="664F57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99B4DBF0-9617-48E5-9AB4-9AECBCEF927D}"/>
                  </a:ext>
                </a:extLst>
              </p:cNvPr>
              <p:cNvSpPr/>
              <p:nvPr/>
            </p:nvSpPr>
            <p:spPr>
              <a:xfrm>
                <a:off x="4685918" y="2310243"/>
                <a:ext cx="153917" cy="15391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endParaRPr>
              </a:p>
            </p:txBody>
          </p: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26929EA-1FA9-4B73-96B2-EF7E7E2C0E8C}"/>
                </a:ext>
              </a:extLst>
            </p:cNvPr>
            <p:cNvSpPr/>
            <p:nvPr/>
          </p:nvSpPr>
          <p:spPr>
            <a:xfrm>
              <a:off x="2207032" y="2835903"/>
              <a:ext cx="893270" cy="893270"/>
            </a:xfrm>
            <a:prstGeom prst="ellipse">
              <a:avLst/>
            </a:prstGeom>
            <a:solidFill>
              <a:srgbClr val="DFABC3">
                <a:alpha val="8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E879C9A2-211F-4EF1-AC69-7DFB9BCBFB09}"/>
                </a:ext>
              </a:extLst>
            </p:cNvPr>
            <p:cNvSpPr/>
            <p:nvPr/>
          </p:nvSpPr>
          <p:spPr>
            <a:xfrm>
              <a:off x="2790013" y="634153"/>
              <a:ext cx="1182005" cy="1182005"/>
            </a:xfrm>
            <a:prstGeom prst="ellipse">
              <a:avLst/>
            </a:prstGeom>
            <a:solidFill>
              <a:srgbClr val="E14275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1B475E5A-98C3-4DC5-9603-8EA6FE33B70E}"/>
                </a:ext>
              </a:extLst>
            </p:cNvPr>
            <p:cNvSpPr/>
            <p:nvPr/>
          </p:nvSpPr>
          <p:spPr>
            <a:xfrm>
              <a:off x="3734756" y="2928188"/>
              <a:ext cx="722409" cy="722409"/>
            </a:xfrm>
            <a:prstGeom prst="ellipse">
              <a:avLst/>
            </a:prstGeom>
            <a:solidFill>
              <a:srgbClr val="BAC5D5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5333B6D4-505E-413C-8112-430165F6B70B}"/>
                </a:ext>
              </a:extLst>
            </p:cNvPr>
            <p:cNvSpPr/>
            <p:nvPr/>
          </p:nvSpPr>
          <p:spPr>
            <a:xfrm>
              <a:off x="5037904" y="317538"/>
              <a:ext cx="1008724" cy="1008724"/>
            </a:xfrm>
            <a:prstGeom prst="ellipse">
              <a:avLst/>
            </a:prstGeom>
            <a:solidFill>
              <a:srgbClr val="BB8DB8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4B88DB5-7042-4AF4-917A-8664C580E29A}"/>
                </a:ext>
              </a:extLst>
            </p:cNvPr>
            <p:cNvSpPr/>
            <p:nvPr/>
          </p:nvSpPr>
          <p:spPr>
            <a:xfrm>
              <a:off x="1484761" y="1863608"/>
              <a:ext cx="893270" cy="893270"/>
            </a:xfrm>
            <a:prstGeom prst="ellipse">
              <a:avLst/>
            </a:prstGeom>
            <a:solidFill>
              <a:srgbClr val="DEE0E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27BFC54-0F34-4906-A0A1-9DEB2361E6A2}"/>
                </a:ext>
              </a:extLst>
            </p:cNvPr>
            <p:cNvSpPr txBox="1"/>
            <p:nvPr/>
          </p:nvSpPr>
          <p:spPr>
            <a:xfrm>
              <a:off x="3785618" y="2965342"/>
              <a:ext cx="62068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7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인기</a:t>
              </a:r>
              <a:endParaRPr lang="en-US" altLang="ko-KR" sz="17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r>
                <a:rPr lang="ko-KR" altLang="en-US" sz="17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차트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C0F01A2-F116-40D0-9B2F-2B06EC02341D}"/>
                </a:ext>
              </a:extLst>
            </p:cNvPr>
            <p:cNvSpPr txBox="1"/>
            <p:nvPr/>
          </p:nvSpPr>
          <p:spPr>
            <a:xfrm>
              <a:off x="3032201" y="871212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즐겨</a:t>
              </a:r>
              <a:endParaRPr lang="en-US" altLang="ko-KR" sz="20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찾기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1FACAB-60AC-4506-A5E7-DF75592186AB}"/>
                </a:ext>
              </a:extLst>
            </p:cNvPr>
            <p:cNvSpPr txBox="1"/>
            <p:nvPr/>
          </p:nvSpPr>
          <p:spPr>
            <a:xfrm>
              <a:off x="4549573" y="1882773"/>
              <a:ext cx="579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72</a:t>
              </a:r>
              <a:endParaRPr lang="ko-KR" altLang="en-US" sz="28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4FE33C-41C5-4D1D-926E-662AADAEB128}"/>
                </a:ext>
              </a:extLst>
            </p:cNvPr>
            <p:cNvSpPr txBox="1"/>
            <p:nvPr/>
          </p:nvSpPr>
          <p:spPr>
            <a:xfrm>
              <a:off x="1534437" y="1880316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맛집</a:t>
              </a:r>
              <a:endParaRPr lang="en-US" altLang="ko-KR" sz="24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종류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B21B8F5-FA26-4DC1-A435-FD03A90451B6}"/>
                </a:ext>
              </a:extLst>
            </p:cNvPr>
            <p:cNvSpPr/>
            <p:nvPr/>
          </p:nvSpPr>
          <p:spPr>
            <a:xfrm>
              <a:off x="5465308" y="5375616"/>
              <a:ext cx="153917" cy="153917"/>
            </a:xfrm>
            <a:prstGeom prst="ellipse">
              <a:avLst/>
            </a:prstGeom>
            <a:solidFill>
              <a:srgbClr val="664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6911786-E470-43EF-B5F7-3E92C2E08662}"/>
                </a:ext>
              </a:extLst>
            </p:cNvPr>
            <p:cNvCxnSpPr/>
            <p:nvPr/>
          </p:nvCxnSpPr>
          <p:spPr>
            <a:xfrm>
              <a:off x="5650181" y="5447873"/>
              <a:ext cx="502854" cy="0"/>
            </a:xfrm>
            <a:prstGeom prst="line">
              <a:avLst/>
            </a:prstGeom>
            <a:ln w="15875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2723D3A-6A23-46FF-B843-CEF0FDDCF82C}"/>
                </a:ext>
              </a:extLst>
            </p:cNvPr>
            <p:cNvCxnSpPr>
              <a:cxnSpLocks/>
            </p:cNvCxnSpPr>
            <p:nvPr/>
          </p:nvCxnSpPr>
          <p:spPr>
            <a:xfrm>
              <a:off x="5528954" y="1142712"/>
              <a:ext cx="1" cy="4232906"/>
            </a:xfrm>
            <a:prstGeom prst="line">
              <a:avLst/>
            </a:prstGeom>
            <a:ln w="38100" cap="rnd">
              <a:solidFill>
                <a:srgbClr val="664F5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A0C3D52-1662-487C-932F-FA57D0F2C4B4}"/>
                </a:ext>
              </a:extLst>
            </p:cNvPr>
            <p:cNvSpPr/>
            <p:nvPr/>
          </p:nvSpPr>
          <p:spPr>
            <a:xfrm>
              <a:off x="4364716" y="1741788"/>
              <a:ext cx="929612" cy="90568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C5D42F-E888-44C7-BD2A-F5C1B66DE0AD}"/>
                </a:ext>
              </a:extLst>
            </p:cNvPr>
            <p:cNvSpPr txBox="1"/>
            <p:nvPr/>
          </p:nvSpPr>
          <p:spPr>
            <a:xfrm>
              <a:off x="2176613" y="30654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현위치</a:t>
              </a:r>
              <a:endParaRPr lang="ko-KR" altLang="en-US" sz="20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D64979-AB33-4374-BF33-DA62D9462C2A}"/>
                </a:ext>
              </a:extLst>
            </p:cNvPr>
            <p:cNvSpPr txBox="1"/>
            <p:nvPr/>
          </p:nvSpPr>
          <p:spPr>
            <a:xfrm>
              <a:off x="4475929" y="1778475"/>
              <a:ext cx="7596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My </a:t>
              </a:r>
            </a:p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page</a:t>
              </a:r>
              <a:endParaRPr lang="ko-KR" altLang="en-US" sz="2000" dirty="0">
                <a:solidFill>
                  <a:schemeClr val="bg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9637D-92F2-4B8A-960C-90D3F96C6BDA}"/>
                </a:ext>
              </a:extLst>
            </p:cNvPr>
            <p:cNvSpPr txBox="1"/>
            <p:nvPr/>
          </p:nvSpPr>
          <p:spPr>
            <a:xfrm>
              <a:off x="5127767" y="637234"/>
              <a:ext cx="896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포천 오성과 한음 Regular)"/>
                  <a:ea typeface="포천 오성과 한음 Regular" panose="020B0303000000000000"/>
                </a:rPr>
                <a:t>Search</a:t>
              </a:r>
              <a:endParaRPr lang="ko-KR" altLang="en-US" dirty="0">
                <a:latin typeface="포천 오성과 한음 Regular)"/>
                <a:ea typeface="포천 오성과 한음 Regular" panose="020B0303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526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포천 오성과 한음 Regular</vt:lpstr>
      <vt:lpstr>포천 오성과 한음 Regular)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원준영</dc:creator>
  <cp:lastModifiedBy>원준영</cp:lastModifiedBy>
  <cp:revision>1</cp:revision>
  <dcterms:created xsi:type="dcterms:W3CDTF">2018-03-31T12:37:41Z</dcterms:created>
  <dcterms:modified xsi:type="dcterms:W3CDTF">2018-03-31T12:37:57Z</dcterms:modified>
</cp:coreProperties>
</file>