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8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4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7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8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FD76-5898-419F-A913-ABFE8E27C52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4ABE-0CFA-4073-A92A-DFA9F0473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58621" y="209932"/>
            <a:ext cx="6096000" cy="3086100"/>
            <a:chOff x="3048000" y="1885950"/>
            <a:chExt cx="6096000" cy="30861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885950"/>
              <a:ext cx="6096000" cy="3086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51" r="22151"/>
            <a:stretch/>
          </p:blipFill>
          <p:spPr>
            <a:xfrm>
              <a:off x="3729135" y="3026689"/>
              <a:ext cx="1976613" cy="90149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505061" y="2996914"/>
              <a:ext cx="1576873" cy="90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rgbClr val="FF0000"/>
                  </a:solidFill>
                </a:rPr>
                <a:t>20%</a:t>
              </a:r>
              <a:endParaRPr lang="ko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33461" y="3928185"/>
              <a:ext cx="2789853" cy="522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교토가츠규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범계점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35551" y="2987583"/>
              <a:ext cx="715347" cy="920158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Link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15136" y="209932"/>
            <a:ext cx="6096000" cy="3086100"/>
            <a:chOff x="5620138" y="3498978"/>
            <a:chExt cx="6096000" cy="3086100"/>
          </a:xfrm>
        </p:grpSpPr>
        <p:grpSp>
          <p:nvGrpSpPr>
            <p:cNvPr id="10" name="그룹 9"/>
            <p:cNvGrpSpPr/>
            <p:nvPr/>
          </p:nvGrpSpPr>
          <p:grpSpPr>
            <a:xfrm>
              <a:off x="5620138" y="3498978"/>
              <a:ext cx="6096000" cy="3086100"/>
              <a:chOff x="3048000" y="1885950"/>
              <a:chExt cx="6096000" cy="308610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0" y="1885950"/>
                <a:ext cx="6096000" cy="3086100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5505061" y="2996914"/>
                <a:ext cx="1576873" cy="90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rgbClr val="FF0000"/>
                    </a:solidFill>
                  </a:rPr>
                  <a:t>20%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635551" y="2987583"/>
                <a:ext cx="715347" cy="920158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Link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3461" y="3928185"/>
                <a:ext cx="2789853" cy="522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서가앤쿡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범계점</a:t>
                </a:r>
                <a:endParaRPr lang="ko-KR" altLang="en-US" dirty="0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917" y="4697378"/>
              <a:ext cx="1294608" cy="84383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58621" y="3392906"/>
            <a:ext cx="6096000" cy="3086100"/>
            <a:chOff x="3048000" y="1885950"/>
            <a:chExt cx="6096000" cy="308610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885950"/>
              <a:ext cx="6096000" cy="308610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505061" y="2996914"/>
              <a:ext cx="1576873" cy="90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rgbClr val="FF0000"/>
                  </a:solidFill>
                </a:rPr>
                <a:t>20%</a:t>
              </a:r>
              <a:endParaRPr lang="ko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35551" y="2987583"/>
              <a:ext cx="715347" cy="920158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Link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33461" y="3928185"/>
              <a:ext cx="2789853" cy="522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서가앤쿡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범계점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839756" y="4453039"/>
            <a:ext cx="1799252" cy="97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08384" y="3392906"/>
            <a:ext cx="6096000" cy="3086100"/>
            <a:chOff x="208384" y="3392906"/>
            <a:chExt cx="6096000" cy="3086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208384" y="3392906"/>
              <a:ext cx="6096000" cy="3086100"/>
              <a:chOff x="208384" y="3392906"/>
              <a:chExt cx="6096000" cy="30861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08384" y="3392906"/>
                <a:ext cx="6096000" cy="3086100"/>
                <a:chOff x="3048000" y="1885950"/>
                <a:chExt cx="6096000" cy="3086100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0" y="1885950"/>
                  <a:ext cx="6096000" cy="3086100"/>
                </a:xfrm>
                <a:prstGeom prst="rect">
                  <a:avLst/>
                </a:prstGeom>
              </p:spPr>
            </p:pic>
            <p:sp>
              <p:nvSpPr>
                <p:cNvPr id="29" name="직사각형 28"/>
                <p:cNvSpPr/>
                <p:nvPr/>
              </p:nvSpPr>
              <p:spPr>
                <a:xfrm>
                  <a:off x="5505061" y="2996914"/>
                  <a:ext cx="1576873" cy="90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000" dirty="0" smtClean="0">
                      <a:solidFill>
                        <a:srgbClr val="FF0000"/>
                      </a:solidFill>
                    </a:rPr>
                    <a:t>15%</a:t>
                  </a:r>
                  <a:endParaRPr lang="ko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635551" y="2987583"/>
                  <a:ext cx="715347" cy="920158"/>
                </a:xfrm>
                <a:prstGeom prst="rect">
                  <a:avLst/>
                </a:prstGeom>
                <a:solidFill>
                  <a:srgbClr val="F4F4F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tx1"/>
                      </a:solidFill>
                    </a:rPr>
                    <a:t>Link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133461" y="3928185"/>
                  <a:ext cx="2789853" cy="522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쿠우쿠우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범계점</a:t>
                  </a:r>
                  <a:endParaRPr lang="ko-KR" altLang="en-US" dirty="0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889519" y="4453039"/>
                <a:ext cx="1799252" cy="979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09" y="4390952"/>
              <a:ext cx="2253467" cy="112733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989414" y="3383468"/>
            <a:ext cx="6096000" cy="3086100"/>
            <a:chOff x="5989414" y="3383468"/>
            <a:chExt cx="6096000" cy="3086100"/>
          </a:xfrm>
        </p:grpSpPr>
        <p:grpSp>
          <p:nvGrpSpPr>
            <p:cNvPr id="3" name="그룹 2"/>
            <p:cNvGrpSpPr/>
            <p:nvPr/>
          </p:nvGrpSpPr>
          <p:grpSpPr>
            <a:xfrm>
              <a:off x="5989414" y="3383468"/>
              <a:ext cx="6096000" cy="3086100"/>
              <a:chOff x="5989414" y="3383468"/>
              <a:chExt cx="6096000" cy="30861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989414" y="3383468"/>
                <a:ext cx="6096000" cy="3086100"/>
                <a:chOff x="3048000" y="1885950"/>
                <a:chExt cx="6096000" cy="3086100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0" y="1885950"/>
                  <a:ext cx="6096000" cy="3086100"/>
                </a:xfrm>
                <a:prstGeom prst="rect">
                  <a:avLst/>
                </a:prstGeom>
              </p:spPr>
            </p:pic>
            <p:sp>
              <p:nvSpPr>
                <p:cNvPr id="42" name="직사각형 41"/>
                <p:cNvSpPr/>
                <p:nvPr/>
              </p:nvSpPr>
              <p:spPr>
                <a:xfrm>
                  <a:off x="5757703" y="2933002"/>
                  <a:ext cx="1576873" cy="90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dirty="0" smtClean="0">
                      <a:solidFill>
                        <a:srgbClr val="FF0000"/>
                      </a:solidFill>
                    </a:rPr>
                    <a:t>2000</a:t>
                  </a:r>
                  <a:r>
                    <a:rPr lang="ko-KR" altLang="en-US" sz="3200" dirty="0" smtClean="0">
                      <a:solidFill>
                        <a:srgbClr val="FF0000"/>
                      </a:solidFill>
                    </a:rPr>
                    <a:t>원</a:t>
                  </a:r>
                  <a:endParaRPr lang="ko-KR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635551" y="2987583"/>
                  <a:ext cx="715347" cy="920158"/>
                </a:xfrm>
                <a:prstGeom prst="rect">
                  <a:avLst/>
                </a:prstGeom>
                <a:solidFill>
                  <a:srgbClr val="F4F4F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tx1"/>
                      </a:solidFill>
                    </a:rPr>
                    <a:t>Link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133461" y="3928185"/>
                  <a:ext cx="2789853" cy="522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신전떡볶이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범계점</a:t>
                  </a:r>
                  <a:endParaRPr lang="ko-KR" altLang="en-US" dirty="0"/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>
                <a:off x="6670549" y="4525460"/>
                <a:ext cx="1799252" cy="890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27143" r="10526" b="30190"/>
            <a:stretch/>
          </p:blipFill>
          <p:spPr>
            <a:xfrm>
              <a:off x="7074875" y="4433443"/>
              <a:ext cx="1642188" cy="91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01866" y="289249"/>
            <a:ext cx="3726304" cy="5999584"/>
            <a:chOff x="701866" y="214604"/>
            <a:chExt cx="3726304" cy="5999584"/>
          </a:xfrm>
        </p:grpSpPr>
        <p:grpSp>
          <p:nvGrpSpPr>
            <p:cNvPr id="16" name="그룹 15"/>
            <p:cNvGrpSpPr/>
            <p:nvPr/>
          </p:nvGrpSpPr>
          <p:grpSpPr>
            <a:xfrm>
              <a:off x="701866" y="214604"/>
              <a:ext cx="3726304" cy="5999584"/>
              <a:chOff x="440610" y="419877"/>
              <a:chExt cx="3726304" cy="5999584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40610" y="419877"/>
                <a:ext cx="3726304" cy="5999584"/>
                <a:chOff x="496593" y="382555"/>
                <a:chExt cx="3726304" cy="5999584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593" y="382555"/>
                  <a:ext cx="3726304" cy="5999584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81" r="6691"/>
                <a:stretch/>
              </p:blipFill>
              <p:spPr>
                <a:xfrm>
                  <a:off x="979714" y="987791"/>
                  <a:ext cx="2957805" cy="1690095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727788" y="587829"/>
                  <a:ext cx="1558212" cy="373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flipH="1">
                  <a:off x="694336" y="1000232"/>
                  <a:ext cx="383595" cy="5660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001877" y="741073"/>
                <a:ext cx="2859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0000"/>
                    </a:solidFill>
                  </a:rPr>
                  <a:t>할인쿠폰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b="1" dirty="0" err="1" smtClean="0"/>
                  <a:t>교토가츠규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>
                    <a:solidFill>
                      <a:srgbClr val="00B0F0"/>
                    </a:solidFill>
                  </a:rPr>
                  <a:t>범계점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30150" y="4049486"/>
                <a:ext cx="2463556" cy="643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영업점에서 사용하세요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계산시 바코드를 제시하세요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20888" y="4954555"/>
                <a:ext cx="1222310" cy="12129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2018.12.31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496001" y="5173204"/>
                <a:ext cx="1601761" cy="17323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Q93GKY0L1P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80448" y="5462485"/>
                <a:ext cx="1794595" cy="14300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교토가츠규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20%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할인권</a:t>
                </a:r>
                <a:endParaRPr lang="ko-KR" altLang="en-US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474224" y="5717523"/>
                <a:ext cx="1794595" cy="14300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교토가츠규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범계점</a:t>
                </a:r>
                <a:endParaRPr lang="ko-KR" altLang="en-US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1844346" y="3435066"/>
              <a:ext cx="1601761" cy="17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Q93GKY0L1P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668771" y="317241"/>
            <a:ext cx="3726304" cy="5999584"/>
            <a:chOff x="4763702" y="269334"/>
            <a:chExt cx="3726304" cy="5999584"/>
          </a:xfrm>
        </p:grpSpPr>
        <p:grpSp>
          <p:nvGrpSpPr>
            <p:cNvPr id="21" name="그룹 20"/>
            <p:cNvGrpSpPr/>
            <p:nvPr/>
          </p:nvGrpSpPr>
          <p:grpSpPr>
            <a:xfrm>
              <a:off x="4763702" y="269334"/>
              <a:ext cx="3726304" cy="5999584"/>
              <a:chOff x="701866" y="214604"/>
              <a:chExt cx="3726304" cy="599958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01866" y="214604"/>
                <a:ext cx="3726304" cy="5999584"/>
                <a:chOff x="440610" y="419877"/>
                <a:chExt cx="3726304" cy="5999584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440610" y="419877"/>
                  <a:ext cx="3726304" cy="5999584"/>
                  <a:chOff x="496593" y="382555"/>
                  <a:chExt cx="3726304" cy="5999584"/>
                </a:xfrm>
              </p:grpSpPr>
              <p:pic>
                <p:nvPicPr>
                  <p:cNvPr id="31" name="그림 3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593" y="382555"/>
                    <a:ext cx="3726304" cy="5999584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81" r="6691"/>
                  <a:stretch/>
                </p:blipFill>
                <p:spPr>
                  <a:xfrm>
                    <a:off x="979714" y="987791"/>
                    <a:ext cx="2957805" cy="1690095"/>
                  </a:xfrm>
                  <a:prstGeom prst="rect">
                    <a:avLst/>
                  </a:prstGeom>
                </p:spPr>
              </p:pic>
              <p:sp>
                <p:nvSpPr>
                  <p:cNvPr id="33" name="직사각형 32"/>
                  <p:cNvSpPr/>
                  <p:nvPr/>
                </p:nvSpPr>
                <p:spPr>
                  <a:xfrm>
                    <a:off x="727788" y="587829"/>
                    <a:ext cx="1558212" cy="3732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 flipH="1">
                    <a:off x="694336" y="1000232"/>
                    <a:ext cx="383595" cy="5660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001877" y="741073"/>
                  <a:ext cx="2859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할인쿠폰</a:t>
                  </a:r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 </a:t>
                  </a:r>
                  <a:r>
                    <a:rPr lang="ko-KR" altLang="en-US" sz="1400" b="1" dirty="0" err="1" smtClean="0"/>
                    <a:t>쿠우쿠우</a:t>
                  </a:r>
                  <a:r>
                    <a:rPr lang="ko-KR" altLang="en-US" sz="1400" dirty="0" smtClean="0"/>
                    <a:t> </a:t>
                  </a:r>
                  <a:r>
                    <a:rPr lang="ko-KR" altLang="en-US" sz="1400" dirty="0" err="1" smtClean="0">
                      <a:solidFill>
                        <a:srgbClr val="00B0F0"/>
                      </a:solidFill>
                    </a:rPr>
                    <a:t>범계점</a:t>
                  </a:r>
                  <a:endParaRPr lang="ko-KR" altLang="en-US" sz="14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30150" y="4049486"/>
                  <a:ext cx="2463556" cy="6438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영업점에서 사용하세요</a:t>
                  </a:r>
                  <a:endParaRPr lang="en-US" altLang="ko-KR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계산시 바코드를 제시하세요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520888" y="4954555"/>
                  <a:ext cx="1222310" cy="12129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2018.12.31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96001" y="5173204"/>
                  <a:ext cx="1601761" cy="17323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J8KF201HN9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480448" y="5462485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쿠우쿠우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15%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할인권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474224" y="5717523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쿠우쿠우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범계점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1844346" y="3435066"/>
                <a:ext cx="1601761" cy="17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J8KF201HN9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4" t="551" r="3925" b="-551"/>
            <a:stretch/>
          </p:blipFill>
          <p:spPr>
            <a:xfrm>
              <a:off x="5225371" y="926963"/>
              <a:ext cx="3079102" cy="16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64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551" r="3925" b="-551"/>
          <a:stretch/>
        </p:blipFill>
        <p:spPr>
          <a:xfrm>
            <a:off x="5225371" y="926963"/>
            <a:ext cx="3079102" cy="1692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01866" y="289249"/>
            <a:ext cx="3726304" cy="5999584"/>
            <a:chOff x="701866" y="289249"/>
            <a:chExt cx="3726304" cy="5999584"/>
          </a:xfrm>
        </p:grpSpPr>
        <p:grpSp>
          <p:nvGrpSpPr>
            <p:cNvPr id="20" name="그룹 19"/>
            <p:cNvGrpSpPr/>
            <p:nvPr/>
          </p:nvGrpSpPr>
          <p:grpSpPr>
            <a:xfrm>
              <a:off x="701866" y="289249"/>
              <a:ext cx="3726304" cy="5999584"/>
              <a:chOff x="701866" y="214604"/>
              <a:chExt cx="3726304" cy="599958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701866" y="214604"/>
                <a:ext cx="3726304" cy="5999584"/>
                <a:chOff x="440610" y="419877"/>
                <a:chExt cx="3726304" cy="5999584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440610" y="419877"/>
                  <a:ext cx="3726304" cy="5999584"/>
                  <a:chOff x="496593" y="382555"/>
                  <a:chExt cx="3726304" cy="5999584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593" y="382555"/>
                    <a:ext cx="3726304" cy="5999584"/>
                  </a:xfrm>
                  <a:prstGeom prst="rect">
                    <a:avLst/>
                  </a:prstGeom>
                </p:spPr>
              </p:pic>
              <p:sp>
                <p:nvSpPr>
                  <p:cNvPr id="6" name="직사각형 5"/>
                  <p:cNvSpPr/>
                  <p:nvPr/>
                </p:nvSpPr>
                <p:spPr>
                  <a:xfrm>
                    <a:off x="727788" y="587829"/>
                    <a:ext cx="1558212" cy="3732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 flipH="1">
                    <a:off x="694336" y="1000232"/>
                    <a:ext cx="383595" cy="5660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1001877" y="741073"/>
                  <a:ext cx="2859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할인쿠폰</a:t>
                  </a:r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 </a:t>
                  </a:r>
                  <a:r>
                    <a:rPr lang="ko-KR" altLang="en-US" sz="1400" b="1" dirty="0" err="1" smtClean="0"/>
                    <a:t>서가앤쿡</a:t>
                  </a:r>
                  <a:r>
                    <a:rPr lang="ko-KR" altLang="en-US" sz="1400" dirty="0" smtClean="0"/>
                    <a:t> </a:t>
                  </a:r>
                  <a:r>
                    <a:rPr lang="ko-KR" altLang="en-US" sz="1400" dirty="0" err="1" smtClean="0">
                      <a:solidFill>
                        <a:srgbClr val="00B0F0"/>
                      </a:solidFill>
                    </a:rPr>
                    <a:t>범계점</a:t>
                  </a:r>
                  <a:endParaRPr lang="ko-KR" altLang="en-US" sz="14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830150" y="4049486"/>
                  <a:ext cx="2463556" cy="6438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영업점에서 사용하세요</a:t>
                  </a:r>
                  <a:endParaRPr lang="en-US" altLang="ko-KR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계산시 바코드를 제시하세요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520888" y="4954555"/>
                  <a:ext cx="1222310" cy="12129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2018.12.31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496001" y="5173204"/>
                  <a:ext cx="1601761" cy="17323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N21I903RE0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480448" y="5462485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서가앤쿡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20%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할인권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474224" y="5717523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서가앤쿡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범계점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1844346" y="3435066"/>
                <a:ext cx="1601761" cy="17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N21I903RE0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" r="4235"/>
            <a:stretch/>
          </p:blipFill>
          <p:spPr>
            <a:xfrm>
              <a:off x="1091406" y="894480"/>
              <a:ext cx="3118210" cy="1724483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763702" y="269334"/>
            <a:ext cx="3726304" cy="5999584"/>
            <a:chOff x="4763702" y="269334"/>
            <a:chExt cx="3726304" cy="5999584"/>
          </a:xfrm>
        </p:grpSpPr>
        <p:grpSp>
          <p:nvGrpSpPr>
            <p:cNvPr id="21" name="그룹 20"/>
            <p:cNvGrpSpPr/>
            <p:nvPr/>
          </p:nvGrpSpPr>
          <p:grpSpPr>
            <a:xfrm>
              <a:off x="4763702" y="269334"/>
              <a:ext cx="3726304" cy="5999584"/>
              <a:chOff x="701866" y="214604"/>
              <a:chExt cx="3726304" cy="599958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01866" y="214604"/>
                <a:ext cx="3726304" cy="5999584"/>
                <a:chOff x="440610" y="419877"/>
                <a:chExt cx="3726304" cy="5999584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440610" y="419877"/>
                  <a:ext cx="3726304" cy="5999584"/>
                  <a:chOff x="496593" y="382555"/>
                  <a:chExt cx="3726304" cy="5999584"/>
                </a:xfrm>
              </p:grpSpPr>
              <p:pic>
                <p:nvPicPr>
                  <p:cNvPr id="31" name="그림 3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593" y="382555"/>
                    <a:ext cx="3726304" cy="5999584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81" r="6691"/>
                  <a:stretch/>
                </p:blipFill>
                <p:spPr>
                  <a:xfrm>
                    <a:off x="979714" y="987791"/>
                    <a:ext cx="2957805" cy="1690095"/>
                  </a:xfrm>
                  <a:prstGeom prst="rect">
                    <a:avLst/>
                  </a:prstGeom>
                </p:spPr>
              </p:pic>
              <p:sp>
                <p:nvSpPr>
                  <p:cNvPr id="33" name="직사각형 32"/>
                  <p:cNvSpPr/>
                  <p:nvPr/>
                </p:nvSpPr>
                <p:spPr>
                  <a:xfrm>
                    <a:off x="727788" y="587829"/>
                    <a:ext cx="1558212" cy="3732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 flipH="1">
                    <a:off x="694336" y="1000232"/>
                    <a:ext cx="383595" cy="5660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001877" y="741073"/>
                  <a:ext cx="2859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할인쿠폰</a:t>
                  </a:r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 </a:t>
                  </a:r>
                  <a:r>
                    <a:rPr lang="ko-KR" altLang="en-US" sz="1400" b="1" dirty="0" err="1" smtClean="0"/>
                    <a:t>신전떡볶이</a:t>
                  </a:r>
                  <a:r>
                    <a:rPr lang="ko-KR" altLang="en-US" sz="1400" dirty="0" smtClean="0"/>
                    <a:t> </a:t>
                  </a:r>
                  <a:r>
                    <a:rPr lang="ko-KR" altLang="en-US" sz="1400" dirty="0" err="1" smtClean="0">
                      <a:solidFill>
                        <a:srgbClr val="00B0F0"/>
                      </a:solidFill>
                    </a:rPr>
                    <a:t>범계점</a:t>
                  </a:r>
                  <a:endParaRPr lang="ko-KR" altLang="en-US" sz="14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30150" y="4049486"/>
                  <a:ext cx="2463556" cy="6438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영업점에서 사용하세요</a:t>
                  </a:r>
                  <a:endParaRPr lang="en-US" altLang="ko-KR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계산시 바코드를 제시하세요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520888" y="4954555"/>
                  <a:ext cx="1222310" cy="12129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2018.12.31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96001" y="5173204"/>
                  <a:ext cx="1601761" cy="17323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D1E0SIH3L4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480448" y="5462485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신전떡볶이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15%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할인권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474224" y="5717523"/>
                  <a:ext cx="1794595" cy="143008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err="1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신전떡볶이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범계점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1844346" y="3435066"/>
                <a:ext cx="1601761" cy="17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D1E0SIH3L4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3" r="5721"/>
            <a:stretch/>
          </p:blipFill>
          <p:spPr>
            <a:xfrm>
              <a:off x="5154466" y="917188"/>
              <a:ext cx="3050162" cy="1720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40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93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24</cp:revision>
  <dcterms:created xsi:type="dcterms:W3CDTF">2018-06-19T02:05:22Z</dcterms:created>
  <dcterms:modified xsi:type="dcterms:W3CDTF">2018-06-20T22:12:19Z</dcterms:modified>
</cp:coreProperties>
</file>