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Old Standard TT"/>
      <p:regular r:id="rId15"/>
      <p:bold r:id="rId16"/>
      <p:italic r:id="rId17"/>
    </p:embeddedFont>
    <p:embeddedFont>
      <p:font typeface="Comforta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regular.fntdata"/><Relationship Id="rId14" Type="http://schemas.openxmlformats.org/officeDocument/2006/relationships/slide" Target="slides/slide9.xml"/><Relationship Id="rId17" Type="http://schemas.openxmlformats.org/officeDocument/2006/relationships/font" Target="fonts/OldStandardTT-italic.fntdata"/><Relationship Id="rId16" Type="http://schemas.openxmlformats.org/officeDocument/2006/relationships/font" Target="fonts/OldStandardTT-bold.fntdata"/><Relationship Id="rId5" Type="http://schemas.openxmlformats.org/officeDocument/2006/relationships/notesMaster" Target="notesMasters/notesMaster1.xml"/><Relationship Id="rId19" Type="http://schemas.openxmlformats.org/officeDocument/2006/relationships/font" Target="fonts/Comfortaa-bold.fntdata"/><Relationship Id="rId6" Type="http://schemas.openxmlformats.org/officeDocument/2006/relationships/slide" Target="slides/slide1.xml"/><Relationship Id="rId18" Type="http://schemas.openxmlformats.org/officeDocument/2006/relationships/font" Target="fonts/Comforta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Carry Look-Ahead Adder</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Jheel Makhijani</a:t>
            </a:r>
            <a:endParaRPr/>
          </a:p>
          <a:p>
            <a:pPr indent="0" lvl="0" marL="0" rtl="0" algn="l">
              <a:spcBef>
                <a:spcPts val="0"/>
              </a:spcBef>
              <a:spcAft>
                <a:spcPts val="0"/>
              </a:spcAft>
              <a:buNone/>
            </a:pPr>
            <a:r>
              <a:rPr lang="en"/>
              <a:t>Drashti Khatri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4081800" cy="61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CLA?</a:t>
            </a:r>
            <a:endParaRPr sz="4700"/>
          </a:p>
        </p:txBody>
      </p:sp>
      <p:sp>
        <p:nvSpPr>
          <p:cNvPr id="66" name="Google Shape;66;p14"/>
          <p:cNvSpPr txBox="1"/>
          <p:nvPr/>
        </p:nvSpPr>
        <p:spPr>
          <a:xfrm>
            <a:off x="783600" y="1790000"/>
            <a:ext cx="76503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accent1"/>
                </a:solidFill>
                <a:latin typeface="Georgia"/>
                <a:ea typeface="Georgia"/>
                <a:cs typeface="Georgia"/>
                <a:sym typeface="Georgia"/>
              </a:rPr>
              <a:t>In RCA, if number of bits increases,  propagation delay increases. There is carry dependency in RCA. </a:t>
            </a:r>
            <a:endParaRPr sz="2500">
              <a:solidFill>
                <a:schemeClr val="accent1"/>
              </a:solidFill>
              <a:latin typeface="Georgia"/>
              <a:ea typeface="Georgia"/>
              <a:cs typeface="Georgia"/>
              <a:sym typeface="Georgia"/>
            </a:endParaRPr>
          </a:p>
          <a:p>
            <a:pPr indent="0" lvl="0" marL="0" rtl="0" algn="l">
              <a:spcBef>
                <a:spcPts val="0"/>
              </a:spcBef>
              <a:spcAft>
                <a:spcPts val="0"/>
              </a:spcAft>
              <a:buNone/>
            </a:pPr>
            <a:r>
              <a:t/>
            </a:r>
            <a:endParaRPr sz="2900">
              <a:solidFill>
                <a:schemeClr val="accent1"/>
              </a:solidFill>
              <a:latin typeface="Georgia"/>
              <a:ea typeface="Georgia"/>
              <a:cs typeface="Georgia"/>
              <a:sym typeface="Georgia"/>
            </a:endParaRPr>
          </a:p>
          <a:p>
            <a:pPr indent="0" lvl="0" marL="0" rtl="0" algn="l">
              <a:spcBef>
                <a:spcPts val="0"/>
              </a:spcBef>
              <a:spcAft>
                <a:spcPts val="0"/>
              </a:spcAft>
              <a:buNone/>
            </a:pPr>
            <a:r>
              <a:rPr lang="en" sz="2500">
                <a:solidFill>
                  <a:schemeClr val="accent1"/>
                </a:solidFill>
                <a:latin typeface="Georgia"/>
                <a:ea typeface="Georgia"/>
                <a:cs typeface="Georgia"/>
                <a:sym typeface="Georgia"/>
              </a:rPr>
              <a:t>Hence, CLA is used to </a:t>
            </a:r>
            <a:r>
              <a:rPr lang="en" sz="2500">
                <a:solidFill>
                  <a:schemeClr val="accent1"/>
                </a:solidFill>
                <a:latin typeface="Georgia"/>
                <a:ea typeface="Georgia"/>
                <a:cs typeface="Georgia"/>
                <a:sym typeface="Georgia"/>
              </a:rPr>
              <a:t>eliminate</a:t>
            </a:r>
            <a:r>
              <a:rPr lang="en" sz="2500">
                <a:solidFill>
                  <a:schemeClr val="accent1"/>
                </a:solidFill>
                <a:latin typeface="Georgia"/>
                <a:ea typeface="Georgia"/>
                <a:cs typeface="Georgia"/>
                <a:sym typeface="Georgia"/>
              </a:rPr>
              <a:t> propagation delay.</a:t>
            </a:r>
            <a:endParaRPr sz="2500">
              <a:solidFill>
                <a:schemeClr val="accent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41950" y="570075"/>
            <a:ext cx="7174800" cy="526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highlight>
                  <a:schemeClr val="lt1"/>
                </a:highlight>
                <a:latin typeface="Verdana"/>
                <a:ea typeface="Verdana"/>
                <a:cs typeface="Verdana"/>
                <a:sym typeface="Verdana"/>
              </a:rPr>
              <a:t>P</a:t>
            </a:r>
            <a:r>
              <a:rPr b="1" baseline="-25000" lang="en" sz="1800">
                <a:solidFill>
                  <a:schemeClr val="dk1"/>
                </a:solidFill>
                <a:highlight>
                  <a:schemeClr val="lt1"/>
                </a:highlight>
                <a:latin typeface="Verdana"/>
                <a:ea typeface="Verdana"/>
                <a:cs typeface="Verdana"/>
                <a:sym typeface="Verdana"/>
              </a:rPr>
              <a:t>i</a:t>
            </a:r>
            <a:r>
              <a:rPr b="1" lang="en" sz="1800">
                <a:solidFill>
                  <a:schemeClr val="dk1"/>
                </a:solidFill>
                <a:highlight>
                  <a:schemeClr val="lt1"/>
                </a:highlight>
                <a:latin typeface="Verdana"/>
                <a:ea typeface="Verdana"/>
                <a:cs typeface="Verdana"/>
                <a:sym typeface="Verdana"/>
              </a:rPr>
              <a:t> = A</a:t>
            </a:r>
            <a:r>
              <a:rPr b="1" baseline="-25000" lang="en" sz="1800">
                <a:solidFill>
                  <a:schemeClr val="dk1"/>
                </a:solidFill>
                <a:highlight>
                  <a:schemeClr val="lt1"/>
                </a:highlight>
                <a:latin typeface="Verdana"/>
                <a:ea typeface="Verdana"/>
                <a:cs typeface="Verdana"/>
                <a:sym typeface="Verdana"/>
              </a:rPr>
              <a:t>i</a:t>
            </a:r>
            <a:r>
              <a:rPr b="1" lang="en" sz="1800">
                <a:solidFill>
                  <a:schemeClr val="dk1"/>
                </a:solidFill>
                <a:highlight>
                  <a:schemeClr val="lt1"/>
                </a:highlight>
                <a:latin typeface="Verdana"/>
                <a:ea typeface="Verdana"/>
                <a:cs typeface="Verdana"/>
                <a:sym typeface="Verdana"/>
              </a:rPr>
              <a:t> ⊕ B</a:t>
            </a:r>
            <a:r>
              <a:rPr b="1" baseline="-25000" lang="en" sz="1800">
                <a:solidFill>
                  <a:schemeClr val="dk1"/>
                </a:solidFill>
                <a:highlight>
                  <a:schemeClr val="lt1"/>
                </a:highlight>
                <a:latin typeface="Verdana"/>
                <a:ea typeface="Verdana"/>
                <a:cs typeface="Verdana"/>
                <a:sym typeface="Verdana"/>
              </a:rPr>
              <a:t>i</a:t>
            </a:r>
            <a:endParaRPr b="1" baseline="-25000" sz="1800">
              <a:solidFill>
                <a:schemeClr val="dk1"/>
              </a:solidFill>
              <a:highlight>
                <a:schemeClr val="lt1"/>
              </a:highlight>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b="1" lang="en" sz="1800">
                <a:solidFill>
                  <a:schemeClr val="dk1"/>
                </a:solidFill>
                <a:highlight>
                  <a:schemeClr val="lt1"/>
                </a:highlight>
                <a:latin typeface="Verdana"/>
                <a:ea typeface="Verdana"/>
                <a:cs typeface="Verdana"/>
                <a:sym typeface="Verdana"/>
              </a:rPr>
              <a:t>G</a:t>
            </a:r>
            <a:r>
              <a:rPr b="1" baseline="-25000" lang="en" sz="1800">
                <a:solidFill>
                  <a:schemeClr val="dk1"/>
                </a:solidFill>
                <a:highlight>
                  <a:schemeClr val="lt1"/>
                </a:highlight>
                <a:latin typeface="Verdana"/>
                <a:ea typeface="Verdana"/>
                <a:cs typeface="Verdana"/>
                <a:sym typeface="Verdana"/>
              </a:rPr>
              <a:t>i</a:t>
            </a:r>
            <a:r>
              <a:rPr b="1" lang="en" sz="1800">
                <a:solidFill>
                  <a:schemeClr val="dk1"/>
                </a:solidFill>
                <a:highlight>
                  <a:schemeClr val="lt1"/>
                </a:highlight>
                <a:latin typeface="Verdana"/>
                <a:ea typeface="Verdana"/>
                <a:cs typeface="Verdana"/>
                <a:sym typeface="Verdana"/>
              </a:rPr>
              <a:t> = A</a:t>
            </a:r>
            <a:r>
              <a:rPr b="1" baseline="-25000" lang="en" sz="1800">
                <a:solidFill>
                  <a:schemeClr val="dk1"/>
                </a:solidFill>
                <a:highlight>
                  <a:schemeClr val="lt1"/>
                </a:highlight>
                <a:latin typeface="Verdana"/>
                <a:ea typeface="Verdana"/>
                <a:cs typeface="Verdana"/>
                <a:sym typeface="Verdana"/>
              </a:rPr>
              <a:t>i</a:t>
            </a:r>
            <a:r>
              <a:rPr b="1" lang="en" sz="1800">
                <a:solidFill>
                  <a:schemeClr val="dk1"/>
                </a:solidFill>
                <a:highlight>
                  <a:schemeClr val="lt1"/>
                </a:highlight>
                <a:latin typeface="Verdana"/>
                <a:ea typeface="Verdana"/>
                <a:cs typeface="Verdana"/>
                <a:sym typeface="Verdana"/>
              </a:rPr>
              <a:t> · B</a:t>
            </a:r>
            <a:r>
              <a:rPr b="1" baseline="-25000" lang="en" sz="1800">
                <a:solidFill>
                  <a:schemeClr val="dk1"/>
                </a:solidFill>
                <a:highlight>
                  <a:schemeClr val="lt1"/>
                </a:highlight>
                <a:latin typeface="Verdana"/>
                <a:ea typeface="Verdana"/>
                <a:cs typeface="Verdana"/>
                <a:sym typeface="Verdana"/>
              </a:rPr>
              <a:t>i </a:t>
            </a:r>
            <a:endParaRPr b="1" baseline="-25000" sz="1800">
              <a:solidFill>
                <a:schemeClr val="dk1"/>
              </a:solidFill>
              <a:highlight>
                <a:schemeClr val="lt1"/>
              </a:highlight>
              <a:latin typeface="Verdana"/>
              <a:ea typeface="Verdana"/>
              <a:cs typeface="Verdana"/>
              <a:sym typeface="Verdana"/>
            </a:endParaRPr>
          </a:p>
        </p:txBody>
      </p:sp>
      <p:pic>
        <p:nvPicPr>
          <p:cNvPr id="72" name="Google Shape;72;p15"/>
          <p:cNvPicPr preferRelativeResize="0"/>
          <p:nvPr/>
        </p:nvPicPr>
        <p:blipFill>
          <a:blip r:embed="rId3">
            <a:alphaModFix/>
          </a:blip>
          <a:stretch>
            <a:fillRect/>
          </a:stretch>
        </p:blipFill>
        <p:spPr>
          <a:xfrm>
            <a:off x="1220675" y="1360700"/>
            <a:ext cx="6702650" cy="3251775"/>
          </a:xfrm>
          <a:prstGeom prst="rect">
            <a:avLst/>
          </a:prstGeom>
          <a:noFill/>
          <a:ln>
            <a:noFill/>
          </a:ln>
        </p:spPr>
      </p:pic>
      <p:sp>
        <p:nvSpPr>
          <p:cNvPr id="73" name="Google Shape;73;p15"/>
          <p:cNvSpPr/>
          <p:nvPr/>
        </p:nvSpPr>
        <p:spPr>
          <a:xfrm>
            <a:off x="560775" y="3368350"/>
            <a:ext cx="594300" cy="445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nvSpPr>
        <p:spPr>
          <a:xfrm>
            <a:off x="2436200" y="304525"/>
            <a:ext cx="2376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Georgia"/>
                <a:ea typeface="Georgia"/>
                <a:cs typeface="Georgia"/>
                <a:sym typeface="Georgia"/>
              </a:rPr>
              <a:t>Carry Propagator</a:t>
            </a:r>
            <a:endParaRPr b="1" sz="1500">
              <a:latin typeface="Georgia"/>
              <a:ea typeface="Georgia"/>
              <a:cs typeface="Georgia"/>
              <a:sym typeface="Georgia"/>
            </a:endParaRPr>
          </a:p>
          <a:p>
            <a:pPr indent="0" lvl="0" marL="0" rtl="0" algn="l">
              <a:spcBef>
                <a:spcPts val="0"/>
              </a:spcBef>
              <a:spcAft>
                <a:spcPts val="0"/>
              </a:spcAft>
              <a:buNone/>
            </a:pPr>
            <a:r>
              <a:rPr b="1" lang="en" sz="1500">
                <a:latin typeface="Georgia"/>
                <a:ea typeface="Georgia"/>
                <a:cs typeface="Georgia"/>
                <a:sym typeface="Georgia"/>
              </a:rPr>
              <a:t>Carry Generator</a:t>
            </a:r>
            <a:endParaRPr b="1" sz="15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Works</a:t>
            </a:r>
            <a:endParaRPr/>
          </a:p>
        </p:txBody>
      </p:sp>
      <p:sp>
        <p:nvSpPr>
          <p:cNvPr id="80" name="Google Shape;80;p16"/>
          <p:cNvSpPr txBox="1"/>
          <p:nvPr>
            <p:ph idx="1" type="body"/>
          </p:nvPr>
        </p:nvSpPr>
        <p:spPr>
          <a:xfrm>
            <a:off x="65250" y="1190250"/>
            <a:ext cx="90135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highlight>
                <a:schemeClr val="accent1"/>
              </a:highlight>
              <a:latin typeface="Verdana"/>
              <a:ea typeface="Verdana"/>
              <a:cs typeface="Verdana"/>
              <a:sym typeface="Verdana"/>
            </a:endParaRPr>
          </a:p>
          <a:p>
            <a:pPr indent="0" lvl="0" marL="0" rtl="0" algn="l">
              <a:spcBef>
                <a:spcPts val="0"/>
              </a:spcBef>
              <a:spcAft>
                <a:spcPts val="0"/>
              </a:spcAft>
              <a:buNone/>
            </a:pPr>
            <a:r>
              <a:rPr b="1" lang="en">
                <a:highlight>
                  <a:schemeClr val="accent1"/>
                </a:highlight>
                <a:latin typeface="Verdana"/>
                <a:ea typeface="Verdana"/>
                <a:cs typeface="Verdana"/>
                <a:sym typeface="Verdana"/>
              </a:rPr>
              <a:t>Sum</a:t>
            </a:r>
            <a:r>
              <a:rPr b="1" baseline="-25000" lang="en">
                <a:highlight>
                  <a:schemeClr val="accent1"/>
                </a:highlight>
                <a:latin typeface="Verdana"/>
                <a:ea typeface="Verdana"/>
                <a:cs typeface="Verdana"/>
                <a:sym typeface="Verdana"/>
              </a:rPr>
              <a:t>i</a:t>
            </a:r>
            <a:r>
              <a:rPr b="1" lang="en">
                <a:highlight>
                  <a:schemeClr val="accent1"/>
                </a:highlight>
                <a:latin typeface="Verdana"/>
                <a:ea typeface="Verdana"/>
                <a:cs typeface="Verdana"/>
                <a:sym typeface="Verdana"/>
              </a:rPr>
              <a:t> = P</a:t>
            </a:r>
            <a:r>
              <a:rPr b="1" baseline="-25000" lang="en">
                <a:highlight>
                  <a:schemeClr val="accent1"/>
                </a:highlight>
                <a:latin typeface="Verdana"/>
                <a:ea typeface="Verdana"/>
                <a:cs typeface="Verdana"/>
                <a:sym typeface="Verdana"/>
              </a:rPr>
              <a:t>i</a:t>
            </a:r>
            <a:r>
              <a:rPr b="1" lang="en">
                <a:highlight>
                  <a:schemeClr val="accent1"/>
                </a:highlight>
                <a:latin typeface="Verdana"/>
                <a:ea typeface="Verdana"/>
                <a:cs typeface="Verdana"/>
                <a:sym typeface="Verdana"/>
              </a:rPr>
              <a:t> ⊕ C</a:t>
            </a:r>
            <a:r>
              <a:rPr b="1" baseline="-25000" lang="en">
                <a:highlight>
                  <a:schemeClr val="accent1"/>
                </a:highlight>
                <a:latin typeface="Verdana"/>
                <a:ea typeface="Verdana"/>
                <a:cs typeface="Verdana"/>
                <a:sym typeface="Verdana"/>
              </a:rPr>
              <a:t>i</a:t>
            </a:r>
            <a:endParaRPr b="1" baseline="-25000">
              <a:highlight>
                <a:schemeClr val="accent1"/>
              </a:highlight>
              <a:latin typeface="Verdana"/>
              <a:ea typeface="Verdana"/>
              <a:cs typeface="Verdana"/>
              <a:sym typeface="Verdana"/>
            </a:endParaRPr>
          </a:p>
          <a:p>
            <a:pPr indent="0" lvl="0" marL="0" rtl="0" algn="l">
              <a:spcBef>
                <a:spcPts val="0"/>
              </a:spcBef>
              <a:spcAft>
                <a:spcPts val="0"/>
              </a:spcAft>
              <a:buNone/>
            </a:pPr>
            <a:r>
              <a:t/>
            </a:r>
            <a:endParaRPr b="1" baseline="-25000">
              <a:highlight>
                <a:schemeClr val="accent1"/>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b="1" baseline="-25000">
              <a:highlight>
                <a:schemeClr val="accent1"/>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en">
                <a:highlight>
                  <a:schemeClr val="accent1"/>
                </a:highlight>
                <a:latin typeface="Verdana"/>
                <a:ea typeface="Verdana"/>
                <a:cs typeface="Verdana"/>
                <a:sym typeface="Verdana"/>
              </a:rPr>
              <a:t>C</a:t>
            </a:r>
            <a:r>
              <a:rPr b="1" baseline="-25000" lang="en">
                <a:highlight>
                  <a:schemeClr val="accent1"/>
                </a:highlight>
                <a:latin typeface="Verdana"/>
                <a:ea typeface="Verdana"/>
                <a:cs typeface="Verdana"/>
                <a:sym typeface="Verdana"/>
              </a:rPr>
              <a:t>i+1</a:t>
            </a:r>
            <a:r>
              <a:rPr b="1" lang="en">
                <a:highlight>
                  <a:schemeClr val="accent1"/>
                </a:highlight>
                <a:latin typeface="Verdana"/>
                <a:ea typeface="Verdana"/>
                <a:cs typeface="Verdana"/>
                <a:sym typeface="Verdana"/>
              </a:rPr>
              <a:t> = G</a:t>
            </a:r>
            <a:r>
              <a:rPr b="1" baseline="-25000" lang="en">
                <a:highlight>
                  <a:schemeClr val="accent1"/>
                </a:highlight>
                <a:latin typeface="Verdana"/>
                <a:ea typeface="Verdana"/>
                <a:cs typeface="Verdana"/>
                <a:sym typeface="Verdana"/>
              </a:rPr>
              <a:t>i</a:t>
            </a:r>
            <a:r>
              <a:rPr b="1" lang="en">
                <a:highlight>
                  <a:schemeClr val="accent1"/>
                </a:highlight>
                <a:latin typeface="Verdana"/>
                <a:ea typeface="Verdana"/>
                <a:cs typeface="Verdana"/>
                <a:sym typeface="Verdana"/>
              </a:rPr>
              <a:t> + ( P</a:t>
            </a:r>
            <a:r>
              <a:rPr b="1" baseline="-25000" lang="en">
                <a:highlight>
                  <a:schemeClr val="accent1"/>
                </a:highlight>
                <a:latin typeface="Verdana"/>
                <a:ea typeface="Verdana"/>
                <a:cs typeface="Verdana"/>
                <a:sym typeface="Verdana"/>
              </a:rPr>
              <a:t>i</a:t>
            </a:r>
            <a:r>
              <a:rPr b="1" lang="en">
                <a:highlight>
                  <a:schemeClr val="accent1"/>
                </a:highlight>
                <a:latin typeface="Verdana"/>
                <a:ea typeface="Verdana"/>
                <a:cs typeface="Verdana"/>
                <a:sym typeface="Verdana"/>
              </a:rPr>
              <a:t> · C</a:t>
            </a:r>
            <a:r>
              <a:rPr b="1" baseline="-25000" lang="en">
                <a:highlight>
                  <a:schemeClr val="accent1"/>
                </a:highlight>
                <a:latin typeface="Verdana"/>
                <a:ea typeface="Verdana"/>
                <a:cs typeface="Verdana"/>
                <a:sym typeface="Verdana"/>
              </a:rPr>
              <a:t>i</a:t>
            </a:r>
            <a:r>
              <a:rPr b="1" lang="en">
                <a:highlight>
                  <a:schemeClr val="accent1"/>
                </a:highlight>
                <a:latin typeface="Verdana"/>
                <a:ea typeface="Verdana"/>
                <a:cs typeface="Verdana"/>
                <a:sym typeface="Verdana"/>
              </a:rPr>
              <a:t>)</a:t>
            </a:r>
            <a:endParaRPr b="1" sz="1700">
              <a:solidFill>
                <a:srgbClr val="444444"/>
              </a:solidFill>
              <a:highlight>
                <a:schemeClr val="accent1"/>
              </a:highlight>
              <a:latin typeface="Verdana"/>
              <a:ea typeface="Verdana"/>
              <a:cs typeface="Verdana"/>
              <a:sym typeface="Verdana"/>
            </a:endParaRPr>
          </a:p>
          <a:p>
            <a:pPr indent="0" lvl="0" marL="0" rtl="0" algn="l">
              <a:spcBef>
                <a:spcPts val="0"/>
              </a:spcBef>
              <a:spcAft>
                <a:spcPts val="0"/>
              </a:spcAft>
              <a:buNone/>
            </a:pPr>
            <a:r>
              <a:t/>
            </a:r>
            <a:endParaRPr b="1" sz="1500">
              <a:solidFill>
                <a:srgbClr val="444444"/>
              </a:solidFill>
              <a:highlight>
                <a:schemeClr val="accent1"/>
              </a:highlight>
              <a:latin typeface="Verdana"/>
              <a:ea typeface="Verdana"/>
              <a:cs typeface="Verdana"/>
              <a:sym typeface="Verdana"/>
            </a:endParaRPr>
          </a:p>
          <a:p>
            <a:pPr indent="0" lvl="0" marL="0" rtl="0" algn="l">
              <a:spcBef>
                <a:spcPts val="0"/>
              </a:spcBef>
              <a:spcAft>
                <a:spcPts val="0"/>
              </a:spcAft>
              <a:buNone/>
            </a:pPr>
            <a:r>
              <a:rPr b="1" lang="en" sz="1500">
                <a:solidFill>
                  <a:srgbClr val="444444"/>
                </a:solidFill>
                <a:highlight>
                  <a:schemeClr val="accent1"/>
                </a:highlight>
                <a:latin typeface="Verdana"/>
                <a:ea typeface="Verdana"/>
                <a:cs typeface="Verdana"/>
                <a:sym typeface="Verdana"/>
              </a:rPr>
              <a:t>C</a:t>
            </a:r>
            <a:r>
              <a:rPr b="1" baseline="-25000" lang="en" sz="1500">
                <a:solidFill>
                  <a:srgbClr val="444444"/>
                </a:solidFill>
                <a:highlight>
                  <a:schemeClr val="accent1"/>
                </a:highlight>
                <a:latin typeface="Verdana"/>
                <a:ea typeface="Verdana"/>
                <a:cs typeface="Verdana"/>
                <a:sym typeface="Verdana"/>
              </a:rPr>
              <a:t>1</a:t>
            </a:r>
            <a:r>
              <a:rPr b="1" lang="en" sz="1500">
                <a:solidFill>
                  <a:srgbClr val="444444"/>
                </a:solidFill>
                <a:highlight>
                  <a:schemeClr val="accent1"/>
                </a:highlight>
                <a:latin typeface="Verdana"/>
                <a:ea typeface="Verdana"/>
                <a:cs typeface="Verdana"/>
                <a:sym typeface="Verdana"/>
              </a:rPr>
              <a:t> = G</a:t>
            </a:r>
            <a:r>
              <a:rPr b="1" baseline="-25000" lang="en" sz="1500">
                <a:solidFill>
                  <a:srgbClr val="444444"/>
                </a:solidFill>
                <a:highlight>
                  <a:schemeClr val="accent1"/>
                </a:highlight>
                <a:latin typeface="Verdana"/>
                <a:ea typeface="Verdana"/>
                <a:cs typeface="Verdana"/>
                <a:sym typeface="Verdana"/>
              </a:rPr>
              <a:t>0</a:t>
            </a:r>
            <a:r>
              <a:rPr b="1" lang="en" sz="1500">
                <a:solidFill>
                  <a:srgbClr val="444444"/>
                </a:solidFill>
                <a:highlight>
                  <a:schemeClr val="accent1"/>
                </a:highlight>
                <a:latin typeface="Verdana"/>
                <a:ea typeface="Verdana"/>
                <a:cs typeface="Verdana"/>
                <a:sym typeface="Verdana"/>
              </a:rPr>
              <a:t> + P</a:t>
            </a:r>
            <a:r>
              <a:rPr b="1" baseline="-25000" lang="en" sz="1500">
                <a:solidFill>
                  <a:srgbClr val="444444"/>
                </a:solidFill>
                <a:highlight>
                  <a:schemeClr val="accent1"/>
                </a:highlight>
                <a:latin typeface="Verdana"/>
                <a:ea typeface="Verdana"/>
                <a:cs typeface="Verdana"/>
                <a:sym typeface="Verdana"/>
              </a:rPr>
              <a:t>0</a:t>
            </a:r>
            <a:r>
              <a:rPr b="1" lang="en" sz="1500">
                <a:solidFill>
                  <a:srgbClr val="444444"/>
                </a:solidFill>
                <a:highlight>
                  <a:schemeClr val="accent1"/>
                </a:highlight>
                <a:latin typeface="Verdana"/>
                <a:ea typeface="Verdana"/>
                <a:cs typeface="Verdana"/>
                <a:sym typeface="Verdana"/>
              </a:rPr>
              <a:t> · C</a:t>
            </a:r>
            <a:r>
              <a:rPr b="1" baseline="-25000" lang="en" sz="1500">
                <a:solidFill>
                  <a:srgbClr val="444444"/>
                </a:solidFill>
                <a:highlight>
                  <a:schemeClr val="accent1"/>
                </a:highlight>
                <a:latin typeface="Verdana"/>
                <a:ea typeface="Verdana"/>
                <a:cs typeface="Verdana"/>
                <a:sym typeface="Verdana"/>
              </a:rPr>
              <a:t>0</a:t>
            </a:r>
            <a:endParaRPr b="1" baseline="-25000" sz="1500">
              <a:solidFill>
                <a:srgbClr val="444444"/>
              </a:solidFill>
              <a:highlight>
                <a:schemeClr val="accent1"/>
              </a:highlight>
              <a:latin typeface="Verdana"/>
              <a:ea typeface="Verdana"/>
              <a:cs typeface="Verdana"/>
              <a:sym typeface="Verdana"/>
            </a:endParaRPr>
          </a:p>
          <a:p>
            <a:pPr indent="0" lvl="0" marL="0" rtl="0" algn="l">
              <a:spcBef>
                <a:spcPts val="0"/>
              </a:spcBef>
              <a:spcAft>
                <a:spcPts val="0"/>
              </a:spcAft>
              <a:buNone/>
            </a:pPr>
            <a:r>
              <a:rPr b="1" lang="en" sz="1500">
                <a:solidFill>
                  <a:srgbClr val="444444"/>
                </a:solidFill>
                <a:highlight>
                  <a:schemeClr val="accent1"/>
                </a:highlight>
                <a:latin typeface="Verdana"/>
                <a:ea typeface="Verdana"/>
                <a:cs typeface="Verdana"/>
                <a:sym typeface="Verdana"/>
              </a:rPr>
              <a:t>C</a:t>
            </a:r>
            <a:r>
              <a:rPr b="1" baseline="-25000" lang="en" sz="1500">
                <a:solidFill>
                  <a:srgbClr val="444444"/>
                </a:solidFill>
                <a:highlight>
                  <a:schemeClr val="accent1"/>
                </a:highlight>
                <a:latin typeface="Verdana"/>
                <a:ea typeface="Verdana"/>
                <a:cs typeface="Verdana"/>
                <a:sym typeface="Verdana"/>
              </a:rPr>
              <a:t>2</a:t>
            </a:r>
            <a:r>
              <a:rPr b="1" lang="en" sz="1500">
                <a:solidFill>
                  <a:srgbClr val="444444"/>
                </a:solidFill>
                <a:highlight>
                  <a:schemeClr val="accent1"/>
                </a:highlight>
                <a:latin typeface="Verdana"/>
                <a:ea typeface="Verdana"/>
                <a:cs typeface="Verdana"/>
                <a:sym typeface="Verdana"/>
              </a:rPr>
              <a:t> = G</a:t>
            </a:r>
            <a:r>
              <a:rPr b="1" baseline="-25000" lang="en" sz="1500">
                <a:solidFill>
                  <a:srgbClr val="444444"/>
                </a:solidFill>
                <a:highlight>
                  <a:schemeClr val="accent1"/>
                </a:highlight>
                <a:latin typeface="Verdana"/>
                <a:ea typeface="Verdana"/>
                <a:cs typeface="Verdana"/>
                <a:sym typeface="Verdana"/>
              </a:rPr>
              <a:t>1</a:t>
            </a:r>
            <a:r>
              <a:rPr b="1" lang="en" sz="1500">
                <a:solidFill>
                  <a:srgbClr val="444444"/>
                </a:solidFill>
                <a:highlight>
                  <a:schemeClr val="accent1"/>
                </a:highlight>
                <a:latin typeface="Verdana"/>
                <a:ea typeface="Verdana"/>
                <a:cs typeface="Verdana"/>
                <a:sym typeface="Verdana"/>
              </a:rPr>
              <a:t> + P</a:t>
            </a:r>
            <a:r>
              <a:rPr b="1" baseline="-25000" lang="en" sz="1500">
                <a:solidFill>
                  <a:srgbClr val="444444"/>
                </a:solidFill>
                <a:highlight>
                  <a:schemeClr val="accent1"/>
                </a:highlight>
                <a:latin typeface="Verdana"/>
                <a:ea typeface="Verdana"/>
                <a:cs typeface="Verdana"/>
                <a:sym typeface="Verdana"/>
              </a:rPr>
              <a:t>1</a:t>
            </a:r>
            <a:r>
              <a:rPr b="1" lang="en" sz="1500">
                <a:solidFill>
                  <a:srgbClr val="444444"/>
                </a:solidFill>
                <a:highlight>
                  <a:schemeClr val="accent1"/>
                </a:highlight>
                <a:latin typeface="Verdana"/>
                <a:ea typeface="Verdana"/>
                <a:cs typeface="Verdana"/>
                <a:sym typeface="Verdana"/>
              </a:rPr>
              <a:t> · C</a:t>
            </a:r>
            <a:r>
              <a:rPr b="1" baseline="-25000" lang="en" sz="1500">
                <a:solidFill>
                  <a:srgbClr val="444444"/>
                </a:solidFill>
                <a:highlight>
                  <a:schemeClr val="accent1"/>
                </a:highlight>
                <a:latin typeface="Verdana"/>
                <a:ea typeface="Verdana"/>
                <a:cs typeface="Verdana"/>
                <a:sym typeface="Verdana"/>
              </a:rPr>
              <a:t>1</a:t>
            </a:r>
            <a:r>
              <a:rPr b="1" lang="en" sz="1500">
                <a:solidFill>
                  <a:srgbClr val="444444"/>
                </a:solidFill>
                <a:highlight>
                  <a:schemeClr val="accent1"/>
                </a:highlight>
                <a:latin typeface="Verdana"/>
                <a:ea typeface="Verdana"/>
                <a:cs typeface="Verdana"/>
                <a:sym typeface="Verdana"/>
              </a:rPr>
              <a:t> = G</a:t>
            </a:r>
            <a:r>
              <a:rPr b="1" baseline="-25000" lang="en" sz="1500">
                <a:solidFill>
                  <a:srgbClr val="444444"/>
                </a:solidFill>
                <a:highlight>
                  <a:schemeClr val="accent1"/>
                </a:highlight>
                <a:latin typeface="Verdana"/>
                <a:ea typeface="Verdana"/>
                <a:cs typeface="Verdana"/>
                <a:sym typeface="Verdana"/>
              </a:rPr>
              <a:t>1</a:t>
            </a:r>
            <a:r>
              <a:rPr b="1" lang="en" sz="1500">
                <a:solidFill>
                  <a:srgbClr val="444444"/>
                </a:solidFill>
                <a:highlight>
                  <a:schemeClr val="accent1"/>
                </a:highlight>
                <a:latin typeface="Verdana"/>
                <a:ea typeface="Verdana"/>
                <a:cs typeface="Verdana"/>
                <a:sym typeface="Verdana"/>
              </a:rPr>
              <a:t> + P</a:t>
            </a:r>
            <a:r>
              <a:rPr b="1" baseline="-25000" lang="en" sz="1500">
                <a:solidFill>
                  <a:srgbClr val="444444"/>
                </a:solidFill>
                <a:highlight>
                  <a:schemeClr val="accent1"/>
                </a:highlight>
                <a:latin typeface="Verdana"/>
                <a:ea typeface="Verdana"/>
                <a:cs typeface="Verdana"/>
                <a:sym typeface="Verdana"/>
              </a:rPr>
              <a:t>1</a:t>
            </a:r>
            <a:r>
              <a:rPr b="1" lang="en" sz="1500">
                <a:solidFill>
                  <a:srgbClr val="444444"/>
                </a:solidFill>
                <a:highlight>
                  <a:schemeClr val="accent1"/>
                </a:highlight>
                <a:latin typeface="Verdana"/>
                <a:ea typeface="Verdana"/>
                <a:cs typeface="Verdana"/>
                <a:sym typeface="Verdana"/>
              </a:rPr>
              <a:t> · G</a:t>
            </a:r>
            <a:r>
              <a:rPr b="1" baseline="-25000" lang="en" sz="1500">
                <a:solidFill>
                  <a:srgbClr val="444444"/>
                </a:solidFill>
                <a:highlight>
                  <a:schemeClr val="accent1"/>
                </a:highlight>
                <a:latin typeface="Verdana"/>
                <a:ea typeface="Verdana"/>
                <a:cs typeface="Verdana"/>
                <a:sym typeface="Verdana"/>
              </a:rPr>
              <a:t>0</a:t>
            </a:r>
            <a:r>
              <a:rPr b="1" lang="en" sz="1500">
                <a:solidFill>
                  <a:srgbClr val="444444"/>
                </a:solidFill>
                <a:highlight>
                  <a:schemeClr val="accent1"/>
                </a:highlight>
                <a:latin typeface="Verdana"/>
                <a:ea typeface="Verdana"/>
                <a:cs typeface="Verdana"/>
                <a:sym typeface="Verdana"/>
              </a:rPr>
              <a:t> + P</a:t>
            </a:r>
            <a:r>
              <a:rPr b="1" baseline="-25000" lang="en" sz="1500">
                <a:solidFill>
                  <a:srgbClr val="444444"/>
                </a:solidFill>
                <a:highlight>
                  <a:schemeClr val="accent1"/>
                </a:highlight>
                <a:latin typeface="Verdana"/>
                <a:ea typeface="Verdana"/>
                <a:cs typeface="Verdana"/>
                <a:sym typeface="Verdana"/>
              </a:rPr>
              <a:t>1</a:t>
            </a:r>
            <a:r>
              <a:rPr b="1" lang="en" sz="1500">
                <a:solidFill>
                  <a:srgbClr val="444444"/>
                </a:solidFill>
                <a:highlight>
                  <a:schemeClr val="accent1"/>
                </a:highlight>
                <a:latin typeface="Verdana"/>
                <a:ea typeface="Verdana"/>
                <a:cs typeface="Verdana"/>
                <a:sym typeface="Verdana"/>
              </a:rPr>
              <a:t> · P</a:t>
            </a:r>
            <a:r>
              <a:rPr b="1" baseline="-25000" lang="en" sz="1500">
                <a:solidFill>
                  <a:srgbClr val="444444"/>
                </a:solidFill>
                <a:highlight>
                  <a:schemeClr val="accent1"/>
                </a:highlight>
                <a:latin typeface="Verdana"/>
                <a:ea typeface="Verdana"/>
                <a:cs typeface="Verdana"/>
                <a:sym typeface="Verdana"/>
              </a:rPr>
              <a:t>0</a:t>
            </a:r>
            <a:r>
              <a:rPr b="1" lang="en" sz="1500">
                <a:solidFill>
                  <a:srgbClr val="444444"/>
                </a:solidFill>
                <a:highlight>
                  <a:schemeClr val="accent1"/>
                </a:highlight>
                <a:latin typeface="Verdana"/>
                <a:ea typeface="Verdana"/>
                <a:cs typeface="Verdana"/>
                <a:sym typeface="Verdana"/>
              </a:rPr>
              <a:t> · C</a:t>
            </a:r>
            <a:r>
              <a:rPr b="1" baseline="-25000" lang="en" sz="1500">
                <a:solidFill>
                  <a:srgbClr val="444444"/>
                </a:solidFill>
                <a:highlight>
                  <a:schemeClr val="accent1"/>
                </a:highlight>
                <a:latin typeface="Verdana"/>
                <a:ea typeface="Verdana"/>
                <a:cs typeface="Verdana"/>
                <a:sym typeface="Verdana"/>
              </a:rPr>
              <a:t>0</a:t>
            </a:r>
            <a:endParaRPr b="1" baseline="-25000" sz="1500">
              <a:solidFill>
                <a:srgbClr val="444444"/>
              </a:solidFill>
              <a:highlight>
                <a:schemeClr val="accent1"/>
              </a:highlight>
              <a:latin typeface="Verdana"/>
              <a:ea typeface="Verdana"/>
              <a:cs typeface="Verdana"/>
              <a:sym typeface="Verdana"/>
            </a:endParaRPr>
          </a:p>
          <a:p>
            <a:pPr indent="0" lvl="0" marL="0" rtl="0" algn="l">
              <a:spcBef>
                <a:spcPts val="0"/>
              </a:spcBef>
              <a:spcAft>
                <a:spcPts val="0"/>
              </a:spcAft>
              <a:buNone/>
            </a:pPr>
            <a:r>
              <a:rPr b="1" lang="en" sz="1500">
                <a:solidFill>
                  <a:srgbClr val="444444"/>
                </a:solidFill>
                <a:highlight>
                  <a:schemeClr val="accent1"/>
                </a:highlight>
                <a:latin typeface="Verdana"/>
                <a:ea typeface="Verdana"/>
                <a:cs typeface="Verdana"/>
                <a:sym typeface="Verdana"/>
              </a:rPr>
              <a:t>C</a:t>
            </a:r>
            <a:r>
              <a:rPr b="1" baseline="-25000" lang="en" sz="1500">
                <a:solidFill>
                  <a:srgbClr val="444444"/>
                </a:solidFill>
                <a:highlight>
                  <a:schemeClr val="accent1"/>
                </a:highlight>
                <a:latin typeface="Verdana"/>
                <a:ea typeface="Verdana"/>
                <a:cs typeface="Verdana"/>
                <a:sym typeface="Verdana"/>
              </a:rPr>
              <a:t>3</a:t>
            </a:r>
            <a:r>
              <a:rPr b="1" lang="en" sz="1500">
                <a:solidFill>
                  <a:srgbClr val="444444"/>
                </a:solidFill>
                <a:highlight>
                  <a:schemeClr val="accent1"/>
                </a:highlight>
                <a:latin typeface="Verdana"/>
                <a:ea typeface="Verdana"/>
                <a:cs typeface="Verdana"/>
                <a:sym typeface="Verdana"/>
              </a:rPr>
              <a:t> = G</a:t>
            </a:r>
            <a:r>
              <a:rPr b="1" baseline="-25000" lang="en" sz="1500">
                <a:solidFill>
                  <a:srgbClr val="444444"/>
                </a:solidFill>
                <a:highlight>
                  <a:schemeClr val="accent1"/>
                </a:highlight>
                <a:latin typeface="Verdana"/>
                <a:ea typeface="Verdana"/>
                <a:cs typeface="Verdana"/>
                <a:sym typeface="Verdana"/>
              </a:rPr>
              <a:t>2</a:t>
            </a:r>
            <a:r>
              <a:rPr b="1" lang="en" sz="1500">
                <a:solidFill>
                  <a:srgbClr val="444444"/>
                </a:solidFill>
                <a:highlight>
                  <a:schemeClr val="accent1"/>
                </a:highlight>
                <a:latin typeface="Verdana"/>
                <a:ea typeface="Verdana"/>
                <a:cs typeface="Verdana"/>
                <a:sym typeface="Verdana"/>
              </a:rPr>
              <a:t> + P</a:t>
            </a:r>
            <a:r>
              <a:rPr b="1" baseline="-25000" lang="en" sz="1500">
                <a:solidFill>
                  <a:srgbClr val="444444"/>
                </a:solidFill>
                <a:highlight>
                  <a:schemeClr val="accent1"/>
                </a:highlight>
                <a:latin typeface="Verdana"/>
                <a:ea typeface="Verdana"/>
                <a:cs typeface="Verdana"/>
                <a:sym typeface="Verdana"/>
              </a:rPr>
              <a:t>2</a:t>
            </a:r>
            <a:r>
              <a:rPr b="1" lang="en" sz="1500">
                <a:solidFill>
                  <a:srgbClr val="444444"/>
                </a:solidFill>
                <a:highlight>
                  <a:schemeClr val="accent1"/>
                </a:highlight>
                <a:latin typeface="Verdana"/>
                <a:ea typeface="Verdana"/>
                <a:cs typeface="Verdana"/>
                <a:sym typeface="Verdana"/>
              </a:rPr>
              <a:t> · C</a:t>
            </a:r>
            <a:r>
              <a:rPr b="1" baseline="-25000" lang="en" sz="1500">
                <a:solidFill>
                  <a:srgbClr val="444444"/>
                </a:solidFill>
                <a:highlight>
                  <a:schemeClr val="accent1"/>
                </a:highlight>
                <a:latin typeface="Verdana"/>
                <a:ea typeface="Verdana"/>
                <a:cs typeface="Verdana"/>
                <a:sym typeface="Verdana"/>
              </a:rPr>
              <a:t>2</a:t>
            </a:r>
            <a:r>
              <a:rPr b="1" lang="en" sz="1500">
                <a:solidFill>
                  <a:srgbClr val="444444"/>
                </a:solidFill>
                <a:highlight>
                  <a:schemeClr val="accent1"/>
                </a:highlight>
                <a:latin typeface="Verdana"/>
                <a:ea typeface="Verdana"/>
                <a:cs typeface="Verdana"/>
                <a:sym typeface="Verdana"/>
              </a:rPr>
              <a:t> = G</a:t>
            </a:r>
            <a:r>
              <a:rPr b="1" baseline="-25000" lang="en" sz="1500">
                <a:solidFill>
                  <a:srgbClr val="444444"/>
                </a:solidFill>
                <a:highlight>
                  <a:schemeClr val="accent1"/>
                </a:highlight>
                <a:latin typeface="Verdana"/>
                <a:ea typeface="Verdana"/>
                <a:cs typeface="Verdana"/>
                <a:sym typeface="Verdana"/>
              </a:rPr>
              <a:t>2</a:t>
            </a:r>
            <a:r>
              <a:rPr b="1" lang="en" sz="1500">
                <a:solidFill>
                  <a:srgbClr val="444444"/>
                </a:solidFill>
                <a:highlight>
                  <a:schemeClr val="accent1"/>
                </a:highlight>
                <a:latin typeface="Verdana"/>
                <a:ea typeface="Verdana"/>
                <a:cs typeface="Verdana"/>
                <a:sym typeface="Verdana"/>
              </a:rPr>
              <a:t> P</a:t>
            </a:r>
            <a:r>
              <a:rPr b="1" baseline="-25000" lang="en" sz="1500">
                <a:solidFill>
                  <a:srgbClr val="444444"/>
                </a:solidFill>
                <a:highlight>
                  <a:schemeClr val="accent1"/>
                </a:highlight>
                <a:latin typeface="Verdana"/>
                <a:ea typeface="Verdana"/>
                <a:cs typeface="Verdana"/>
                <a:sym typeface="Verdana"/>
              </a:rPr>
              <a:t>2</a:t>
            </a:r>
            <a:r>
              <a:rPr b="1" lang="en" sz="1500">
                <a:solidFill>
                  <a:srgbClr val="444444"/>
                </a:solidFill>
                <a:highlight>
                  <a:schemeClr val="accent1"/>
                </a:highlight>
                <a:latin typeface="Verdana"/>
                <a:ea typeface="Verdana"/>
                <a:cs typeface="Verdana"/>
                <a:sym typeface="Verdana"/>
              </a:rPr>
              <a:t> · G</a:t>
            </a:r>
            <a:r>
              <a:rPr b="1" baseline="-25000" lang="en" sz="1500">
                <a:solidFill>
                  <a:srgbClr val="444444"/>
                </a:solidFill>
                <a:highlight>
                  <a:schemeClr val="accent1"/>
                </a:highlight>
                <a:latin typeface="Verdana"/>
                <a:ea typeface="Verdana"/>
                <a:cs typeface="Verdana"/>
                <a:sym typeface="Verdana"/>
              </a:rPr>
              <a:t>1</a:t>
            </a:r>
            <a:r>
              <a:rPr b="1" lang="en" sz="1500">
                <a:solidFill>
                  <a:srgbClr val="444444"/>
                </a:solidFill>
                <a:highlight>
                  <a:schemeClr val="accent1"/>
                </a:highlight>
                <a:latin typeface="Verdana"/>
                <a:ea typeface="Verdana"/>
                <a:cs typeface="Verdana"/>
                <a:sym typeface="Verdana"/>
              </a:rPr>
              <a:t> + P</a:t>
            </a:r>
            <a:r>
              <a:rPr b="1" baseline="-25000" lang="en" sz="1500">
                <a:solidFill>
                  <a:srgbClr val="444444"/>
                </a:solidFill>
                <a:highlight>
                  <a:schemeClr val="accent1"/>
                </a:highlight>
                <a:latin typeface="Verdana"/>
                <a:ea typeface="Verdana"/>
                <a:cs typeface="Verdana"/>
                <a:sym typeface="Verdana"/>
              </a:rPr>
              <a:t>2</a:t>
            </a:r>
            <a:r>
              <a:rPr b="1" lang="en" sz="1500">
                <a:solidFill>
                  <a:srgbClr val="444444"/>
                </a:solidFill>
                <a:highlight>
                  <a:schemeClr val="accent1"/>
                </a:highlight>
                <a:latin typeface="Verdana"/>
                <a:ea typeface="Verdana"/>
                <a:cs typeface="Verdana"/>
                <a:sym typeface="Verdana"/>
              </a:rPr>
              <a:t> · P</a:t>
            </a:r>
            <a:r>
              <a:rPr b="1" baseline="-25000" lang="en" sz="1500">
                <a:solidFill>
                  <a:srgbClr val="444444"/>
                </a:solidFill>
                <a:highlight>
                  <a:schemeClr val="accent1"/>
                </a:highlight>
                <a:latin typeface="Verdana"/>
                <a:ea typeface="Verdana"/>
                <a:cs typeface="Verdana"/>
                <a:sym typeface="Verdana"/>
              </a:rPr>
              <a:t>1</a:t>
            </a:r>
            <a:r>
              <a:rPr b="1" lang="en" sz="1500">
                <a:solidFill>
                  <a:srgbClr val="444444"/>
                </a:solidFill>
                <a:highlight>
                  <a:schemeClr val="accent1"/>
                </a:highlight>
                <a:latin typeface="Verdana"/>
                <a:ea typeface="Verdana"/>
                <a:cs typeface="Verdana"/>
                <a:sym typeface="Verdana"/>
              </a:rPr>
              <a:t> · G</a:t>
            </a:r>
            <a:r>
              <a:rPr b="1" baseline="-25000" lang="en" sz="1500">
                <a:solidFill>
                  <a:srgbClr val="444444"/>
                </a:solidFill>
                <a:highlight>
                  <a:schemeClr val="accent1"/>
                </a:highlight>
                <a:latin typeface="Verdana"/>
                <a:ea typeface="Verdana"/>
                <a:cs typeface="Verdana"/>
                <a:sym typeface="Verdana"/>
              </a:rPr>
              <a:t>0</a:t>
            </a:r>
            <a:r>
              <a:rPr b="1" lang="en" sz="1500">
                <a:solidFill>
                  <a:srgbClr val="444444"/>
                </a:solidFill>
                <a:highlight>
                  <a:schemeClr val="accent1"/>
                </a:highlight>
                <a:latin typeface="Verdana"/>
                <a:ea typeface="Verdana"/>
                <a:cs typeface="Verdana"/>
                <a:sym typeface="Verdana"/>
              </a:rPr>
              <a:t> + P</a:t>
            </a:r>
            <a:r>
              <a:rPr b="1" baseline="-25000" lang="en" sz="1500">
                <a:solidFill>
                  <a:srgbClr val="444444"/>
                </a:solidFill>
                <a:highlight>
                  <a:schemeClr val="accent1"/>
                </a:highlight>
                <a:latin typeface="Verdana"/>
                <a:ea typeface="Verdana"/>
                <a:cs typeface="Verdana"/>
                <a:sym typeface="Verdana"/>
              </a:rPr>
              <a:t>2</a:t>
            </a:r>
            <a:r>
              <a:rPr b="1" lang="en" sz="1500">
                <a:solidFill>
                  <a:srgbClr val="444444"/>
                </a:solidFill>
                <a:highlight>
                  <a:schemeClr val="accent1"/>
                </a:highlight>
                <a:latin typeface="Verdana"/>
                <a:ea typeface="Verdana"/>
                <a:cs typeface="Verdana"/>
                <a:sym typeface="Verdana"/>
              </a:rPr>
              <a:t> · P</a:t>
            </a:r>
            <a:r>
              <a:rPr b="1" baseline="-25000" lang="en" sz="1500">
                <a:solidFill>
                  <a:srgbClr val="444444"/>
                </a:solidFill>
                <a:highlight>
                  <a:schemeClr val="accent1"/>
                </a:highlight>
                <a:latin typeface="Verdana"/>
                <a:ea typeface="Verdana"/>
                <a:cs typeface="Verdana"/>
                <a:sym typeface="Verdana"/>
              </a:rPr>
              <a:t>1</a:t>
            </a:r>
            <a:r>
              <a:rPr b="1" lang="en" sz="1500">
                <a:solidFill>
                  <a:srgbClr val="444444"/>
                </a:solidFill>
                <a:highlight>
                  <a:schemeClr val="accent1"/>
                </a:highlight>
                <a:latin typeface="Verdana"/>
                <a:ea typeface="Verdana"/>
                <a:cs typeface="Verdana"/>
                <a:sym typeface="Verdana"/>
              </a:rPr>
              <a:t> · P</a:t>
            </a:r>
            <a:r>
              <a:rPr b="1" baseline="-25000" lang="en" sz="1500">
                <a:solidFill>
                  <a:srgbClr val="444444"/>
                </a:solidFill>
                <a:highlight>
                  <a:schemeClr val="accent1"/>
                </a:highlight>
                <a:latin typeface="Verdana"/>
                <a:ea typeface="Verdana"/>
                <a:cs typeface="Verdana"/>
                <a:sym typeface="Verdana"/>
              </a:rPr>
              <a:t>0</a:t>
            </a:r>
            <a:r>
              <a:rPr b="1" lang="en" sz="1500">
                <a:solidFill>
                  <a:srgbClr val="444444"/>
                </a:solidFill>
                <a:highlight>
                  <a:schemeClr val="accent1"/>
                </a:highlight>
                <a:latin typeface="Verdana"/>
                <a:ea typeface="Verdana"/>
                <a:cs typeface="Verdana"/>
                <a:sym typeface="Verdana"/>
              </a:rPr>
              <a:t> · C</a:t>
            </a:r>
            <a:r>
              <a:rPr b="1" baseline="-25000" lang="en" sz="1500">
                <a:solidFill>
                  <a:srgbClr val="444444"/>
                </a:solidFill>
                <a:highlight>
                  <a:schemeClr val="accent1"/>
                </a:highlight>
                <a:latin typeface="Verdana"/>
                <a:ea typeface="Verdana"/>
                <a:cs typeface="Verdana"/>
                <a:sym typeface="Verdana"/>
              </a:rPr>
              <a:t>0</a:t>
            </a:r>
            <a:endParaRPr b="1" baseline="-25000" sz="1500">
              <a:solidFill>
                <a:srgbClr val="444444"/>
              </a:solidFill>
              <a:highlight>
                <a:schemeClr val="accent1"/>
              </a:highlight>
              <a:latin typeface="Verdana"/>
              <a:ea typeface="Verdana"/>
              <a:cs typeface="Verdana"/>
              <a:sym typeface="Verdana"/>
            </a:endParaRPr>
          </a:p>
          <a:p>
            <a:pPr indent="0" lvl="0" marL="0" rtl="0" algn="l">
              <a:spcBef>
                <a:spcPts val="0"/>
              </a:spcBef>
              <a:spcAft>
                <a:spcPts val="0"/>
              </a:spcAft>
              <a:buNone/>
            </a:pPr>
            <a:r>
              <a:rPr b="1" lang="en" sz="1500">
                <a:solidFill>
                  <a:srgbClr val="444444"/>
                </a:solidFill>
                <a:highlight>
                  <a:schemeClr val="accent1"/>
                </a:highlight>
                <a:latin typeface="Verdana"/>
                <a:ea typeface="Verdana"/>
                <a:cs typeface="Verdana"/>
                <a:sym typeface="Verdana"/>
              </a:rPr>
              <a:t>C</a:t>
            </a:r>
            <a:r>
              <a:rPr b="1" baseline="-25000" lang="en" sz="1500">
                <a:solidFill>
                  <a:srgbClr val="444444"/>
                </a:solidFill>
                <a:highlight>
                  <a:schemeClr val="accent1"/>
                </a:highlight>
                <a:latin typeface="Verdana"/>
                <a:ea typeface="Verdana"/>
                <a:cs typeface="Verdana"/>
                <a:sym typeface="Verdana"/>
              </a:rPr>
              <a:t>4</a:t>
            </a:r>
            <a:r>
              <a:rPr b="1" lang="en" sz="1500">
                <a:solidFill>
                  <a:srgbClr val="444444"/>
                </a:solidFill>
                <a:highlight>
                  <a:schemeClr val="accent1"/>
                </a:highlight>
                <a:latin typeface="Verdana"/>
                <a:ea typeface="Verdana"/>
                <a:cs typeface="Verdana"/>
                <a:sym typeface="Verdana"/>
              </a:rPr>
              <a:t> = G</a:t>
            </a:r>
            <a:r>
              <a:rPr b="1" baseline="-25000" lang="en" sz="1500">
                <a:solidFill>
                  <a:srgbClr val="444444"/>
                </a:solidFill>
                <a:highlight>
                  <a:schemeClr val="accent1"/>
                </a:highlight>
                <a:latin typeface="Verdana"/>
                <a:ea typeface="Verdana"/>
                <a:cs typeface="Verdana"/>
                <a:sym typeface="Verdana"/>
              </a:rPr>
              <a:t>3</a:t>
            </a:r>
            <a:r>
              <a:rPr b="1" lang="en" sz="1500">
                <a:solidFill>
                  <a:srgbClr val="444444"/>
                </a:solidFill>
                <a:highlight>
                  <a:schemeClr val="accent1"/>
                </a:highlight>
                <a:latin typeface="Verdana"/>
                <a:ea typeface="Verdana"/>
                <a:cs typeface="Verdana"/>
                <a:sym typeface="Verdana"/>
              </a:rPr>
              <a:t> + P</a:t>
            </a:r>
            <a:r>
              <a:rPr b="1" baseline="-25000" lang="en" sz="1500">
                <a:solidFill>
                  <a:srgbClr val="444444"/>
                </a:solidFill>
                <a:highlight>
                  <a:schemeClr val="accent1"/>
                </a:highlight>
                <a:latin typeface="Verdana"/>
                <a:ea typeface="Verdana"/>
                <a:cs typeface="Verdana"/>
                <a:sym typeface="Verdana"/>
              </a:rPr>
              <a:t>3</a:t>
            </a:r>
            <a:r>
              <a:rPr b="1" lang="en" sz="1500">
                <a:solidFill>
                  <a:srgbClr val="444444"/>
                </a:solidFill>
                <a:highlight>
                  <a:schemeClr val="accent1"/>
                </a:highlight>
                <a:latin typeface="Verdana"/>
                <a:ea typeface="Verdana"/>
                <a:cs typeface="Verdana"/>
                <a:sym typeface="Verdana"/>
              </a:rPr>
              <a:t> · C</a:t>
            </a:r>
            <a:r>
              <a:rPr b="1" baseline="-25000" lang="en" sz="1500">
                <a:solidFill>
                  <a:srgbClr val="444444"/>
                </a:solidFill>
                <a:highlight>
                  <a:schemeClr val="accent1"/>
                </a:highlight>
                <a:latin typeface="Verdana"/>
                <a:ea typeface="Verdana"/>
                <a:cs typeface="Verdana"/>
                <a:sym typeface="Verdana"/>
              </a:rPr>
              <a:t>3</a:t>
            </a:r>
            <a:r>
              <a:rPr b="1" lang="en" sz="1500">
                <a:solidFill>
                  <a:srgbClr val="444444"/>
                </a:solidFill>
                <a:highlight>
                  <a:schemeClr val="accent1"/>
                </a:highlight>
                <a:latin typeface="Verdana"/>
                <a:ea typeface="Verdana"/>
                <a:cs typeface="Verdana"/>
                <a:sym typeface="Verdana"/>
              </a:rPr>
              <a:t> = G</a:t>
            </a:r>
            <a:r>
              <a:rPr b="1" baseline="-25000" lang="en" sz="1500">
                <a:solidFill>
                  <a:srgbClr val="444444"/>
                </a:solidFill>
                <a:highlight>
                  <a:schemeClr val="accent1"/>
                </a:highlight>
                <a:latin typeface="Verdana"/>
                <a:ea typeface="Verdana"/>
                <a:cs typeface="Verdana"/>
                <a:sym typeface="Verdana"/>
              </a:rPr>
              <a:t>3</a:t>
            </a:r>
            <a:r>
              <a:rPr b="1" lang="en" sz="1500">
                <a:solidFill>
                  <a:srgbClr val="444444"/>
                </a:solidFill>
                <a:highlight>
                  <a:schemeClr val="accent1"/>
                </a:highlight>
                <a:latin typeface="Verdana"/>
                <a:ea typeface="Verdana"/>
                <a:cs typeface="Verdana"/>
                <a:sym typeface="Verdana"/>
              </a:rPr>
              <a:t> P</a:t>
            </a:r>
            <a:r>
              <a:rPr b="1" baseline="-25000" lang="en" sz="1500">
                <a:solidFill>
                  <a:srgbClr val="444444"/>
                </a:solidFill>
                <a:highlight>
                  <a:schemeClr val="accent1"/>
                </a:highlight>
                <a:latin typeface="Verdana"/>
                <a:ea typeface="Verdana"/>
                <a:cs typeface="Verdana"/>
                <a:sym typeface="Verdana"/>
              </a:rPr>
              <a:t>3</a:t>
            </a:r>
            <a:r>
              <a:rPr b="1" lang="en" sz="1500">
                <a:solidFill>
                  <a:srgbClr val="444444"/>
                </a:solidFill>
                <a:highlight>
                  <a:schemeClr val="accent1"/>
                </a:highlight>
                <a:latin typeface="Verdana"/>
                <a:ea typeface="Verdana"/>
                <a:cs typeface="Verdana"/>
                <a:sym typeface="Verdana"/>
              </a:rPr>
              <a:t> · G</a:t>
            </a:r>
            <a:r>
              <a:rPr b="1" baseline="-25000" lang="en" sz="1500">
                <a:solidFill>
                  <a:srgbClr val="444444"/>
                </a:solidFill>
                <a:highlight>
                  <a:schemeClr val="accent1"/>
                </a:highlight>
                <a:latin typeface="Verdana"/>
                <a:ea typeface="Verdana"/>
                <a:cs typeface="Verdana"/>
                <a:sym typeface="Verdana"/>
              </a:rPr>
              <a:t>2</a:t>
            </a:r>
            <a:r>
              <a:rPr b="1" lang="en" sz="1500">
                <a:solidFill>
                  <a:srgbClr val="444444"/>
                </a:solidFill>
                <a:highlight>
                  <a:schemeClr val="accent1"/>
                </a:highlight>
                <a:latin typeface="Verdana"/>
                <a:ea typeface="Verdana"/>
                <a:cs typeface="Verdana"/>
                <a:sym typeface="Verdana"/>
              </a:rPr>
              <a:t> P</a:t>
            </a:r>
            <a:r>
              <a:rPr b="1" baseline="-25000" lang="en" sz="1500">
                <a:solidFill>
                  <a:srgbClr val="444444"/>
                </a:solidFill>
                <a:highlight>
                  <a:schemeClr val="accent1"/>
                </a:highlight>
                <a:latin typeface="Verdana"/>
                <a:ea typeface="Verdana"/>
                <a:cs typeface="Verdana"/>
                <a:sym typeface="Verdana"/>
              </a:rPr>
              <a:t>3</a:t>
            </a:r>
            <a:r>
              <a:rPr b="1" lang="en" sz="1500">
                <a:solidFill>
                  <a:srgbClr val="444444"/>
                </a:solidFill>
                <a:highlight>
                  <a:schemeClr val="accent1"/>
                </a:highlight>
                <a:latin typeface="Verdana"/>
                <a:ea typeface="Verdana"/>
                <a:cs typeface="Verdana"/>
                <a:sym typeface="Verdana"/>
              </a:rPr>
              <a:t> · P</a:t>
            </a:r>
            <a:r>
              <a:rPr b="1" baseline="-25000" lang="en" sz="1500">
                <a:solidFill>
                  <a:srgbClr val="444444"/>
                </a:solidFill>
                <a:highlight>
                  <a:schemeClr val="accent1"/>
                </a:highlight>
                <a:latin typeface="Verdana"/>
                <a:ea typeface="Verdana"/>
                <a:cs typeface="Verdana"/>
                <a:sym typeface="Verdana"/>
              </a:rPr>
              <a:t>2</a:t>
            </a:r>
            <a:r>
              <a:rPr b="1" lang="en" sz="1500">
                <a:solidFill>
                  <a:srgbClr val="444444"/>
                </a:solidFill>
                <a:highlight>
                  <a:schemeClr val="accent1"/>
                </a:highlight>
                <a:latin typeface="Verdana"/>
                <a:ea typeface="Verdana"/>
                <a:cs typeface="Verdana"/>
                <a:sym typeface="Verdana"/>
              </a:rPr>
              <a:t> · G</a:t>
            </a:r>
            <a:r>
              <a:rPr b="1" baseline="-25000" lang="en" sz="1500">
                <a:solidFill>
                  <a:srgbClr val="444444"/>
                </a:solidFill>
                <a:highlight>
                  <a:schemeClr val="accent1"/>
                </a:highlight>
                <a:latin typeface="Verdana"/>
                <a:ea typeface="Verdana"/>
                <a:cs typeface="Verdana"/>
                <a:sym typeface="Verdana"/>
              </a:rPr>
              <a:t>1</a:t>
            </a:r>
            <a:r>
              <a:rPr b="1" lang="en" sz="1500">
                <a:solidFill>
                  <a:srgbClr val="444444"/>
                </a:solidFill>
                <a:highlight>
                  <a:schemeClr val="accent1"/>
                </a:highlight>
                <a:latin typeface="Verdana"/>
                <a:ea typeface="Verdana"/>
                <a:cs typeface="Verdana"/>
                <a:sym typeface="Verdana"/>
              </a:rPr>
              <a:t> + P</a:t>
            </a:r>
            <a:r>
              <a:rPr b="1" baseline="-25000" lang="en" sz="1500">
                <a:solidFill>
                  <a:srgbClr val="444444"/>
                </a:solidFill>
                <a:highlight>
                  <a:schemeClr val="accent1"/>
                </a:highlight>
                <a:latin typeface="Verdana"/>
                <a:ea typeface="Verdana"/>
                <a:cs typeface="Verdana"/>
                <a:sym typeface="Verdana"/>
              </a:rPr>
              <a:t>3</a:t>
            </a:r>
            <a:r>
              <a:rPr b="1" lang="en" sz="1500">
                <a:solidFill>
                  <a:srgbClr val="444444"/>
                </a:solidFill>
                <a:highlight>
                  <a:schemeClr val="accent1"/>
                </a:highlight>
                <a:latin typeface="Verdana"/>
                <a:ea typeface="Verdana"/>
                <a:cs typeface="Verdana"/>
                <a:sym typeface="Verdana"/>
              </a:rPr>
              <a:t> · P</a:t>
            </a:r>
            <a:r>
              <a:rPr b="1" baseline="-25000" lang="en" sz="1500">
                <a:solidFill>
                  <a:srgbClr val="444444"/>
                </a:solidFill>
                <a:highlight>
                  <a:schemeClr val="accent1"/>
                </a:highlight>
                <a:latin typeface="Verdana"/>
                <a:ea typeface="Verdana"/>
                <a:cs typeface="Verdana"/>
                <a:sym typeface="Verdana"/>
              </a:rPr>
              <a:t>2</a:t>
            </a:r>
            <a:r>
              <a:rPr b="1" lang="en" sz="1500">
                <a:solidFill>
                  <a:srgbClr val="444444"/>
                </a:solidFill>
                <a:highlight>
                  <a:schemeClr val="accent1"/>
                </a:highlight>
                <a:latin typeface="Verdana"/>
                <a:ea typeface="Verdana"/>
                <a:cs typeface="Verdana"/>
                <a:sym typeface="Verdana"/>
              </a:rPr>
              <a:t> · P</a:t>
            </a:r>
            <a:r>
              <a:rPr b="1" baseline="-25000" lang="en" sz="1500">
                <a:solidFill>
                  <a:srgbClr val="444444"/>
                </a:solidFill>
                <a:highlight>
                  <a:schemeClr val="accent1"/>
                </a:highlight>
                <a:latin typeface="Verdana"/>
                <a:ea typeface="Verdana"/>
                <a:cs typeface="Verdana"/>
                <a:sym typeface="Verdana"/>
              </a:rPr>
              <a:t>1</a:t>
            </a:r>
            <a:r>
              <a:rPr b="1" lang="en" sz="1500">
                <a:solidFill>
                  <a:srgbClr val="444444"/>
                </a:solidFill>
                <a:highlight>
                  <a:schemeClr val="accent1"/>
                </a:highlight>
                <a:latin typeface="Verdana"/>
                <a:ea typeface="Verdana"/>
                <a:cs typeface="Verdana"/>
                <a:sym typeface="Verdana"/>
              </a:rPr>
              <a:t> · G</a:t>
            </a:r>
            <a:r>
              <a:rPr b="1" baseline="-25000" lang="en" sz="1500">
                <a:solidFill>
                  <a:srgbClr val="444444"/>
                </a:solidFill>
                <a:highlight>
                  <a:schemeClr val="accent1"/>
                </a:highlight>
                <a:latin typeface="Verdana"/>
                <a:ea typeface="Verdana"/>
                <a:cs typeface="Verdana"/>
                <a:sym typeface="Verdana"/>
              </a:rPr>
              <a:t>0</a:t>
            </a:r>
            <a:r>
              <a:rPr b="1" lang="en" sz="1500">
                <a:solidFill>
                  <a:srgbClr val="444444"/>
                </a:solidFill>
                <a:highlight>
                  <a:schemeClr val="accent1"/>
                </a:highlight>
                <a:latin typeface="Verdana"/>
                <a:ea typeface="Verdana"/>
                <a:cs typeface="Verdana"/>
                <a:sym typeface="Verdana"/>
              </a:rPr>
              <a:t> + P</a:t>
            </a:r>
            <a:r>
              <a:rPr b="1" baseline="-25000" lang="en" sz="1500">
                <a:solidFill>
                  <a:srgbClr val="444444"/>
                </a:solidFill>
                <a:highlight>
                  <a:schemeClr val="accent1"/>
                </a:highlight>
                <a:latin typeface="Verdana"/>
                <a:ea typeface="Verdana"/>
                <a:cs typeface="Verdana"/>
                <a:sym typeface="Verdana"/>
              </a:rPr>
              <a:t>3</a:t>
            </a:r>
            <a:r>
              <a:rPr b="1" lang="en" sz="1500">
                <a:solidFill>
                  <a:srgbClr val="444444"/>
                </a:solidFill>
                <a:highlight>
                  <a:schemeClr val="accent1"/>
                </a:highlight>
                <a:latin typeface="Verdana"/>
                <a:ea typeface="Verdana"/>
                <a:cs typeface="Verdana"/>
                <a:sym typeface="Verdana"/>
              </a:rPr>
              <a:t> · P</a:t>
            </a:r>
            <a:r>
              <a:rPr b="1" baseline="-25000" lang="en" sz="1500">
                <a:solidFill>
                  <a:srgbClr val="444444"/>
                </a:solidFill>
                <a:highlight>
                  <a:schemeClr val="accent1"/>
                </a:highlight>
                <a:latin typeface="Verdana"/>
                <a:ea typeface="Verdana"/>
                <a:cs typeface="Verdana"/>
                <a:sym typeface="Verdana"/>
              </a:rPr>
              <a:t>2</a:t>
            </a:r>
            <a:r>
              <a:rPr b="1" lang="en" sz="1500">
                <a:solidFill>
                  <a:srgbClr val="444444"/>
                </a:solidFill>
                <a:highlight>
                  <a:schemeClr val="accent1"/>
                </a:highlight>
                <a:latin typeface="Verdana"/>
                <a:ea typeface="Verdana"/>
                <a:cs typeface="Verdana"/>
                <a:sym typeface="Verdana"/>
              </a:rPr>
              <a:t> · P</a:t>
            </a:r>
            <a:r>
              <a:rPr b="1" baseline="-25000" lang="en" sz="1500">
                <a:solidFill>
                  <a:srgbClr val="444444"/>
                </a:solidFill>
                <a:highlight>
                  <a:schemeClr val="accent1"/>
                </a:highlight>
                <a:latin typeface="Verdana"/>
                <a:ea typeface="Verdana"/>
                <a:cs typeface="Verdana"/>
                <a:sym typeface="Verdana"/>
              </a:rPr>
              <a:t>1</a:t>
            </a:r>
            <a:r>
              <a:rPr b="1" lang="en" sz="1500">
                <a:solidFill>
                  <a:srgbClr val="444444"/>
                </a:solidFill>
                <a:highlight>
                  <a:schemeClr val="accent1"/>
                </a:highlight>
                <a:latin typeface="Verdana"/>
                <a:ea typeface="Verdana"/>
                <a:cs typeface="Verdana"/>
                <a:sym typeface="Verdana"/>
              </a:rPr>
              <a:t> · P</a:t>
            </a:r>
            <a:r>
              <a:rPr b="1" baseline="-25000" lang="en" sz="1500">
                <a:solidFill>
                  <a:srgbClr val="444444"/>
                </a:solidFill>
                <a:highlight>
                  <a:schemeClr val="accent1"/>
                </a:highlight>
                <a:latin typeface="Verdana"/>
                <a:ea typeface="Verdana"/>
                <a:cs typeface="Verdana"/>
                <a:sym typeface="Verdana"/>
              </a:rPr>
              <a:t>0</a:t>
            </a:r>
            <a:r>
              <a:rPr b="1" lang="en" sz="1500">
                <a:solidFill>
                  <a:srgbClr val="444444"/>
                </a:solidFill>
                <a:highlight>
                  <a:schemeClr val="accent1"/>
                </a:highlight>
                <a:latin typeface="Verdana"/>
                <a:ea typeface="Verdana"/>
                <a:cs typeface="Verdana"/>
                <a:sym typeface="Verdana"/>
              </a:rPr>
              <a:t> · C</a:t>
            </a:r>
            <a:r>
              <a:rPr b="1" baseline="-25000" lang="en" sz="1500">
                <a:solidFill>
                  <a:srgbClr val="444444"/>
                </a:solidFill>
                <a:highlight>
                  <a:schemeClr val="accent1"/>
                </a:highlight>
                <a:latin typeface="Verdana"/>
                <a:ea typeface="Verdana"/>
                <a:cs typeface="Verdana"/>
                <a:sym typeface="Verdana"/>
              </a:rPr>
              <a:t>0</a:t>
            </a:r>
            <a:endParaRPr b="1" baseline="-25000" sz="1500">
              <a:solidFill>
                <a:srgbClr val="444444"/>
              </a:solidFill>
              <a:highlight>
                <a:schemeClr val="accent1"/>
              </a:highlight>
              <a:latin typeface="Verdana"/>
              <a:ea typeface="Verdana"/>
              <a:cs typeface="Verdana"/>
              <a:sym typeface="Verdana"/>
            </a:endParaRPr>
          </a:p>
          <a:p>
            <a:pPr indent="0" lvl="0" marL="0" rtl="0" algn="l">
              <a:spcBef>
                <a:spcPts val="0"/>
              </a:spcBef>
              <a:spcAft>
                <a:spcPts val="0"/>
              </a:spcAft>
              <a:buNone/>
            </a:pPr>
            <a:r>
              <a:t/>
            </a:r>
            <a:endParaRPr b="1" baseline="-25000" sz="1500">
              <a:solidFill>
                <a:srgbClr val="444444"/>
              </a:solidFill>
              <a:highlight>
                <a:schemeClr val="accent1"/>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b="1" sz="1200">
              <a:highlight>
                <a:schemeClr val="accent1"/>
              </a:highlight>
              <a:latin typeface="Verdana"/>
              <a:ea typeface="Verdana"/>
              <a:cs typeface="Verdana"/>
              <a:sym typeface="Verdana"/>
            </a:endParaRPr>
          </a:p>
          <a:p>
            <a:pPr indent="0" lvl="0" marL="0" rtl="0" algn="l">
              <a:spcBef>
                <a:spcPts val="0"/>
              </a:spcBef>
              <a:spcAft>
                <a:spcPts val="0"/>
              </a:spcAft>
              <a:buNone/>
            </a:pPr>
            <a:r>
              <a:t/>
            </a:r>
            <a:endParaRPr b="1" baseline="-25000" sz="1500">
              <a:solidFill>
                <a:srgbClr val="444444"/>
              </a:solidFill>
              <a:highlight>
                <a:schemeClr val="accent1"/>
              </a:highlight>
              <a:latin typeface="Verdana"/>
              <a:ea typeface="Verdana"/>
              <a:cs typeface="Verdana"/>
              <a:sym typeface="Verdana"/>
            </a:endParaRPr>
          </a:p>
          <a:p>
            <a:pPr indent="0" lvl="0" marL="0" rtl="0" algn="l">
              <a:spcBef>
                <a:spcPts val="0"/>
              </a:spcBef>
              <a:spcAft>
                <a:spcPts val="1600"/>
              </a:spcAft>
              <a:buNone/>
            </a:pPr>
            <a:r>
              <a:t/>
            </a:r>
            <a:endParaRPr sz="1900">
              <a:highlight>
                <a:schemeClr val="accen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438425" y="296400"/>
            <a:ext cx="7624200" cy="63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latin typeface="Comfortaa"/>
                <a:ea typeface="Comfortaa"/>
                <a:cs typeface="Comfortaa"/>
                <a:sym typeface="Comfortaa"/>
              </a:rPr>
              <a:t>Advantage</a:t>
            </a:r>
            <a:endParaRPr sz="4000">
              <a:latin typeface="Comfortaa"/>
              <a:ea typeface="Comfortaa"/>
              <a:cs typeface="Comfortaa"/>
              <a:sym typeface="Comfortaa"/>
            </a:endParaRPr>
          </a:p>
        </p:txBody>
      </p:sp>
      <p:sp>
        <p:nvSpPr>
          <p:cNvPr id="86" name="Google Shape;86;p17"/>
          <p:cNvSpPr txBox="1"/>
          <p:nvPr/>
        </p:nvSpPr>
        <p:spPr>
          <a:xfrm>
            <a:off x="438425" y="1105150"/>
            <a:ext cx="80583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Old Standard TT"/>
                <a:ea typeface="Old Standard TT"/>
                <a:cs typeface="Old Standard TT"/>
                <a:sym typeface="Old Standard TT"/>
              </a:rPr>
              <a:t>It does not need to wait till the previous stage generates the carry. It can generate carry for each full adder simultaneously, hence it is faster as compared to the ripple carry adder.</a:t>
            </a:r>
            <a:endParaRPr sz="2200">
              <a:solidFill>
                <a:schemeClr val="lt1"/>
              </a:solidFill>
              <a:latin typeface="Old Standard TT"/>
              <a:ea typeface="Old Standard TT"/>
              <a:cs typeface="Old Standard TT"/>
              <a:sym typeface="Old Standard TT"/>
            </a:endParaRPr>
          </a:p>
        </p:txBody>
      </p:sp>
      <p:sp>
        <p:nvSpPr>
          <p:cNvPr id="87" name="Google Shape;87;p17"/>
          <p:cNvSpPr txBox="1"/>
          <p:nvPr>
            <p:ph type="title"/>
          </p:nvPr>
        </p:nvSpPr>
        <p:spPr>
          <a:xfrm>
            <a:off x="438425" y="2970125"/>
            <a:ext cx="7624200" cy="63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latin typeface="Comfortaa"/>
                <a:ea typeface="Comfortaa"/>
                <a:cs typeface="Comfortaa"/>
                <a:sym typeface="Comfortaa"/>
              </a:rPr>
              <a:t>Drawback</a:t>
            </a:r>
            <a:endParaRPr sz="4000">
              <a:latin typeface="Comfortaa"/>
              <a:ea typeface="Comfortaa"/>
              <a:cs typeface="Comfortaa"/>
              <a:sym typeface="Comfortaa"/>
            </a:endParaRPr>
          </a:p>
        </p:txBody>
      </p:sp>
      <p:sp>
        <p:nvSpPr>
          <p:cNvPr id="88" name="Google Shape;88;p17"/>
          <p:cNvSpPr txBox="1"/>
          <p:nvPr/>
        </p:nvSpPr>
        <p:spPr>
          <a:xfrm>
            <a:off x="438425" y="3687875"/>
            <a:ext cx="80583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Old Standard TT"/>
                <a:ea typeface="Old Standard TT"/>
                <a:cs typeface="Old Standard TT"/>
                <a:sym typeface="Old Standard TT"/>
              </a:rPr>
              <a:t>Requires complex hardware to generate the carry based on input signals and the complexity grows with an increasing number of bits.</a:t>
            </a:r>
            <a:endParaRPr sz="2200">
              <a:solidFill>
                <a:schemeClr val="lt1"/>
              </a:solidFill>
              <a:latin typeface="Old Standard TT"/>
              <a:ea typeface="Old Standard TT"/>
              <a:cs typeface="Old Standard TT"/>
              <a:sym typeface="Old Standard TT"/>
            </a:endParaRPr>
          </a:p>
        </p:txBody>
      </p:sp>
      <p:sp>
        <p:nvSpPr>
          <p:cNvPr id="89" name="Google Shape;89;p17"/>
          <p:cNvSpPr/>
          <p:nvPr/>
        </p:nvSpPr>
        <p:spPr>
          <a:xfrm>
            <a:off x="560775" y="3461175"/>
            <a:ext cx="612600" cy="222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0" y="526350"/>
            <a:ext cx="95109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module CarryLookAheadAdder(A,B,Cin,S,Cout);</a:t>
            </a:r>
            <a:endParaRPr sz="1600"/>
          </a:p>
          <a:p>
            <a:pPr indent="0" lvl="0" marL="0" rtl="0" algn="l">
              <a:spcBef>
                <a:spcPts val="0"/>
              </a:spcBef>
              <a:spcAft>
                <a:spcPts val="0"/>
              </a:spcAft>
              <a:buClr>
                <a:schemeClr val="dk1"/>
              </a:buClr>
              <a:buSzPts val="1100"/>
              <a:buFont typeface="Arial"/>
              <a:buNone/>
            </a:pPr>
            <a:r>
              <a:rPr lang="en" sz="1600"/>
              <a:t>  input [3:0]A, B,;</a:t>
            </a:r>
            <a:endParaRPr sz="1600"/>
          </a:p>
          <a:p>
            <a:pPr indent="0" lvl="0" marL="0" rtl="0" algn="l">
              <a:spcBef>
                <a:spcPts val="0"/>
              </a:spcBef>
              <a:spcAft>
                <a:spcPts val="0"/>
              </a:spcAft>
              <a:buClr>
                <a:schemeClr val="dk1"/>
              </a:buClr>
              <a:buSzPts val="1100"/>
              <a:buFont typeface="Arial"/>
              <a:buNone/>
            </a:pPr>
            <a:r>
              <a:rPr lang="en" sz="1600"/>
              <a:t>  input Cin;</a:t>
            </a:r>
            <a:endParaRPr sz="1600"/>
          </a:p>
          <a:p>
            <a:pPr indent="0" lvl="0" marL="0" rtl="0" algn="l">
              <a:spcBef>
                <a:spcPts val="0"/>
              </a:spcBef>
              <a:spcAft>
                <a:spcPts val="0"/>
              </a:spcAft>
              <a:buClr>
                <a:schemeClr val="dk1"/>
              </a:buClr>
              <a:buSzPts val="1100"/>
              <a:buFont typeface="Arial"/>
              <a:buNone/>
            </a:pPr>
            <a:r>
              <a:rPr lang="en" sz="1600"/>
              <a:t>  output [3:0] S;</a:t>
            </a:r>
            <a:endParaRPr sz="1600"/>
          </a:p>
          <a:p>
            <a:pPr indent="0" lvl="0" marL="0" rtl="0" algn="l">
              <a:spcBef>
                <a:spcPts val="0"/>
              </a:spcBef>
              <a:spcAft>
                <a:spcPts val="0"/>
              </a:spcAft>
              <a:buClr>
                <a:schemeClr val="dk1"/>
              </a:buClr>
              <a:buSzPts val="1100"/>
              <a:buFont typeface="Arial"/>
              <a:buNone/>
            </a:pPr>
            <a:r>
              <a:rPr lang="en" sz="1600"/>
              <a:t>  output Cout;</a:t>
            </a:r>
            <a:endParaRPr sz="1600"/>
          </a:p>
          <a:p>
            <a:pPr indent="0" lvl="0" marL="0" rtl="0" algn="l">
              <a:spcBef>
                <a:spcPts val="0"/>
              </a:spcBef>
              <a:spcAft>
                <a:spcPts val="0"/>
              </a:spcAft>
              <a:buClr>
                <a:schemeClr val="dk1"/>
              </a:buClr>
              <a:buSzPts val="1100"/>
              <a:buFont typeface="Arial"/>
              <a:buNone/>
            </a:pPr>
            <a:r>
              <a:rPr lang="en" sz="1600"/>
              <a:t>  wire [3:0] Ci; </a:t>
            </a:r>
            <a:endParaRPr sz="1600"/>
          </a:p>
          <a:p>
            <a:pPr indent="0" lvl="0" marL="0" rtl="0" algn="l">
              <a:spcBef>
                <a:spcPts val="0"/>
              </a:spcBef>
              <a:spcAft>
                <a:spcPts val="0"/>
              </a:spcAft>
              <a:buClr>
                <a:schemeClr val="dk1"/>
              </a:buClr>
              <a:buSzPts val="1100"/>
              <a:buFont typeface="Arial"/>
              <a:buNone/>
            </a:pPr>
            <a:r>
              <a:rPr lang="en" sz="1600"/>
              <a:t>  </a:t>
            </a:r>
            <a:endParaRPr sz="1600"/>
          </a:p>
          <a:p>
            <a:pPr indent="0" lvl="0" marL="0" rtl="0" algn="l">
              <a:spcBef>
                <a:spcPts val="0"/>
              </a:spcBef>
              <a:spcAft>
                <a:spcPts val="0"/>
              </a:spcAft>
              <a:buClr>
                <a:schemeClr val="dk1"/>
              </a:buClr>
              <a:buSzPts val="1100"/>
              <a:buFont typeface="Arial"/>
              <a:buNone/>
            </a:pPr>
            <a:r>
              <a:rPr lang="en" sz="1600"/>
              <a:t>  assign Ci[0] = Cin;</a:t>
            </a:r>
            <a:endParaRPr sz="1600"/>
          </a:p>
          <a:p>
            <a:pPr indent="0" lvl="0" marL="0" rtl="0" algn="l">
              <a:spcBef>
                <a:spcPts val="0"/>
              </a:spcBef>
              <a:spcAft>
                <a:spcPts val="0"/>
              </a:spcAft>
              <a:buClr>
                <a:schemeClr val="dk1"/>
              </a:buClr>
              <a:buSzPts val="1100"/>
              <a:buFont typeface="Arial"/>
              <a:buNone/>
            </a:pPr>
            <a:r>
              <a:rPr lang="en" sz="1600"/>
              <a:t>  assign Ci[1] = (A[0] &amp; B[0]) | ((A[0]^B[0]) &amp; Ci[0]);</a:t>
            </a:r>
            <a:endParaRPr sz="1600"/>
          </a:p>
          <a:p>
            <a:pPr indent="0" lvl="0" marL="0" rtl="0" algn="l">
              <a:spcBef>
                <a:spcPts val="0"/>
              </a:spcBef>
              <a:spcAft>
                <a:spcPts val="0"/>
              </a:spcAft>
              <a:buClr>
                <a:schemeClr val="dk1"/>
              </a:buClr>
              <a:buSzPts val="1100"/>
              <a:buFont typeface="Arial"/>
              <a:buNone/>
            </a:pPr>
            <a:r>
              <a:rPr lang="en" sz="1600"/>
              <a:t>  assign Ci[2] = (A[1] &amp; B[1]) | ((A[1]^B[1]) &amp; ((A[0] &amp; B[0]) | ((A[0]^B[0]) &amp; Ci[0])));</a:t>
            </a:r>
            <a:endParaRPr sz="1600"/>
          </a:p>
          <a:p>
            <a:pPr indent="0" lvl="0" marL="0" rtl="0" algn="l">
              <a:spcBef>
                <a:spcPts val="0"/>
              </a:spcBef>
              <a:spcAft>
                <a:spcPts val="0"/>
              </a:spcAft>
              <a:buClr>
                <a:schemeClr val="dk1"/>
              </a:buClr>
              <a:buSzPts val="1100"/>
              <a:buFont typeface="Arial"/>
              <a:buNone/>
            </a:pPr>
            <a:r>
              <a:rPr lang="en" sz="1600"/>
              <a:t>  assign Ci[3] = (A[2] &amp; B[2]) | ((A[2]^B[2]) &amp; ((A[1] &amp; B[1]) | ((A[1]^B[1]) &amp; ((A[0] &amp; B[0]) | ((A[0]^B[0]) &amp; Ci[0])))));</a:t>
            </a:r>
            <a:endParaRPr sz="1600"/>
          </a:p>
          <a:p>
            <a:pPr indent="0" lvl="0" marL="0" rtl="0" algn="l">
              <a:spcBef>
                <a:spcPts val="0"/>
              </a:spcBef>
              <a:spcAft>
                <a:spcPts val="0"/>
              </a:spcAft>
              <a:buClr>
                <a:schemeClr val="dk1"/>
              </a:buClr>
              <a:buSzPts val="1100"/>
              <a:buFont typeface="Arial"/>
              <a:buNone/>
            </a:pPr>
            <a:r>
              <a:rPr lang="en" sz="1600"/>
              <a:t>  assign Cout  = (A[3] &amp; B[3]) | ((A[3]^B[3]) &amp; ((A[2] &amp; B[2]) | ((A[2]^B[2]) &amp; ((A[1] &amp; B[1]) | ((A[1]^B[1]) &amp; ((A[0] &amp; B[0]) | ((A[0]^B[0]) &amp; Ci[0])))))));</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 sz="1600"/>
              <a:t>  assign S = A^B^Ci;</a:t>
            </a:r>
            <a:endParaRPr sz="1600"/>
          </a:p>
          <a:p>
            <a:pPr indent="0" lvl="0" marL="0" rtl="0" algn="l">
              <a:spcBef>
                <a:spcPts val="0"/>
              </a:spcBef>
              <a:spcAft>
                <a:spcPts val="0"/>
              </a:spcAft>
              <a:buClr>
                <a:schemeClr val="dk1"/>
              </a:buClr>
              <a:buSzPts val="1100"/>
              <a:buFont typeface="Arial"/>
              <a:buNone/>
            </a:pPr>
            <a:r>
              <a:rPr lang="en" sz="1600"/>
              <a:t>endmodule</a:t>
            </a:r>
            <a:endParaRPr sz="1600"/>
          </a:p>
          <a:p>
            <a:pPr indent="0" lvl="0" marL="0" rtl="0" algn="l">
              <a:spcBef>
                <a:spcPts val="0"/>
              </a:spcBef>
              <a:spcAft>
                <a:spcPts val="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idx="1" type="body"/>
          </p:nvPr>
        </p:nvSpPr>
        <p:spPr>
          <a:xfrm>
            <a:off x="1386925" y="4437919"/>
            <a:ext cx="5998800" cy="605100"/>
          </a:xfrm>
          <a:prstGeom prst="rect">
            <a:avLst/>
          </a:prstGeom>
          <a:solidFill>
            <a:schemeClr val="lt1"/>
          </a:solidFill>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Georgia"/>
                <a:ea typeface="Georgia"/>
                <a:cs typeface="Georgia"/>
                <a:sym typeface="Georgia"/>
              </a:rPr>
              <a:t>RTL Schematic</a:t>
            </a:r>
            <a:endParaRPr b="1" sz="2400">
              <a:latin typeface="Georgia"/>
              <a:ea typeface="Georgia"/>
              <a:cs typeface="Georgia"/>
              <a:sym typeface="Georgia"/>
            </a:endParaRPr>
          </a:p>
        </p:txBody>
      </p:sp>
      <p:pic>
        <p:nvPicPr>
          <p:cNvPr id="100" name="Google Shape;100;p19"/>
          <p:cNvPicPr preferRelativeResize="0"/>
          <p:nvPr/>
        </p:nvPicPr>
        <p:blipFill>
          <a:blip r:embed="rId3">
            <a:alphaModFix/>
          </a:blip>
          <a:stretch>
            <a:fillRect/>
          </a:stretch>
        </p:blipFill>
        <p:spPr>
          <a:xfrm>
            <a:off x="771000" y="96700"/>
            <a:ext cx="7230646" cy="41331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193175" y="247825"/>
            <a:ext cx="8240700" cy="4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`timescale 1ns / 1ps</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module CLA_tb;</a:t>
            </a:r>
            <a:endParaRPr sz="1100"/>
          </a:p>
          <a:p>
            <a:pPr indent="0" lvl="0" marL="0" rtl="0" algn="l">
              <a:spcBef>
                <a:spcPts val="0"/>
              </a:spcBef>
              <a:spcAft>
                <a:spcPts val="0"/>
              </a:spcAft>
              <a:buClr>
                <a:schemeClr val="dk1"/>
              </a:buClr>
              <a:buSzPts val="1100"/>
              <a:buFont typeface="Arial"/>
              <a:buNone/>
            </a:pPr>
            <a:r>
              <a:rPr lang="en" sz="1100"/>
              <a:t>	reg [3:0] A,B;</a:t>
            </a:r>
            <a:endParaRPr sz="1100"/>
          </a:p>
          <a:p>
            <a:pPr indent="0" lvl="0" marL="0" rtl="0" algn="l">
              <a:spcBef>
                <a:spcPts val="0"/>
              </a:spcBef>
              <a:spcAft>
                <a:spcPts val="0"/>
              </a:spcAft>
              <a:buClr>
                <a:schemeClr val="dk1"/>
              </a:buClr>
              <a:buSzPts val="1100"/>
              <a:buFont typeface="Arial"/>
              <a:buNone/>
            </a:pPr>
            <a:r>
              <a:rPr lang="en" sz="1100"/>
              <a:t>	reg Cin;</a:t>
            </a:r>
            <a:endParaRPr sz="1100"/>
          </a:p>
          <a:p>
            <a:pPr indent="0" lvl="0" marL="0" rtl="0" algn="l">
              <a:spcBef>
                <a:spcPts val="0"/>
              </a:spcBef>
              <a:spcAft>
                <a:spcPts val="0"/>
              </a:spcAft>
              <a:buClr>
                <a:schemeClr val="dk1"/>
              </a:buClr>
              <a:buSzPts val="1100"/>
              <a:buFont typeface="Arial"/>
              <a:buNone/>
            </a:pPr>
            <a:r>
              <a:rPr lang="en" sz="1100"/>
              <a:t>	wire [3:0] S;</a:t>
            </a:r>
            <a:endParaRPr sz="1100"/>
          </a:p>
          <a:p>
            <a:pPr indent="0" lvl="0" marL="0" rtl="0" algn="l">
              <a:spcBef>
                <a:spcPts val="0"/>
              </a:spcBef>
              <a:spcAft>
                <a:spcPts val="0"/>
              </a:spcAft>
              <a:buClr>
                <a:schemeClr val="dk1"/>
              </a:buClr>
              <a:buSzPts val="1100"/>
              <a:buFont typeface="Arial"/>
              <a:buNone/>
            </a:pPr>
            <a:r>
              <a:rPr lang="en" sz="1100"/>
              <a:t>	wire Cout;</a:t>
            </a:r>
            <a:endParaRPr sz="1100"/>
          </a:p>
          <a:p>
            <a:pPr indent="0" lvl="0" marL="0" rtl="0" algn="l">
              <a:spcBef>
                <a:spcPts val="0"/>
              </a:spcBef>
              <a:spcAft>
                <a:spcPts val="0"/>
              </a:spcAft>
              <a:buClr>
                <a:schemeClr val="dk1"/>
              </a:buClr>
              <a:buSzPts val="1100"/>
              <a:buFont typeface="Arial"/>
              <a:buNone/>
            </a:pPr>
            <a:r>
              <a:rPr lang="en" sz="1100"/>
              <a:t>	integer i,j;</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rPr lang="en" sz="1100"/>
              <a:t>	CarryLookAheadAdder uut (.A(A), .B(B), .Cin(Cin), .S(S), .Cout(Cout));</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	initial begin</a:t>
            </a:r>
            <a:endParaRPr sz="1100"/>
          </a:p>
          <a:p>
            <a:pPr indent="0" lvl="0" marL="0" rtl="0" algn="l">
              <a:spcBef>
                <a:spcPts val="0"/>
              </a:spcBef>
              <a:spcAft>
                <a:spcPts val="0"/>
              </a:spcAft>
              <a:buClr>
                <a:schemeClr val="dk1"/>
              </a:buClr>
              <a:buSzPts val="1100"/>
              <a:buFont typeface="Arial"/>
              <a:buNone/>
            </a:pPr>
            <a:r>
              <a:rPr lang="en" sz="1100"/>
              <a:t>		A = 0; B = 0; Cin = 1;</a:t>
            </a:r>
            <a:endParaRPr sz="1100"/>
          </a:p>
          <a:p>
            <a:pPr indent="0" lvl="0" marL="0" rtl="0" algn="l">
              <a:spcBef>
                <a:spcPts val="0"/>
              </a:spcBef>
              <a:spcAft>
                <a:spcPts val="0"/>
              </a:spcAft>
              <a:buClr>
                <a:schemeClr val="dk1"/>
              </a:buClr>
              <a:buSzPts val="1100"/>
              <a:buFont typeface="Arial"/>
              <a:buNone/>
            </a:pPr>
            <a:r>
              <a:rPr lang="en" sz="1100"/>
              <a:t>		#100;</a:t>
            </a:r>
            <a:endParaRPr sz="1100"/>
          </a:p>
          <a:p>
            <a:pPr indent="0" lvl="0" marL="0" rtl="0" algn="l">
              <a:spcBef>
                <a:spcPts val="0"/>
              </a:spcBef>
              <a:spcAft>
                <a:spcPts val="0"/>
              </a:spcAft>
              <a:buClr>
                <a:schemeClr val="dk1"/>
              </a:buClr>
              <a:buSzPts val="1100"/>
              <a:buFont typeface="Arial"/>
              <a:buNone/>
            </a:pPr>
            <a:r>
              <a:rPr lang="en" sz="1100"/>
              <a:t>     		 for(i=0;i&lt;=15;i=i+1)</a:t>
            </a:r>
            <a:endParaRPr sz="1100"/>
          </a:p>
          <a:p>
            <a:pPr indent="0" lvl="0" marL="0" rtl="0" algn="l">
              <a:spcBef>
                <a:spcPts val="0"/>
              </a:spcBef>
              <a:spcAft>
                <a:spcPts val="0"/>
              </a:spcAft>
              <a:buClr>
                <a:schemeClr val="dk1"/>
              </a:buClr>
              <a:buSzPts val="1100"/>
              <a:buFont typeface="Arial"/>
              <a:buNone/>
            </a:pPr>
            <a:r>
              <a:rPr lang="en" sz="1100"/>
              <a:t>		begin</a:t>
            </a:r>
            <a:endParaRPr sz="1100"/>
          </a:p>
          <a:p>
            <a:pPr indent="0" lvl="0" marL="0" rtl="0" algn="l">
              <a:spcBef>
                <a:spcPts val="0"/>
              </a:spcBef>
              <a:spcAft>
                <a:spcPts val="0"/>
              </a:spcAft>
              <a:buClr>
                <a:schemeClr val="dk1"/>
              </a:buClr>
              <a:buSzPts val="1100"/>
              <a:buFont typeface="Arial"/>
              <a:buNone/>
            </a:pPr>
            <a:r>
              <a:rPr lang="en" sz="1100"/>
              <a:t>			A=i;	#5;</a:t>
            </a:r>
            <a:endParaRPr sz="1100"/>
          </a:p>
          <a:p>
            <a:pPr indent="0" lvl="0" marL="0" rtl="0" algn="l">
              <a:spcBef>
                <a:spcPts val="0"/>
              </a:spcBef>
              <a:spcAft>
                <a:spcPts val="0"/>
              </a:spcAft>
              <a:buClr>
                <a:schemeClr val="dk1"/>
              </a:buClr>
              <a:buSzPts val="1100"/>
              <a:buFont typeface="Arial"/>
              <a:buNone/>
            </a:pPr>
            <a:r>
              <a:rPr lang="en" sz="1100"/>
              <a:t>			for(j=0;j&lt;=15;j=j+1)</a:t>
            </a:r>
            <a:endParaRPr sz="1100"/>
          </a:p>
          <a:p>
            <a:pPr indent="0" lvl="0" marL="0" rtl="0" algn="l">
              <a:spcBef>
                <a:spcPts val="0"/>
              </a:spcBef>
              <a:spcAft>
                <a:spcPts val="0"/>
              </a:spcAft>
              <a:buClr>
                <a:schemeClr val="dk1"/>
              </a:buClr>
              <a:buSzPts val="1100"/>
              <a:buFont typeface="Arial"/>
              <a:buNone/>
            </a:pPr>
            <a:r>
              <a:rPr lang="en" sz="1100"/>
              <a:t>			begin</a:t>
            </a:r>
            <a:endParaRPr sz="1100"/>
          </a:p>
          <a:p>
            <a:pPr indent="0" lvl="0" marL="0" rtl="0" algn="l">
              <a:spcBef>
                <a:spcPts val="0"/>
              </a:spcBef>
              <a:spcAft>
                <a:spcPts val="0"/>
              </a:spcAft>
              <a:buClr>
                <a:schemeClr val="dk1"/>
              </a:buClr>
              <a:buSzPts val="1100"/>
              <a:buFont typeface="Arial"/>
              <a:buNone/>
            </a:pPr>
            <a:r>
              <a:rPr lang="en" sz="1100"/>
              <a:t>				B=j;	#5;</a:t>
            </a:r>
            <a:endParaRPr sz="1100"/>
          </a:p>
          <a:p>
            <a:pPr indent="0" lvl="0" marL="0" rtl="0" algn="l">
              <a:spcBef>
                <a:spcPts val="0"/>
              </a:spcBef>
              <a:spcAft>
                <a:spcPts val="0"/>
              </a:spcAft>
              <a:buClr>
                <a:schemeClr val="dk1"/>
              </a:buClr>
              <a:buSzPts val="1100"/>
              <a:buFont typeface="Arial"/>
              <a:buNone/>
            </a:pPr>
            <a:r>
              <a:rPr lang="en" sz="1100"/>
              <a:t>				$display("A=%b, B=%b, Cin=%b, S=%b, Cout=%b",A,B,Cin,S,Cout);</a:t>
            </a:r>
            <a:endParaRPr sz="1100"/>
          </a:p>
          <a:p>
            <a:pPr indent="0" lvl="0" marL="0" rtl="0" algn="l">
              <a:spcBef>
                <a:spcPts val="0"/>
              </a:spcBef>
              <a:spcAft>
                <a:spcPts val="0"/>
              </a:spcAft>
              <a:buClr>
                <a:schemeClr val="dk1"/>
              </a:buClr>
              <a:buSzPts val="1100"/>
              <a:buFont typeface="Arial"/>
              <a:buNone/>
            </a:pPr>
            <a:r>
              <a:rPr lang="en" sz="1100"/>
              <a:t>			end</a:t>
            </a:r>
            <a:endParaRPr sz="1100"/>
          </a:p>
          <a:p>
            <a:pPr indent="0" lvl="0" marL="0" rtl="0" algn="l">
              <a:spcBef>
                <a:spcPts val="0"/>
              </a:spcBef>
              <a:spcAft>
                <a:spcPts val="0"/>
              </a:spcAft>
              <a:buClr>
                <a:schemeClr val="dk1"/>
              </a:buClr>
              <a:buSzPts val="1100"/>
              <a:buFont typeface="Arial"/>
              <a:buNone/>
            </a:pPr>
            <a:r>
              <a:rPr lang="en" sz="1100"/>
              <a:t>		end</a:t>
            </a:r>
            <a:endParaRPr sz="1100"/>
          </a:p>
          <a:p>
            <a:pPr indent="0" lvl="0" marL="0" rtl="0" algn="l">
              <a:spcBef>
                <a:spcPts val="0"/>
              </a:spcBef>
              <a:spcAft>
                <a:spcPts val="0"/>
              </a:spcAft>
              <a:buClr>
                <a:schemeClr val="dk1"/>
              </a:buClr>
              <a:buSzPts val="1100"/>
              <a:buFont typeface="Arial"/>
              <a:buNone/>
            </a:pPr>
            <a:r>
              <a:rPr lang="en" sz="1100"/>
              <a:t>		#5 $finish;</a:t>
            </a:r>
            <a:endParaRPr sz="1100"/>
          </a:p>
          <a:p>
            <a:pPr indent="0" lvl="0" marL="0" rtl="0" algn="l">
              <a:spcBef>
                <a:spcPts val="0"/>
              </a:spcBef>
              <a:spcAft>
                <a:spcPts val="0"/>
              </a:spcAft>
              <a:buClr>
                <a:schemeClr val="dk1"/>
              </a:buClr>
              <a:buSzPts val="1100"/>
              <a:buFont typeface="Arial"/>
              <a:buNone/>
            </a:pPr>
            <a:r>
              <a:rPr lang="en" sz="1100"/>
              <a:t>	end</a:t>
            </a:r>
            <a:endParaRPr sz="1100"/>
          </a:p>
          <a:p>
            <a:pPr indent="0" lvl="0" marL="0" rtl="0" algn="l">
              <a:spcBef>
                <a:spcPts val="0"/>
              </a:spcBef>
              <a:spcAft>
                <a:spcPts val="0"/>
              </a:spcAft>
              <a:buClr>
                <a:schemeClr val="dk1"/>
              </a:buClr>
              <a:buSzPts val="1100"/>
              <a:buFont typeface="Arial"/>
              <a:buNone/>
            </a:pPr>
            <a:r>
              <a:rPr lang="en" sz="1100"/>
              <a:t>endmodule</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Simulation</a:t>
            </a:r>
            <a:endParaRPr/>
          </a:p>
        </p:txBody>
      </p:sp>
      <p:sp>
        <p:nvSpPr>
          <p:cNvPr id="111" name="Google Shape;111;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21"/>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