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  <p:embeddedFont>
      <p:font typeface="Spectral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pectral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-bold.fntdata"/><Relationship Id="rId6" Type="http://schemas.openxmlformats.org/officeDocument/2006/relationships/slide" Target="slides/slide1.xml"/><Relationship Id="rId18" Type="http://schemas.openxmlformats.org/officeDocument/2006/relationships/font" Target="fonts/Spectr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e046a26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e046a26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Memory Design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Verilog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Jheel Makhijani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-393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Port RAM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Verilog Code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Testbench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RTL Schematic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Output Waveform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99675" y="2917275"/>
            <a:ext cx="7564200" cy="6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●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RAM is used to store data temporarily.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●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It allows a computer to perform tasks like loading applications,browsing internet, viewing and editing files.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●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Here, the design of Single Port is done </a:t>
            </a: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using</a:t>
            </a: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 Verilog.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33000" y="200075"/>
            <a:ext cx="66186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Introduction To RAM</a:t>
            </a:r>
            <a:endParaRPr b="1" sz="2400" u="sng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Port 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6446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Single Port RAM performs sequential read-write operations.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That means,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Only one address can be accessed at a time.</a:t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975" y="636300"/>
            <a:ext cx="357295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237875" y="13405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`timescale 1ns / 1ps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module Single_Port_RAM(data,addr,we,clk,q);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input [7:0]data;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input [5:0]addr;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input we, clk;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output [7:0]q;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reg [7:0] ram [63:0];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reg [5:0] addr_reg;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Verilog Code of Single Port RAM</a:t>
            </a:r>
            <a:endParaRPr sz="2500" u="sng"/>
          </a:p>
        </p:txBody>
      </p:sp>
      <p:sp>
        <p:nvSpPr>
          <p:cNvPr id="91" name="Google Shape;91;p18"/>
          <p:cNvSpPr txBox="1"/>
          <p:nvPr/>
        </p:nvSpPr>
        <p:spPr>
          <a:xfrm>
            <a:off x="5337200" y="1165075"/>
            <a:ext cx="30000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always @(posedge clk)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begin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if(we)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	ram[addr] &lt;= data;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else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	addr_reg &lt;= ram[addr];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end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assign q = ram[addr_reg];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endmodule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12700" y="293100"/>
            <a:ext cx="7938600" cy="5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Testbench</a:t>
            </a:r>
            <a:endParaRPr sz="2000" u="sng"/>
          </a:p>
        </p:txBody>
      </p:sp>
      <p:sp>
        <p:nvSpPr>
          <p:cNvPr id="97" name="Google Shape;97;p19"/>
          <p:cNvSpPr txBox="1"/>
          <p:nvPr/>
        </p:nvSpPr>
        <p:spPr>
          <a:xfrm>
            <a:off x="609600" y="902775"/>
            <a:ext cx="4498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`timescale 1ns / 1ps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module RAM_tb;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reg [7:0] data;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reg [5:0] addr;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reg we, clk;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wire [7:0] q;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Single_Port_RAM uut (.data(data), .addr(addr), .we(we), .clk(clk), .q(q));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initial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begin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clk=1'b1;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forever #5 clk=~clk;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end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initial begin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data = 0; addr = 0; we = 0; clk = 0;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data = 8'h01;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addr = 5'd0;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we = 1'b1;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		#10;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5676525" y="534600"/>
            <a:ext cx="3000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data = 8'h02;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addr = 5'd1;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#10;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data = 8'h03;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addr = 5'd2;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#10;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addr = 5'd0;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we=1'b0;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#10;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addr=5'd1;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#10;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addr = 5'd2;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#10;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data = 8'h04;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addr = 5'd1;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we = 1'd1;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#10;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addr = 5'd2;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we = 1'b0;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#10;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	#80 $finish;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	end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endmodule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587450" y="3498425"/>
            <a:ext cx="470100" cy="19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43"/>
            <a:ext cx="9143999" cy="416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0615"/>
            <a:ext cx="9144000" cy="2122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