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76C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5695-758C-1E9C-7A23-9065146F8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56120-A9F9-73CF-F8F3-074D55AA6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E141E-1B85-663A-B4D9-BD3DFF49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379-2359-4316-975B-378C3B9750A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CF7C-85AB-87AB-C9AC-FA0DB29B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41E5-418E-4FAF-32FC-68477FCC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48D-216B-467B-A3A1-D33CBA9C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A123-8A8D-0CCB-A768-8FEBC74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8E86D-97E6-4F85-5B73-64863DE6C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47C6-7BC8-DC31-0A59-66E8C0E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379-2359-4316-975B-378C3B9750A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D188-D1CF-E6CD-6CD8-8384E7E2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2F07-2362-4BB2-42C6-07CED03E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48D-216B-467B-A3A1-D33CBA9C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1BB67-50AA-FCBC-C79E-6F0123987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4896D-B08E-E4D5-3B8F-B0C1B8490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8E65-A661-2CF9-968C-79526E99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379-2359-4316-975B-378C3B9750A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5027-C9D3-1DDB-5971-107FBE66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EF872-9E57-7B00-6FD2-B8712ED4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48D-216B-467B-A3A1-D33CBA9C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3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32A7-C5D3-E583-FCEE-26435897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B91E-568A-A3B5-0024-ADB12C24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9A9-CBE7-6819-6758-E1885951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379-2359-4316-975B-378C3B9750A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AD90-F38A-BC84-98BB-69227885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FBFD-0FDC-72C4-6E34-30326ADD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48D-216B-467B-A3A1-D33CBA9C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2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F83B-F599-9CA8-B9C8-2B7771DE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08AD1-5E5C-7303-7182-715AA1ADD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2574-8EE5-F55C-8F3C-A1017169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379-2359-4316-975B-378C3B9750A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02F8-5AE7-BCF6-492C-82AD860E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8277-CEAC-EC48-B9E5-C351D346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48D-216B-467B-A3A1-D33CBA9C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528C-B079-B087-F12C-5E7AABE0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0E7D-BEDB-D85B-2E4A-6DE92357F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FC145-498F-1ED3-6BC1-484C01FBB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6618-4632-F986-F66C-CB118123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379-2359-4316-975B-378C3B9750A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E2B6B-9600-DF1C-1219-5D1822BE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4AE8C-351F-75D3-FB36-CEAEED33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48D-216B-467B-A3A1-D33CBA9C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EACB-9055-394E-7591-FAB09537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D07AE-0E8A-5F5C-A0F9-2B645D488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94C34-DA3B-1943-85E3-402180CE9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44CE7-AE9A-E63E-20BA-001B5020D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F190C-4096-E957-EED4-FFBF3986B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6B50D-A94C-18AD-9027-F1A18E4D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379-2359-4316-975B-378C3B9750A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A43B7-D88C-B238-1668-2C8FC32D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034C6-CF8C-E51F-77C7-82EF5BBE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48D-216B-467B-A3A1-D33CBA9C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6A61-ADC0-E015-2CE0-CED81305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5BEA9-4C58-83C8-17B5-0182E8CC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379-2359-4316-975B-378C3B9750A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BD3EB-127E-8CE5-B705-89A9193C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1C7A6-718D-1DC4-F78C-A0856341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48D-216B-467B-A3A1-D33CBA9C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9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F4E45-E3DA-34AD-8DAA-423DC993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379-2359-4316-975B-378C3B9750A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EACAC-6415-157D-487D-749F6D70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D0A92-C150-2816-069D-B0DC1540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48D-216B-467B-A3A1-D33CBA9C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4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A036-FD44-A278-090C-BF64B137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BD2B-7E2A-3DB7-35E2-9275C9AA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A026A-4FE4-6D28-38EE-DB851E348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AF30-104A-3E93-23CD-1A0C0D8A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379-2359-4316-975B-378C3B9750A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A581E-8191-84ED-CBDB-018200B6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297ED-0DDC-665F-CC2A-4D6A27E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48D-216B-467B-A3A1-D33CBA9C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4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D1CA-9744-9928-C65B-C908B642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4D564-94D7-3CC7-1E71-528557509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E681A-2F0B-BD3D-615B-438BF319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FA358-1FE0-944D-0B2F-89CAEE7A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A379-2359-4316-975B-378C3B9750A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4737-424C-65E9-8ACA-AC2AA865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2ECA0-9F43-2EC3-84B6-99D45223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048D-216B-467B-A3A1-D33CBA9C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1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AA51F-551F-47EE-AA15-D2788323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B895B-272D-F363-08ED-ED4A6BF5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7151-F3CE-98DF-33E8-3F76EB3A7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A379-2359-4316-975B-378C3B9750A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28F0-E29B-1D61-A893-A42FD9E5F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D587-AF26-3EB4-CAB1-9D4EE5260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048D-216B-467B-A3A1-D33CBA9C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601712-43FD-7CE5-A09E-4D2F371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Linguagens para Ciência de Dados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19823-C4E7-D262-5BFF-BA306C63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Ferramentas do Cientista de Dados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35D03-AAD3-F797-1E6A-1D6B080A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2929731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6D75EA-A8E4-E3E6-06D1-78CF4A9B3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097" y="2364119"/>
            <a:ext cx="640465" cy="720000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17349D-30CA-D376-A7EB-641623767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385" y="2376323"/>
            <a:ext cx="720000" cy="720000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AAA289-A16A-C7E1-A507-8323D85BD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06" y="2823136"/>
            <a:ext cx="1113402" cy="720000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BF0A64-61B6-7D3C-D653-B8C21E510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839" y="2658858"/>
            <a:ext cx="801736" cy="720000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0C55EB-3FB3-9742-6991-AD84110C6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530" y="3985032"/>
            <a:ext cx="720000" cy="720000"/>
          </a:xfrm>
          <a:prstGeom prst="rect">
            <a:avLst/>
          </a:prstGeom>
          <a:effectLst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015A9-3757-594E-2897-1D9CD1966C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112" y="3424558"/>
            <a:ext cx="929198" cy="720000"/>
          </a:xfrm>
          <a:prstGeom prst="rect">
            <a:avLst/>
          </a:prstGeom>
          <a:effectLst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7393C9-763A-5262-DEE2-9ECF3EE232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42" y="3916643"/>
            <a:ext cx="1572696" cy="720000"/>
          </a:xfrm>
          <a:prstGeom prst="rect">
            <a:avLst/>
          </a:prstGeom>
          <a:effectLst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230F66-0638-6E1A-7D95-37FD1601DA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37" y="4513566"/>
            <a:ext cx="1542857" cy="720000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FEA767-779B-9BA5-3DFE-79EECBEFB2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89" y="5105980"/>
            <a:ext cx="2333165" cy="720000"/>
          </a:xfrm>
          <a:prstGeom prst="rect">
            <a:avLst/>
          </a:prstGeom>
          <a:effectLst/>
        </p:spPr>
      </p:pic>
      <p:sp>
        <p:nvSpPr>
          <p:cNvPr id="32" name="Equals 31">
            <a:extLst>
              <a:ext uri="{FF2B5EF4-FFF2-40B4-BE49-F238E27FC236}">
                <a16:creationId xmlns:a16="http://schemas.microsoft.com/office/drawing/2014/main" id="{FE5771C4-3602-F5BC-A7E0-73F0431C6251}"/>
              </a:ext>
            </a:extLst>
          </p:cNvPr>
          <p:cNvSpPr/>
          <p:nvPr/>
        </p:nvSpPr>
        <p:spPr>
          <a:xfrm>
            <a:off x="4428892" y="3445032"/>
            <a:ext cx="1372545" cy="1080000"/>
          </a:xfrm>
          <a:prstGeom prst="mathEqual">
            <a:avLst/>
          </a:prstGeom>
          <a:solidFill>
            <a:srgbClr val="76C2AF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C1A6A14-B58B-B53B-4965-A99D569BDC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54" y="5412060"/>
            <a:ext cx="191600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BCB318-18B2-DE39-FB8A-5E40CA67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601712-43FD-7CE5-A09E-4D2F371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Java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1CC4A-15CB-8AAC-7434-CF769687C7A7}"/>
              </a:ext>
            </a:extLst>
          </p:cNvPr>
          <p:cNvSpPr txBox="1"/>
          <p:nvPr/>
        </p:nvSpPr>
        <p:spPr>
          <a:xfrm>
            <a:off x="838200" y="1904999"/>
            <a:ext cx="1062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Alta versatilidade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Orientada a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Alta compatibilidade “Write once, run anywhere”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7A5DCAC-04AA-6460-FAC2-CD891DA2D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7600"/>
            <a:ext cx="1800000" cy="5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D458F1-640D-6B00-2FB3-4D00A3550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2" y="4197600"/>
            <a:ext cx="1317496" cy="68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562D53-378A-9514-FCCD-80F6EDD5032B}"/>
              </a:ext>
            </a:extLst>
          </p:cNvPr>
          <p:cNvSpPr txBox="1"/>
          <p:nvPr/>
        </p:nvSpPr>
        <p:spPr>
          <a:xfrm>
            <a:off x="2838450" y="4113688"/>
            <a:ext cx="661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Uso de Pipelines e Parallel Processing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CB2FD-D778-FD7C-87D2-C99806ACE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26" y="5421598"/>
            <a:ext cx="1584000" cy="6135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0DE3BC-0D8F-AC8D-E746-598620904A45}"/>
              </a:ext>
            </a:extLst>
          </p:cNvPr>
          <p:cNvSpPr txBox="1"/>
          <p:nvPr/>
        </p:nvSpPr>
        <p:spPr>
          <a:xfrm>
            <a:off x="2838450" y="5528328"/>
            <a:ext cx="661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Visualização de dados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A31724-2BF4-5932-092B-5F29621E5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88" y="3705166"/>
            <a:ext cx="2700000" cy="1107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A8179E-B378-27D9-3FCB-9A7349FE25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88" y="4996041"/>
            <a:ext cx="2700000" cy="5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601712-43FD-7CE5-A09E-4D2F371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Menções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6D75EA-A8E4-E3E6-06D1-78CF4A9B3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34" y="2487773"/>
            <a:ext cx="640465" cy="720000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AAA289-A16A-C7E1-A507-8323D85BD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06" y="3112632"/>
            <a:ext cx="1113402" cy="720000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BF0A64-61B6-7D3C-D653-B8C21E510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64" y="2552158"/>
            <a:ext cx="801736" cy="720000"/>
          </a:xfrm>
          <a:prstGeom prst="rect">
            <a:avLst/>
          </a:prstGeom>
          <a:effectLst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7393C9-763A-5262-DEE2-9ECF3EE23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496" y="4028893"/>
            <a:ext cx="1572696" cy="720000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FEA767-779B-9BA5-3DFE-79EECBEFB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89" y="4953580"/>
            <a:ext cx="2333165" cy="720000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9ED792-A913-31C7-F323-62443169E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5" y="3668893"/>
            <a:ext cx="720000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2940E-878B-F575-E496-0161E6DF1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78" y="4598343"/>
            <a:ext cx="1755429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B719B5-9AEF-0BDA-FD34-BB29672E83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0" y="3832632"/>
            <a:ext cx="191600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9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601712-43FD-7CE5-A09E-4D2F371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As mais populares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17349D-30CA-D376-A7EB-641623767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55" y="2709000"/>
            <a:ext cx="1440000" cy="1440000"/>
          </a:xfrm>
          <a:prstGeom prst="rect">
            <a:avLst/>
          </a:prstGeom>
          <a:effectLst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0C55EB-3FB3-9742-6991-AD84110C6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9" y="2709000"/>
            <a:ext cx="1440000" cy="1440000"/>
          </a:xfrm>
          <a:prstGeom prst="rect">
            <a:avLst/>
          </a:prstGeom>
          <a:effectLst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015A9-3757-594E-2897-1D9CD1966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31" y="2709000"/>
            <a:ext cx="1858396" cy="1440000"/>
          </a:xfrm>
          <a:prstGeom prst="rect">
            <a:avLst/>
          </a:prstGeom>
          <a:effectLst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230F66-0638-6E1A-7D95-37FD1601D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09" y="2709000"/>
            <a:ext cx="3085714" cy="1440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0455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30C55EB-3FB3-9742-6991-AD84110C67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89000"/>
            <a:ext cx="6480000" cy="6480000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601712-43FD-7CE5-A09E-4D2F371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Python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1CC4A-15CB-8AAC-7434-CF769687C7A7}"/>
              </a:ext>
            </a:extLst>
          </p:cNvPr>
          <p:cNvSpPr txBox="1"/>
          <p:nvPr/>
        </p:nvSpPr>
        <p:spPr>
          <a:xfrm>
            <a:off x="838200" y="1904999"/>
            <a:ext cx="1062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Altamente popular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Código aberto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Grande quantidade de Libraries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2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30C55EB-3FB3-9742-6991-AD84110C67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89000"/>
            <a:ext cx="6480000" cy="6480000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601712-43FD-7CE5-A09E-4D2F371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Python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1CC4A-15CB-8AAC-7434-CF769687C7A7}"/>
              </a:ext>
            </a:extLst>
          </p:cNvPr>
          <p:cNvSpPr txBox="1"/>
          <p:nvPr/>
        </p:nvSpPr>
        <p:spPr>
          <a:xfrm>
            <a:off x="838200" y="1904999"/>
            <a:ext cx="1062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Altamente popular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Código aberto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Grande quantidade de Libraries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3B56C-7679-399A-A4BA-FE3F07E45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3296898"/>
            <a:ext cx="1200000" cy="5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494EB-C066-CF43-CE59-0136349FD576}"/>
              </a:ext>
            </a:extLst>
          </p:cNvPr>
          <p:cNvSpPr txBox="1"/>
          <p:nvPr/>
        </p:nvSpPr>
        <p:spPr>
          <a:xfrm>
            <a:off x="2085975" y="3406259"/>
            <a:ext cx="922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Funções matemáticas avançadas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F0A73-A020-CECD-FAB9-E515492C3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3" y="4051209"/>
            <a:ext cx="1336944" cy="5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BFE02E-677D-24A4-9ACA-7E49F17A7228}"/>
              </a:ext>
            </a:extLst>
          </p:cNvPr>
          <p:cNvSpPr txBox="1"/>
          <p:nvPr/>
        </p:nvSpPr>
        <p:spPr>
          <a:xfrm>
            <a:off x="2085975" y="4136543"/>
            <a:ext cx="922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Data Manipulation a partir de banco de dados</a:t>
            </a:r>
            <a:endParaRPr lang="en-US" sz="20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BBDFA87-84FC-F80F-4856-776BC2DD0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797" y="4819651"/>
            <a:ext cx="150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A849E8-5C34-C7C3-2F6B-D03D2AE6EF1D}"/>
              </a:ext>
            </a:extLst>
          </p:cNvPr>
          <p:cNvSpPr txBox="1"/>
          <p:nvPr/>
        </p:nvSpPr>
        <p:spPr>
          <a:xfrm>
            <a:off x="2085975" y="4771577"/>
            <a:ext cx="922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Gráficos e visualização interativa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4A1048-D1DB-C8B5-142C-444CEBE83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5516620"/>
            <a:ext cx="1506458" cy="28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688098-F9CC-133D-8FFA-B1DF3123DDB3}"/>
              </a:ext>
            </a:extLst>
          </p:cNvPr>
          <p:cNvSpPr txBox="1"/>
          <p:nvPr/>
        </p:nvSpPr>
        <p:spPr>
          <a:xfrm>
            <a:off x="2085975" y="5501861"/>
            <a:ext cx="922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Machine/Deep Learning</a:t>
            </a: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DF1568-98A9-A46F-3293-D96CFB39F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0" y="6141588"/>
            <a:ext cx="1241375" cy="36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6547B1-48D1-3F60-652A-D22C85230D01}"/>
              </a:ext>
            </a:extLst>
          </p:cNvPr>
          <p:cNvSpPr txBox="1"/>
          <p:nvPr/>
        </p:nvSpPr>
        <p:spPr>
          <a:xfrm>
            <a:off x="2022574" y="6162283"/>
            <a:ext cx="922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Neural Networks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177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A31B3-F0C2-BA92-ACF1-CFB3D1E8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09" y="189000"/>
            <a:ext cx="8362781" cy="648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601712-43FD-7CE5-A09E-4D2F371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1CC4A-15CB-8AAC-7434-CF769687C7A7}"/>
              </a:ext>
            </a:extLst>
          </p:cNvPr>
          <p:cNvSpPr txBox="1"/>
          <p:nvPr/>
        </p:nvSpPr>
        <p:spPr>
          <a:xfrm>
            <a:off x="838200" y="1904999"/>
            <a:ext cx="1062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Desenvolvida específicamente para Data Science/Analysis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Código aberto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Concorrente direta do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18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A31B3-F0C2-BA92-ACF1-CFB3D1E8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09" y="189000"/>
            <a:ext cx="8362781" cy="64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F1D84-CBDE-C89D-C55D-039B3D8BE3C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63" y="4411706"/>
            <a:ext cx="1872000" cy="1704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601712-43FD-7CE5-A09E-4D2F371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1CC4A-15CB-8AAC-7434-CF769687C7A7}"/>
              </a:ext>
            </a:extLst>
          </p:cNvPr>
          <p:cNvSpPr txBox="1"/>
          <p:nvPr/>
        </p:nvSpPr>
        <p:spPr>
          <a:xfrm>
            <a:off x="838200" y="1904999"/>
            <a:ext cx="1062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Desenvolvida específicamente para Data Science/Analysis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Código aberto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Concorrente direta do Python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A70679-C956-9CC5-D2A1-57D31AA77F2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10" y="3426314"/>
            <a:ext cx="1260000" cy="146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3A9988-74CB-877C-70C5-3FE994A0236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396" y="3426319"/>
            <a:ext cx="1260000" cy="1460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A4EC88-26F6-8144-C19B-6CBCA58896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96" y="4518880"/>
            <a:ext cx="1260000" cy="1459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1F6782-95B3-DE56-8BFD-B7DBAF6F392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24" y="4499968"/>
            <a:ext cx="1260000" cy="146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065E33-5DA0-5B37-115F-5242234D02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428750"/>
            <a:ext cx="8572500" cy="400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601712-43FD-7CE5-A09E-4D2F371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SQL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1CC4A-15CB-8AAC-7434-CF769687C7A7}"/>
              </a:ext>
            </a:extLst>
          </p:cNvPr>
          <p:cNvSpPr txBox="1"/>
          <p:nvPr/>
        </p:nvSpPr>
        <p:spPr>
          <a:xfrm>
            <a:off x="838200" y="1904999"/>
            <a:ext cx="106203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Mais que uma linguagem de criação de bancos de dados relacionais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Ganhando</a:t>
            </a:r>
            <a:r>
              <a:rPr lang="en-US" sz="2400" dirty="0"/>
              <a:t> </a:t>
            </a:r>
            <a:r>
              <a:rPr lang="en-US" sz="2400" dirty="0" err="1"/>
              <a:t>atenção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área</a:t>
            </a:r>
            <a:r>
              <a:rPr lang="en-US" sz="2400" dirty="0"/>
              <a:t> de </a:t>
            </a:r>
            <a:r>
              <a:rPr lang="en-US" sz="2400" dirty="0" err="1"/>
              <a:t>Ciência</a:t>
            </a:r>
            <a:r>
              <a:rPr lang="en-US" sz="2400" dirty="0"/>
              <a:t>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Scripts para </a:t>
            </a:r>
            <a:r>
              <a:rPr lang="en-US" sz="2400" dirty="0" err="1"/>
              <a:t>atualização</a:t>
            </a:r>
            <a:r>
              <a:rPr lang="en-US" sz="2400" dirty="0"/>
              <a:t>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Criação</a:t>
            </a:r>
            <a:r>
              <a:rPr lang="en-US" sz="2400" dirty="0"/>
              <a:t> de </a:t>
            </a:r>
            <a:r>
              <a:rPr lang="en-US" sz="2400" dirty="0" err="1"/>
              <a:t>relatórios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Criação</a:t>
            </a:r>
            <a:r>
              <a:rPr lang="en-US" sz="2400" dirty="0"/>
              <a:t> de </a:t>
            </a:r>
            <a:r>
              <a:rPr lang="en-US" sz="2400" dirty="0" err="1"/>
              <a:t>gráficos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Criação</a:t>
            </a:r>
            <a:r>
              <a:rPr lang="en-US" sz="2400" dirty="0"/>
              <a:t> de </a:t>
            </a:r>
            <a:r>
              <a:rPr lang="en-US" sz="2400" dirty="0" err="1"/>
              <a:t>painéis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168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BCB318-18B2-DE39-FB8A-5E40CA67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601712-43FD-7CE5-A09E-4D2F371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Java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1CC4A-15CB-8AAC-7434-CF769687C7A7}"/>
              </a:ext>
            </a:extLst>
          </p:cNvPr>
          <p:cNvSpPr txBox="1"/>
          <p:nvPr/>
        </p:nvSpPr>
        <p:spPr>
          <a:xfrm>
            <a:off x="838200" y="1904999"/>
            <a:ext cx="1062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Alta versatilidade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Orientada a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Alta compatibilidade “Write once, run anywhere”</a:t>
            </a:r>
          </a:p>
        </p:txBody>
      </p:sp>
    </p:spTree>
    <p:extLst>
      <p:ext uri="{BB962C8B-B14F-4D97-AF65-F5344CB8AC3E}">
        <p14:creationId xmlns:p14="http://schemas.microsoft.com/office/powerpoint/2010/main" val="25146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BCB318-18B2-DE39-FB8A-5E40CA67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601712-43FD-7CE5-A09E-4D2F3714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Java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1CC4A-15CB-8AAC-7434-CF769687C7A7}"/>
              </a:ext>
            </a:extLst>
          </p:cNvPr>
          <p:cNvSpPr txBox="1"/>
          <p:nvPr/>
        </p:nvSpPr>
        <p:spPr>
          <a:xfrm>
            <a:off x="838200" y="1904999"/>
            <a:ext cx="1062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Alta versatilidade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Orientada a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Alta compatibilidade “Write once, run anywhere”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7A5DCAC-04AA-6460-FAC2-CD891DA2D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657600"/>
            <a:ext cx="1800000" cy="5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D458F1-640D-6B00-2FB3-4D00A3550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2" y="4197600"/>
            <a:ext cx="1317496" cy="68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562D53-378A-9514-FCCD-80F6EDD5032B}"/>
              </a:ext>
            </a:extLst>
          </p:cNvPr>
          <p:cNvSpPr txBox="1"/>
          <p:nvPr/>
        </p:nvSpPr>
        <p:spPr>
          <a:xfrm>
            <a:off x="2838450" y="4113688"/>
            <a:ext cx="661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Uso de Pipelines e Parallel Processing</a:t>
            </a: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CB2FD-D778-FD7C-87D2-C99806ACE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26" y="5421598"/>
            <a:ext cx="1584000" cy="6135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0DE3BC-0D8F-AC8D-E746-598620904A45}"/>
              </a:ext>
            </a:extLst>
          </p:cNvPr>
          <p:cNvSpPr txBox="1"/>
          <p:nvPr/>
        </p:nvSpPr>
        <p:spPr>
          <a:xfrm>
            <a:off x="2838450" y="5528328"/>
            <a:ext cx="661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Visualização de dados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859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Linguagens para Ciência de Dados</vt:lpstr>
      <vt:lpstr>As mais populares</vt:lpstr>
      <vt:lpstr>Python</vt:lpstr>
      <vt:lpstr>Python</vt:lpstr>
      <vt:lpstr>R</vt:lpstr>
      <vt:lpstr>R</vt:lpstr>
      <vt:lpstr>SQL</vt:lpstr>
      <vt:lpstr>Java</vt:lpstr>
      <vt:lpstr>Java</vt:lpstr>
      <vt:lpstr>Java</vt:lpstr>
      <vt:lpstr>Menções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Linguagens para Ciência de Dados</dc:title>
  <dc:creator>Felipe Santos</dc:creator>
  <cp:lastModifiedBy>Felipe Santos</cp:lastModifiedBy>
  <cp:revision>77</cp:revision>
  <dcterms:created xsi:type="dcterms:W3CDTF">2023-01-15T00:53:09Z</dcterms:created>
  <dcterms:modified xsi:type="dcterms:W3CDTF">2023-01-15T02:18:37Z</dcterms:modified>
</cp:coreProperties>
</file>