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5" d="100"/>
          <a:sy n="55" d="100"/>
        </p:scale>
        <p:origin x="2694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9B40-B048-6A7A-C84F-2A794126F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44AAB-0AC7-02FF-3EE8-5FEF89907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810C-A1F6-B524-A56F-5ED53A3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15B1-B788-A50E-DC6F-045B6CE7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6959-C785-5383-CED9-DC032C6F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3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025E-939A-9102-64DD-F23FB025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87441-244D-5EE1-E45B-7F67C135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B53FF-79F9-B7E8-7830-D5E894C4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0453B-A7D6-8B88-0B81-ADEDFC54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20A12-289F-19A7-872A-1D1E0F0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2897C-75C5-EDF7-237C-938DAA81C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CE861-92FE-47C0-E0B3-A4DA3EBB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A51D-3677-FAE0-D5B9-CE61765C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12B8F-F2FE-94A1-4354-4B14A94B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758DB-099F-B930-9EE7-E331A677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8908-7155-911B-CF14-E83A320C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A516-1D7E-7B5D-DFF8-5EB4F447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8B02-C145-8C54-31BD-56DA7C0F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1F81-508A-4B62-37A7-D360B7D0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E6D8-07EE-521A-83DC-5909358F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A679-0380-8D73-4D80-9A859953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A01A-4598-BE0F-70F5-C7D20CAE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6C284-027A-86DC-05B6-D9B0301F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2231-1469-89A4-8503-E857F082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F9D60-6D5D-78D3-483A-0A8E29D7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CD77-18DB-3DAD-7D0D-49435B55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5008-CECA-65E9-4D9E-AE1BFC947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04C50-C8CF-5248-36A5-E8C7CAA3E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48976-D840-97C3-BFD4-09F9C919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42C95-7D79-08A0-D05B-BEA71295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9E046-5D04-F09A-CB96-155A09BA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4FFE-57EE-B57C-2397-7C4AA706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9278-CA69-6CA2-7A56-4D63DB3D3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68C4-6593-4186-3214-B127640ED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01E1C-6BAE-A4C3-B265-EBCD9C2A5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86843-69B1-1637-ED54-88219D735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BD55A9-1D97-26D3-FFE5-30EAD329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C37F8-C4B4-7606-5ECD-B6BC96E0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2CCF1-7460-3599-2AE9-893D135B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6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53A1-EDAB-558B-D465-7EECE4D0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FCFAF-2542-F023-67FD-F5C50A93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D3D6E-51BF-1898-E598-B72D1CFC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ABC9A-285F-D08F-F772-23389E29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8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0CFB6-5BD7-91CA-5882-C2C6C72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5B31B-9360-E7A9-E79B-19EAFEA6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96284-B1ED-4C77-ED15-5F89975D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C3C0-40EB-AF60-4A64-73AA4E96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F882-39D3-BBAD-E3B3-96106A53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43481-F329-C970-F06E-F61D72D77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FA641-5F0B-7E27-2171-D49C16B6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9F543-97B4-763E-4C7F-E711E036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D5D9A-75D2-61CE-AB5B-029D9669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0BA3-03EA-81A4-8F77-460F8511F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DC36D-2251-5BFC-3931-5C42CDB1E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9EDF0-C787-05EB-AB3C-502E69978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0148B-8E57-582D-0F25-9675642A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D190C-5700-F830-692E-7FC6733A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AB5B1-762B-6048-22F7-F2C37D02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2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C40E3-34E2-142F-D25E-3F1460B6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B5569-7CEB-9CD6-E875-BE927663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7BF5-98A9-DE1B-B3C1-A10D290E3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6C52E-1BBD-4FE2-A308-839764143B3A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0F213-C701-C36A-7551-B6F92CE5F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1E83-87F1-1948-4C01-B746B0A5A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8A456-A2D0-4E9F-8790-8DFBF1A8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3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7182CCDA-2607-58AD-D76D-4DBF3CFFDAD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03725" y="0"/>
            <a:ext cx="338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Jhelky</dc:creator>
  <cp:lastModifiedBy>Jhelky</cp:lastModifiedBy>
  <cp:revision>1</cp:revision>
  <dcterms:created xsi:type="dcterms:W3CDTF">2023-06-28T17:53:11Z</dcterms:created>
  <dcterms:modified xsi:type="dcterms:W3CDTF">2023-06-28T17:54:39Z</dcterms:modified>
</cp:coreProperties>
</file>