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57"/>
  </p:notesMasterIdLst>
  <p:handoutMasterIdLst>
    <p:handoutMasterId r:id="rId58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6" r:id="rId20"/>
    <p:sldId id="423" r:id="rId21"/>
    <p:sldId id="425" r:id="rId22"/>
    <p:sldId id="424" r:id="rId23"/>
    <p:sldId id="427" r:id="rId24"/>
    <p:sldId id="428" r:id="rId25"/>
    <p:sldId id="432" r:id="rId26"/>
    <p:sldId id="431" r:id="rId27"/>
    <p:sldId id="430" r:id="rId28"/>
    <p:sldId id="429" r:id="rId29"/>
    <p:sldId id="433" r:id="rId30"/>
    <p:sldId id="434" r:id="rId31"/>
    <p:sldId id="437" r:id="rId32"/>
    <p:sldId id="436" r:id="rId33"/>
    <p:sldId id="435" r:id="rId34"/>
    <p:sldId id="438" r:id="rId35"/>
    <p:sldId id="439" r:id="rId36"/>
    <p:sldId id="440" r:id="rId37"/>
    <p:sldId id="445" r:id="rId38"/>
    <p:sldId id="444" r:id="rId39"/>
    <p:sldId id="443" r:id="rId40"/>
    <p:sldId id="442" r:id="rId41"/>
    <p:sldId id="451" r:id="rId42"/>
    <p:sldId id="441" r:id="rId43"/>
    <p:sldId id="450" r:id="rId44"/>
    <p:sldId id="449" r:id="rId45"/>
    <p:sldId id="448" r:id="rId46"/>
    <p:sldId id="447" r:id="rId47"/>
    <p:sldId id="452" r:id="rId48"/>
    <p:sldId id="453" r:id="rId49"/>
    <p:sldId id="457" r:id="rId50"/>
    <p:sldId id="456" r:id="rId51"/>
    <p:sldId id="455" r:id="rId52"/>
    <p:sldId id="454" r:id="rId53"/>
    <p:sldId id="459" r:id="rId54"/>
    <p:sldId id="460" r:id="rId55"/>
    <p:sldId id="398" r:id="rId5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DEA90-E007-4811-A5E3-E77FC2F35EB4}" v="34" dt="2024-09-09T01:40:15.634"/>
    <p1510:client id="{FC6CBAD0-F6B7-A247-BECB-791F4291781C}" v="118" dt="2024-09-09T11:45:05.04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66" Type="http://schemas.microsoft.com/office/2018/10/relationships/authors" Target="authors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RA ANGELI CAMPIOL" userId="5cfae716-5291-4cae-bd05-1c229fc5bd6f" providerId="ADAL" clId="{C4CDEA90-E007-4811-A5E3-E77FC2F35EB4}"/>
    <pc:docChg chg="undo custSel addSld delSld modSld sldOrd">
      <pc:chgData name="LAYRA ANGELI CAMPIOL" userId="5cfae716-5291-4cae-bd05-1c229fc5bd6f" providerId="ADAL" clId="{C4CDEA90-E007-4811-A5E3-E77FC2F35EB4}" dt="2024-09-09T01:43:12.032" v="5388" actId="2696"/>
      <pc:docMkLst>
        <pc:docMk/>
      </pc:docMkLst>
      <pc:sldChg chg="del">
        <pc:chgData name="LAYRA ANGELI CAMPIOL" userId="5cfae716-5291-4cae-bd05-1c229fc5bd6f" providerId="ADAL" clId="{C4CDEA90-E007-4811-A5E3-E77FC2F35EB4}" dt="2024-09-08T23:53:39.281" v="1122" actId="2696"/>
        <pc:sldMkLst>
          <pc:docMk/>
          <pc:sldMk cId="1440871986" sldId="389"/>
        </pc:sldMkLst>
      </pc:sldChg>
      <pc:sldChg chg="modSp mod">
        <pc:chgData name="LAYRA ANGELI CAMPIOL" userId="5cfae716-5291-4cae-bd05-1c229fc5bd6f" providerId="ADAL" clId="{C4CDEA90-E007-4811-A5E3-E77FC2F35EB4}" dt="2024-09-09T00:00:08.487" v="1564" actId="113"/>
        <pc:sldMkLst>
          <pc:docMk/>
          <pc:sldMk cId="3200312026" sldId="391"/>
        </pc:sldMkLst>
        <pc:spChg chg="mod">
          <ac:chgData name="LAYRA ANGELI CAMPIOL" userId="5cfae716-5291-4cae-bd05-1c229fc5bd6f" providerId="ADAL" clId="{C4CDEA90-E007-4811-A5E3-E77FC2F35EB4}" dt="2024-09-09T00:00:08.487" v="1564" actId="113"/>
          <ac:spMkLst>
            <pc:docMk/>
            <pc:sldMk cId="3200312026" sldId="391"/>
            <ac:spMk id="7" creationId="{F70BD87D-F7DA-961B-4024-A354DC87D168}"/>
          </ac:spMkLst>
        </pc:spChg>
      </pc:sldChg>
      <pc:sldChg chg="del">
        <pc:chgData name="LAYRA ANGELI CAMPIOL" userId="5cfae716-5291-4cae-bd05-1c229fc5bd6f" providerId="ADAL" clId="{C4CDEA90-E007-4811-A5E3-E77FC2F35EB4}" dt="2024-09-08T23:54:15.406" v="1128" actId="2696"/>
        <pc:sldMkLst>
          <pc:docMk/>
          <pc:sldMk cId="2039059756" sldId="397"/>
        </pc:sldMkLst>
      </pc:sldChg>
      <pc:sldChg chg="modSp mod">
        <pc:chgData name="LAYRA ANGELI CAMPIOL" userId="5cfae716-5291-4cae-bd05-1c229fc5bd6f" providerId="ADAL" clId="{C4CDEA90-E007-4811-A5E3-E77FC2F35EB4}" dt="2024-09-08T23:54:57.560" v="1234" actId="20577"/>
        <pc:sldMkLst>
          <pc:docMk/>
          <pc:sldMk cId="4261132419" sldId="398"/>
        </pc:sldMkLst>
        <pc:spChg chg="mod">
          <ac:chgData name="LAYRA ANGELI CAMPIOL" userId="5cfae716-5291-4cae-bd05-1c229fc5bd6f" providerId="ADAL" clId="{C4CDEA90-E007-4811-A5E3-E77FC2F35EB4}" dt="2024-09-08T23:54:57.560" v="1234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del">
        <pc:chgData name="LAYRA ANGELI CAMPIOL" userId="5cfae716-5291-4cae-bd05-1c229fc5bd6f" providerId="ADAL" clId="{C4CDEA90-E007-4811-A5E3-E77FC2F35EB4}" dt="2024-09-08T23:54:20.562" v="1130" actId="2696"/>
        <pc:sldMkLst>
          <pc:docMk/>
          <pc:sldMk cId="752428618" sldId="403"/>
        </pc:sldMkLst>
      </pc:sldChg>
      <pc:sldChg chg="del">
        <pc:chgData name="LAYRA ANGELI CAMPIOL" userId="5cfae716-5291-4cae-bd05-1c229fc5bd6f" providerId="ADAL" clId="{C4CDEA90-E007-4811-A5E3-E77FC2F35EB4}" dt="2024-09-08T23:54:18.231" v="1129" actId="2696"/>
        <pc:sldMkLst>
          <pc:docMk/>
          <pc:sldMk cId="1850768898" sldId="404"/>
        </pc:sldMkLst>
      </pc:sldChg>
      <pc:sldChg chg="del">
        <pc:chgData name="LAYRA ANGELI CAMPIOL" userId="5cfae716-5291-4cae-bd05-1c229fc5bd6f" providerId="ADAL" clId="{C4CDEA90-E007-4811-A5E3-E77FC2F35EB4}" dt="2024-09-08T23:54:13.265" v="1127" actId="2696"/>
        <pc:sldMkLst>
          <pc:docMk/>
          <pc:sldMk cId="4127695141" sldId="405"/>
        </pc:sldMkLst>
      </pc:sldChg>
      <pc:sldChg chg="del">
        <pc:chgData name="LAYRA ANGELI CAMPIOL" userId="5cfae716-5291-4cae-bd05-1c229fc5bd6f" providerId="ADAL" clId="{C4CDEA90-E007-4811-A5E3-E77FC2F35EB4}" dt="2024-09-08T23:54:09.651" v="1126" actId="2696"/>
        <pc:sldMkLst>
          <pc:docMk/>
          <pc:sldMk cId="298364507" sldId="406"/>
        </pc:sldMkLst>
      </pc:sldChg>
      <pc:sldChg chg="del">
        <pc:chgData name="LAYRA ANGELI CAMPIOL" userId="5cfae716-5291-4cae-bd05-1c229fc5bd6f" providerId="ADAL" clId="{C4CDEA90-E007-4811-A5E3-E77FC2F35EB4}" dt="2024-09-08T23:54:06.926" v="1125" actId="2696"/>
        <pc:sldMkLst>
          <pc:docMk/>
          <pc:sldMk cId="3088225330" sldId="407"/>
        </pc:sldMkLst>
      </pc:sldChg>
      <pc:sldChg chg="del">
        <pc:chgData name="LAYRA ANGELI CAMPIOL" userId="5cfae716-5291-4cae-bd05-1c229fc5bd6f" providerId="ADAL" clId="{C4CDEA90-E007-4811-A5E3-E77FC2F35EB4}" dt="2024-09-08T23:54:04.470" v="1124" actId="2696"/>
        <pc:sldMkLst>
          <pc:docMk/>
          <pc:sldMk cId="888484295" sldId="408"/>
        </pc:sldMkLst>
      </pc:sldChg>
      <pc:sldChg chg="del">
        <pc:chgData name="LAYRA ANGELI CAMPIOL" userId="5cfae716-5291-4cae-bd05-1c229fc5bd6f" providerId="ADAL" clId="{C4CDEA90-E007-4811-A5E3-E77FC2F35EB4}" dt="2024-09-08T23:53:43.331" v="1123" actId="2696"/>
        <pc:sldMkLst>
          <pc:docMk/>
          <pc:sldMk cId="2249372667" sldId="409"/>
        </pc:sldMkLst>
      </pc:sldChg>
      <pc:sldChg chg="modSp mod">
        <pc:chgData name="LAYRA ANGELI CAMPIOL" userId="5cfae716-5291-4cae-bd05-1c229fc5bd6f" providerId="ADAL" clId="{C4CDEA90-E007-4811-A5E3-E77FC2F35EB4}" dt="2024-09-08T23:38:25.740" v="156" actId="20577"/>
        <pc:sldMkLst>
          <pc:docMk/>
          <pc:sldMk cId="514290701" sldId="411"/>
        </pc:sldMkLst>
        <pc:spChg chg="mod">
          <ac:chgData name="LAYRA ANGELI CAMPIOL" userId="5cfae716-5291-4cae-bd05-1c229fc5bd6f" providerId="ADAL" clId="{C4CDEA90-E007-4811-A5E3-E77FC2F35EB4}" dt="2024-09-08T23:38:25.740" v="156" actId="20577"/>
          <ac:spMkLst>
            <pc:docMk/>
            <pc:sldMk cId="514290701" sldId="411"/>
            <ac:spMk id="3" creationId="{80F827A8-BAC9-3216-67B0-E4EF921F143C}"/>
          </ac:spMkLst>
        </pc:spChg>
      </pc:sldChg>
      <pc:sldChg chg="modSp add mod">
        <pc:chgData name="LAYRA ANGELI CAMPIOL" userId="5cfae716-5291-4cae-bd05-1c229fc5bd6f" providerId="ADAL" clId="{C4CDEA90-E007-4811-A5E3-E77FC2F35EB4}" dt="2024-09-08T23:41:58.460" v="434" actId="20577"/>
        <pc:sldMkLst>
          <pc:docMk/>
          <pc:sldMk cId="1421456051" sldId="412"/>
        </pc:sldMkLst>
        <pc:spChg chg="mod">
          <ac:chgData name="LAYRA ANGELI CAMPIOL" userId="5cfae716-5291-4cae-bd05-1c229fc5bd6f" providerId="ADAL" clId="{C4CDEA90-E007-4811-A5E3-E77FC2F35EB4}" dt="2024-09-08T23:39:07.248" v="184" actId="20577"/>
          <ac:spMkLst>
            <pc:docMk/>
            <pc:sldMk cId="1421456051" sldId="412"/>
            <ac:spMk id="2" creationId="{EB4C510C-715B-24C1-82E6-99C5E128DCAB}"/>
          </ac:spMkLst>
        </pc:spChg>
        <pc:spChg chg="mod">
          <ac:chgData name="LAYRA ANGELI CAMPIOL" userId="5cfae716-5291-4cae-bd05-1c229fc5bd6f" providerId="ADAL" clId="{C4CDEA90-E007-4811-A5E3-E77FC2F35EB4}" dt="2024-09-08T23:41:58.460" v="434" actId="20577"/>
          <ac:spMkLst>
            <pc:docMk/>
            <pc:sldMk cId="1421456051" sldId="412"/>
            <ac:spMk id="3" creationId="{80F827A8-BAC9-3216-67B0-E4EF921F143C}"/>
          </ac:spMkLst>
        </pc:spChg>
      </pc:sldChg>
      <pc:sldChg chg="modSp new mod">
        <pc:chgData name="LAYRA ANGELI CAMPIOL" userId="5cfae716-5291-4cae-bd05-1c229fc5bd6f" providerId="ADAL" clId="{C4CDEA90-E007-4811-A5E3-E77FC2F35EB4}" dt="2024-09-08T23:46:01.945" v="796" actId="20577"/>
        <pc:sldMkLst>
          <pc:docMk/>
          <pc:sldMk cId="214619315" sldId="413"/>
        </pc:sldMkLst>
        <pc:spChg chg="mod">
          <ac:chgData name="LAYRA ANGELI CAMPIOL" userId="5cfae716-5291-4cae-bd05-1c229fc5bd6f" providerId="ADAL" clId="{C4CDEA90-E007-4811-A5E3-E77FC2F35EB4}" dt="2024-09-08T23:42:35.652" v="468" actId="20577"/>
          <ac:spMkLst>
            <pc:docMk/>
            <pc:sldMk cId="214619315" sldId="413"/>
            <ac:spMk id="2" creationId="{297E8563-1FB2-4AC4-F9B4-54581B2EF6EC}"/>
          </ac:spMkLst>
        </pc:spChg>
        <pc:spChg chg="mod">
          <ac:chgData name="LAYRA ANGELI CAMPIOL" userId="5cfae716-5291-4cae-bd05-1c229fc5bd6f" providerId="ADAL" clId="{C4CDEA90-E007-4811-A5E3-E77FC2F35EB4}" dt="2024-09-08T23:46:01.945" v="796" actId="20577"/>
          <ac:spMkLst>
            <pc:docMk/>
            <pc:sldMk cId="214619315" sldId="413"/>
            <ac:spMk id="3" creationId="{24B39523-CB20-A302-0747-8AA8F3867A06}"/>
          </ac:spMkLst>
        </pc:spChg>
      </pc:sldChg>
      <pc:sldChg chg="modSp new mod">
        <pc:chgData name="LAYRA ANGELI CAMPIOL" userId="5cfae716-5291-4cae-bd05-1c229fc5bd6f" providerId="ADAL" clId="{C4CDEA90-E007-4811-A5E3-E77FC2F35EB4}" dt="2024-09-08T23:52:32.596" v="1084" actId="20577"/>
        <pc:sldMkLst>
          <pc:docMk/>
          <pc:sldMk cId="3029001592" sldId="414"/>
        </pc:sldMkLst>
        <pc:spChg chg="mod">
          <ac:chgData name="LAYRA ANGELI CAMPIOL" userId="5cfae716-5291-4cae-bd05-1c229fc5bd6f" providerId="ADAL" clId="{C4CDEA90-E007-4811-A5E3-E77FC2F35EB4}" dt="2024-09-08T23:48:23.203" v="905" actId="255"/>
          <ac:spMkLst>
            <pc:docMk/>
            <pc:sldMk cId="3029001592" sldId="414"/>
            <ac:spMk id="2" creationId="{27BBEA9A-04D0-2D05-9546-3717FF638B78}"/>
          </ac:spMkLst>
        </pc:spChg>
        <pc:spChg chg="mod">
          <ac:chgData name="LAYRA ANGELI CAMPIOL" userId="5cfae716-5291-4cae-bd05-1c229fc5bd6f" providerId="ADAL" clId="{C4CDEA90-E007-4811-A5E3-E77FC2F35EB4}" dt="2024-09-08T23:52:32.596" v="1084" actId="20577"/>
          <ac:spMkLst>
            <pc:docMk/>
            <pc:sldMk cId="3029001592" sldId="414"/>
            <ac:spMk id="3" creationId="{9948AB8D-97D2-CE8E-B594-747FF0E73309}"/>
          </ac:spMkLst>
        </pc:spChg>
      </pc:sldChg>
      <pc:sldChg chg="delSp modSp new mod ord">
        <pc:chgData name="LAYRA ANGELI CAMPIOL" userId="5cfae716-5291-4cae-bd05-1c229fc5bd6f" providerId="ADAL" clId="{C4CDEA90-E007-4811-A5E3-E77FC2F35EB4}" dt="2024-09-08T23:53:28.359" v="1118" actId="20577"/>
        <pc:sldMkLst>
          <pc:docMk/>
          <pc:sldMk cId="2145088829" sldId="415"/>
        </pc:sldMkLst>
        <pc:spChg chg="mod">
          <ac:chgData name="LAYRA ANGELI CAMPIOL" userId="5cfae716-5291-4cae-bd05-1c229fc5bd6f" providerId="ADAL" clId="{C4CDEA90-E007-4811-A5E3-E77FC2F35EB4}" dt="2024-09-08T23:53:28.359" v="1118" actId="20577"/>
          <ac:spMkLst>
            <pc:docMk/>
            <pc:sldMk cId="2145088829" sldId="415"/>
            <ac:spMk id="2" creationId="{58B2E259-09B6-5D77-4BF0-8BCE83F18D1C}"/>
          </ac:spMkLst>
        </pc:spChg>
        <pc:spChg chg="del">
          <ac:chgData name="LAYRA ANGELI CAMPIOL" userId="5cfae716-5291-4cae-bd05-1c229fc5bd6f" providerId="ADAL" clId="{C4CDEA90-E007-4811-A5E3-E77FC2F35EB4}" dt="2024-09-08T23:53:08.734" v="1113" actId="21"/>
          <ac:spMkLst>
            <pc:docMk/>
            <pc:sldMk cId="2145088829" sldId="415"/>
            <ac:spMk id="3" creationId="{3AC77AC4-CFF7-FAC7-100E-1ABB0793EDAC}"/>
          </ac:spMkLst>
        </pc:spChg>
      </pc:sldChg>
      <pc:sldChg chg="modSp new mod ord">
        <pc:chgData name="LAYRA ANGELI CAMPIOL" userId="5cfae716-5291-4cae-bd05-1c229fc5bd6f" providerId="ADAL" clId="{C4CDEA90-E007-4811-A5E3-E77FC2F35EB4}" dt="2024-09-08T23:59:55.494" v="1563" actId="313"/>
        <pc:sldMkLst>
          <pc:docMk/>
          <pc:sldMk cId="3703596360" sldId="416"/>
        </pc:sldMkLst>
        <pc:spChg chg="mod">
          <ac:chgData name="LAYRA ANGELI CAMPIOL" userId="5cfae716-5291-4cae-bd05-1c229fc5bd6f" providerId="ADAL" clId="{C4CDEA90-E007-4811-A5E3-E77FC2F35EB4}" dt="2024-09-08T23:55:27.919" v="1235"/>
          <ac:spMkLst>
            <pc:docMk/>
            <pc:sldMk cId="3703596360" sldId="416"/>
            <ac:spMk id="2" creationId="{2F1ED29D-2F4E-D31C-0A00-F4530EE6A5B6}"/>
          </ac:spMkLst>
        </pc:spChg>
        <pc:spChg chg="mod">
          <ac:chgData name="LAYRA ANGELI CAMPIOL" userId="5cfae716-5291-4cae-bd05-1c229fc5bd6f" providerId="ADAL" clId="{C4CDEA90-E007-4811-A5E3-E77FC2F35EB4}" dt="2024-09-08T23:59:55.494" v="1563" actId="313"/>
          <ac:spMkLst>
            <pc:docMk/>
            <pc:sldMk cId="3703596360" sldId="416"/>
            <ac:spMk id="3" creationId="{5626F6F9-78EB-0A3A-EE96-9CCD4EF0AFA6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03:09.222" v="1787" actId="20577"/>
        <pc:sldMkLst>
          <pc:docMk/>
          <pc:sldMk cId="2041731755" sldId="417"/>
        </pc:sldMkLst>
        <pc:spChg chg="mod">
          <ac:chgData name="LAYRA ANGELI CAMPIOL" userId="5cfae716-5291-4cae-bd05-1c229fc5bd6f" providerId="ADAL" clId="{C4CDEA90-E007-4811-A5E3-E77FC2F35EB4}" dt="2024-09-08T23:55:41.189" v="1238"/>
          <ac:spMkLst>
            <pc:docMk/>
            <pc:sldMk cId="2041731755" sldId="417"/>
            <ac:spMk id="2" creationId="{4099D695-BB35-02A9-7751-0226E1B59250}"/>
          </ac:spMkLst>
        </pc:spChg>
        <pc:spChg chg="mod">
          <ac:chgData name="LAYRA ANGELI CAMPIOL" userId="5cfae716-5291-4cae-bd05-1c229fc5bd6f" providerId="ADAL" clId="{C4CDEA90-E007-4811-A5E3-E77FC2F35EB4}" dt="2024-09-09T00:03:09.222" v="1787" actId="20577"/>
          <ac:spMkLst>
            <pc:docMk/>
            <pc:sldMk cId="2041731755" sldId="417"/>
            <ac:spMk id="3" creationId="{BFB8155C-C25E-8B54-D55B-95C97231F085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05:48.190" v="1990" actId="20577"/>
        <pc:sldMkLst>
          <pc:docMk/>
          <pc:sldMk cId="1118630341" sldId="418"/>
        </pc:sldMkLst>
        <pc:spChg chg="mod">
          <ac:chgData name="LAYRA ANGELI CAMPIOL" userId="5cfae716-5291-4cae-bd05-1c229fc5bd6f" providerId="ADAL" clId="{C4CDEA90-E007-4811-A5E3-E77FC2F35EB4}" dt="2024-09-08T23:55:48.981" v="1239"/>
          <ac:spMkLst>
            <pc:docMk/>
            <pc:sldMk cId="1118630341" sldId="418"/>
            <ac:spMk id="2" creationId="{A1438A35-91DC-AB18-662E-E6149B61C500}"/>
          </ac:spMkLst>
        </pc:spChg>
        <pc:spChg chg="mod">
          <ac:chgData name="LAYRA ANGELI CAMPIOL" userId="5cfae716-5291-4cae-bd05-1c229fc5bd6f" providerId="ADAL" clId="{C4CDEA90-E007-4811-A5E3-E77FC2F35EB4}" dt="2024-09-09T00:05:48.190" v="1990" actId="20577"/>
          <ac:spMkLst>
            <pc:docMk/>
            <pc:sldMk cId="1118630341" sldId="418"/>
            <ac:spMk id="3" creationId="{60C54AAE-1227-A975-92C2-CF0814E4233E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09:31.759" v="2223" actId="5793"/>
        <pc:sldMkLst>
          <pc:docMk/>
          <pc:sldMk cId="1694269867" sldId="419"/>
        </pc:sldMkLst>
        <pc:spChg chg="mod">
          <ac:chgData name="LAYRA ANGELI CAMPIOL" userId="5cfae716-5291-4cae-bd05-1c229fc5bd6f" providerId="ADAL" clId="{C4CDEA90-E007-4811-A5E3-E77FC2F35EB4}" dt="2024-09-08T23:56:01.630" v="1242"/>
          <ac:spMkLst>
            <pc:docMk/>
            <pc:sldMk cId="1694269867" sldId="419"/>
            <ac:spMk id="2" creationId="{6D85DCD7-480F-0DA9-96BA-9AD137B90AB3}"/>
          </ac:spMkLst>
        </pc:spChg>
        <pc:spChg chg="mod">
          <ac:chgData name="LAYRA ANGELI CAMPIOL" userId="5cfae716-5291-4cae-bd05-1c229fc5bd6f" providerId="ADAL" clId="{C4CDEA90-E007-4811-A5E3-E77FC2F35EB4}" dt="2024-09-09T00:09:31.759" v="2223" actId="5793"/>
          <ac:spMkLst>
            <pc:docMk/>
            <pc:sldMk cId="1694269867" sldId="419"/>
            <ac:spMk id="3" creationId="{31685C85-7C19-C6B0-1D23-88B6FD48139E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13:30.048" v="2436" actId="313"/>
        <pc:sldMkLst>
          <pc:docMk/>
          <pc:sldMk cId="2206267554" sldId="420"/>
        </pc:sldMkLst>
        <pc:spChg chg="mod">
          <ac:chgData name="LAYRA ANGELI CAMPIOL" userId="5cfae716-5291-4cae-bd05-1c229fc5bd6f" providerId="ADAL" clId="{C4CDEA90-E007-4811-A5E3-E77FC2F35EB4}" dt="2024-09-08T23:56:10.001" v="1243"/>
          <ac:spMkLst>
            <pc:docMk/>
            <pc:sldMk cId="2206267554" sldId="420"/>
            <ac:spMk id="2" creationId="{6FA1EA7E-58CB-9328-7AD4-0F1EF07ECB5E}"/>
          </ac:spMkLst>
        </pc:spChg>
        <pc:spChg chg="mod">
          <ac:chgData name="LAYRA ANGELI CAMPIOL" userId="5cfae716-5291-4cae-bd05-1c229fc5bd6f" providerId="ADAL" clId="{C4CDEA90-E007-4811-A5E3-E77FC2F35EB4}" dt="2024-09-09T00:13:30.048" v="2436" actId="313"/>
          <ac:spMkLst>
            <pc:docMk/>
            <pc:sldMk cId="2206267554" sldId="420"/>
            <ac:spMk id="3" creationId="{B2175236-8D94-EABC-3E60-82CDC366FBCB}"/>
          </ac:spMkLst>
        </pc:spChg>
      </pc:sldChg>
      <pc:sldChg chg="delSp modSp new mod ord">
        <pc:chgData name="LAYRA ANGELI CAMPIOL" userId="5cfae716-5291-4cae-bd05-1c229fc5bd6f" providerId="ADAL" clId="{C4CDEA90-E007-4811-A5E3-E77FC2F35EB4}" dt="2024-09-09T00:14:52.210" v="2474" actId="1076"/>
        <pc:sldMkLst>
          <pc:docMk/>
          <pc:sldMk cId="1224829914" sldId="421"/>
        </pc:sldMkLst>
        <pc:spChg chg="mod">
          <ac:chgData name="LAYRA ANGELI CAMPIOL" userId="5cfae716-5291-4cae-bd05-1c229fc5bd6f" providerId="ADAL" clId="{C4CDEA90-E007-4811-A5E3-E77FC2F35EB4}" dt="2024-09-09T00:14:52.210" v="2474" actId="1076"/>
          <ac:spMkLst>
            <pc:docMk/>
            <pc:sldMk cId="1224829914" sldId="421"/>
            <ac:spMk id="2" creationId="{F992CC2C-C8AC-381A-FA80-8780D8AE796E}"/>
          </ac:spMkLst>
        </pc:spChg>
        <pc:spChg chg="del">
          <ac:chgData name="LAYRA ANGELI CAMPIOL" userId="5cfae716-5291-4cae-bd05-1c229fc5bd6f" providerId="ADAL" clId="{C4CDEA90-E007-4811-A5E3-E77FC2F35EB4}" dt="2024-09-09T00:14:49.088" v="2473" actId="21"/>
          <ac:spMkLst>
            <pc:docMk/>
            <pc:sldMk cId="1224829914" sldId="421"/>
            <ac:spMk id="3" creationId="{A705E96A-0016-4CE8-F52C-53677F57883E}"/>
          </ac:spMkLst>
        </pc:spChg>
      </pc:sldChg>
      <pc:sldChg chg="modSp new mod ord">
        <pc:chgData name="LAYRA ANGELI CAMPIOL" userId="5cfae716-5291-4cae-bd05-1c229fc5bd6f" providerId="ADAL" clId="{C4CDEA90-E007-4811-A5E3-E77FC2F35EB4}" dt="2024-09-09T00:19:40.715" v="2764" actId="20577"/>
        <pc:sldMkLst>
          <pc:docMk/>
          <pc:sldMk cId="546273880" sldId="422"/>
        </pc:sldMkLst>
        <pc:spChg chg="mod">
          <ac:chgData name="LAYRA ANGELI CAMPIOL" userId="5cfae716-5291-4cae-bd05-1c229fc5bd6f" providerId="ADAL" clId="{C4CDEA90-E007-4811-A5E3-E77FC2F35EB4}" dt="2024-09-09T00:14:04.302" v="2449"/>
          <ac:spMkLst>
            <pc:docMk/>
            <pc:sldMk cId="546273880" sldId="422"/>
            <ac:spMk id="2" creationId="{829B196C-31D3-FA85-63CA-EAE017E5B629}"/>
          </ac:spMkLst>
        </pc:spChg>
        <pc:spChg chg="mod">
          <ac:chgData name="LAYRA ANGELI CAMPIOL" userId="5cfae716-5291-4cae-bd05-1c229fc5bd6f" providerId="ADAL" clId="{C4CDEA90-E007-4811-A5E3-E77FC2F35EB4}" dt="2024-09-09T00:19:40.715" v="2764" actId="20577"/>
          <ac:spMkLst>
            <pc:docMk/>
            <pc:sldMk cId="546273880" sldId="422"/>
            <ac:spMk id="3" creationId="{36A77630-09EF-B4F6-5B6A-46D74E4A0F57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27:10.631" v="3319" actId="20577"/>
        <pc:sldMkLst>
          <pc:docMk/>
          <pc:sldMk cId="3078536731" sldId="423"/>
        </pc:sldMkLst>
        <pc:spChg chg="mod">
          <ac:chgData name="LAYRA ANGELI CAMPIOL" userId="5cfae716-5291-4cae-bd05-1c229fc5bd6f" providerId="ADAL" clId="{C4CDEA90-E007-4811-A5E3-E77FC2F35EB4}" dt="2024-09-09T00:14:17.640" v="2451"/>
          <ac:spMkLst>
            <pc:docMk/>
            <pc:sldMk cId="3078536731" sldId="423"/>
            <ac:spMk id="2" creationId="{44B32B33-F063-5692-3306-0EDAC57BFB99}"/>
          </ac:spMkLst>
        </pc:spChg>
        <pc:spChg chg="mod">
          <ac:chgData name="LAYRA ANGELI CAMPIOL" userId="5cfae716-5291-4cae-bd05-1c229fc5bd6f" providerId="ADAL" clId="{C4CDEA90-E007-4811-A5E3-E77FC2F35EB4}" dt="2024-09-09T00:27:10.631" v="3319" actId="20577"/>
          <ac:spMkLst>
            <pc:docMk/>
            <pc:sldMk cId="3078536731" sldId="423"/>
            <ac:spMk id="3" creationId="{5B294D45-81CE-C23E-D19E-054945DA6CFD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31:13.916" v="3767" actId="20577"/>
        <pc:sldMkLst>
          <pc:docMk/>
          <pc:sldMk cId="1736795842" sldId="424"/>
        </pc:sldMkLst>
        <pc:spChg chg="mod">
          <ac:chgData name="LAYRA ANGELI CAMPIOL" userId="5cfae716-5291-4cae-bd05-1c229fc5bd6f" providerId="ADAL" clId="{C4CDEA90-E007-4811-A5E3-E77FC2F35EB4}" dt="2024-09-09T00:14:32.788" v="2453"/>
          <ac:spMkLst>
            <pc:docMk/>
            <pc:sldMk cId="1736795842" sldId="424"/>
            <ac:spMk id="2" creationId="{A1EB42EC-8EE9-1629-60DB-514DECAD39DD}"/>
          </ac:spMkLst>
        </pc:spChg>
        <pc:spChg chg="mod">
          <ac:chgData name="LAYRA ANGELI CAMPIOL" userId="5cfae716-5291-4cae-bd05-1c229fc5bd6f" providerId="ADAL" clId="{C4CDEA90-E007-4811-A5E3-E77FC2F35EB4}" dt="2024-09-09T00:31:13.916" v="3767" actId="20577"/>
          <ac:spMkLst>
            <pc:docMk/>
            <pc:sldMk cId="1736795842" sldId="424"/>
            <ac:spMk id="3" creationId="{E4698485-F5E1-8CEE-B24B-27CD5D7B7FD7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29:15.219" v="3548" actId="20577"/>
        <pc:sldMkLst>
          <pc:docMk/>
          <pc:sldMk cId="3141025363" sldId="425"/>
        </pc:sldMkLst>
        <pc:spChg chg="mod">
          <ac:chgData name="LAYRA ANGELI CAMPIOL" userId="5cfae716-5291-4cae-bd05-1c229fc5bd6f" providerId="ADAL" clId="{C4CDEA90-E007-4811-A5E3-E77FC2F35EB4}" dt="2024-09-09T00:14:24.452" v="2452"/>
          <ac:spMkLst>
            <pc:docMk/>
            <pc:sldMk cId="3141025363" sldId="425"/>
            <ac:spMk id="2" creationId="{2B89AED5-7496-EBE6-484A-E0886E05D704}"/>
          </ac:spMkLst>
        </pc:spChg>
        <pc:spChg chg="mod">
          <ac:chgData name="LAYRA ANGELI CAMPIOL" userId="5cfae716-5291-4cae-bd05-1c229fc5bd6f" providerId="ADAL" clId="{C4CDEA90-E007-4811-A5E3-E77FC2F35EB4}" dt="2024-09-09T00:29:15.219" v="3548" actId="20577"/>
          <ac:spMkLst>
            <pc:docMk/>
            <pc:sldMk cId="3141025363" sldId="425"/>
            <ac:spMk id="3" creationId="{DE0358B9-90AC-A364-FA5F-085997FEFBD3}"/>
          </ac:spMkLst>
        </pc:spChg>
      </pc:sldChg>
      <pc:sldChg chg="addSp modSp new mod">
        <pc:chgData name="LAYRA ANGELI CAMPIOL" userId="5cfae716-5291-4cae-bd05-1c229fc5bd6f" providerId="ADAL" clId="{C4CDEA90-E007-4811-A5E3-E77FC2F35EB4}" dt="2024-09-09T00:25:35.893" v="3203" actId="313"/>
        <pc:sldMkLst>
          <pc:docMk/>
          <pc:sldMk cId="1432595184" sldId="426"/>
        </pc:sldMkLst>
        <pc:spChg chg="mod">
          <ac:chgData name="LAYRA ANGELI CAMPIOL" userId="5cfae716-5291-4cae-bd05-1c229fc5bd6f" providerId="ADAL" clId="{C4CDEA90-E007-4811-A5E3-E77FC2F35EB4}" dt="2024-09-09T00:14:10.242" v="2450"/>
          <ac:spMkLst>
            <pc:docMk/>
            <pc:sldMk cId="1432595184" sldId="426"/>
            <ac:spMk id="2" creationId="{9A4EECA2-392D-6A04-FF20-083BC38C6DC0}"/>
          </ac:spMkLst>
        </pc:spChg>
        <pc:spChg chg="mod">
          <ac:chgData name="LAYRA ANGELI CAMPIOL" userId="5cfae716-5291-4cae-bd05-1c229fc5bd6f" providerId="ADAL" clId="{C4CDEA90-E007-4811-A5E3-E77FC2F35EB4}" dt="2024-09-09T00:25:35.893" v="3203" actId="313"/>
          <ac:spMkLst>
            <pc:docMk/>
            <pc:sldMk cId="1432595184" sldId="426"/>
            <ac:spMk id="3" creationId="{1D2C4DA7-C209-033C-B5C4-7374DE569234}"/>
          </ac:spMkLst>
        </pc:spChg>
        <pc:spChg chg="add">
          <ac:chgData name="LAYRA ANGELI CAMPIOL" userId="5cfae716-5291-4cae-bd05-1c229fc5bd6f" providerId="ADAL" clId="{C4CDEA90-E007-4811-A5E3-E77FC2F35EB4}" dt="2024-09-09T00:22:47.201" v="2969"/>
          <ac:spMkLst>
            <pc:docMk/>
            <pc:sldMk cId="1432595184" sldId="426"/>
            <ac:spMk id="4" creationId="{BA8364E2-ED60-5EE6-B177-9633B8DA7091}"/>
          </ac:spMkLst>
        </pc:spChg>
        <pc:spChg chg="add mod">
          <ac:chgData name="LAYRA ANGELI CAMPIOL" userId="5cfae716-5291-4cae-bd05-1c229fc5bd6f" providerId="ADAL" clId="{C4CDEA90-E007-4811-A5E3-E77FC2F35EB4}" dt="2024-09-09T00:22:56.450" v="2971"/>
          <ac:spMkLst>
            <pc:docMk/>
            <pc:sldMk cId="1432595184" sldId="426"/>
            <ac:spMk id="5" creationId="{9445BA8E-85C9-9A2A-BF25-515B2CBEB2BC}"/>
          </ac:spMkLst>
        </pc:spChg>
        <pc:spChg chg="add">
          <ac:chgData name="LAYRA ANGELI CAMPIOL" userId="5cfae716-5291-4cae-bd05-1c229fc5bd6f" providerId="ADAL" clId="{C4CDEA90-E007-4811-A5E3-E77FC2F35EB4}" dt="2024-09-09T00:23:04.673" v="2972"/>
          <ac:spMkLst>
            <pc:docMk/>
            <pc:sldMk cId="1432595184" sldId="426"/>
            <ac:spMk id="6" creationId="{A0076C1F-98D9-7DD8-FF91-8857CCEC145B}"/>
          </ac:spMkLst>
        </pc:spChg>
        <pc:spChg chg="add">
          <ac:chgData name="LAYRA ANGELI CAMPIOL" userId="5cfae716-5291-4cae-bd05-1c229fc5bd6f" providerId="ADAL" clId="{C4CDEA90-E007-4811-A5E3-E77FC2F35EB4}" dt="2024-09-09T00:23:08.951" v="2973"/>
          <ac:spMkLst>
            <pc:docMk/>
            <pc:sldMk cId="1432595184" sldId="426"/>
            <ac:spMk id="7" creationId="{6DFE99D0-D1BA-5680-6CEA-DE064A363241}"/>
          </ac:spMkLst>
        </pc:spChg>
      </pc:sldChg>
      <pc:sldChg chg="delSp modSp new mod ord">
        <pc:chgData name="LAYRA ANGELI CAMPIOL" userId="5cfae716-5291-4cae-bd05-1c229fc5bd6f" providerId="ADAL" clId="{C4CDEA90-E007-4811-A5E3-E77FC2F35EB4}" dt="2024-09-09T00:32:31.187" v="3809" actId="1076"/>
        <pc:sldMkLst>
          <pc:docMk/>
          <pc:sldMk cId="4267816114" sldId="427"/>
        </pc:sldMkLst>
        <pc:spChg chg="mod">
          <ac:chgData name="LAYRA ANGELI CAMPIOL" userId="5cfae716-5291-4cae-bd05-1c229fc5bd6f" providerId="ADAL" clId="{C4CDEA90-E007-4811-A5E3-E77FC2F35EB4}" dt="2024-09-09T00:32:31.187" v="3809" actId="1076"/>
          <ac:spMkLst>
            <pc:docMk/>
            <pc:sldMk cId="4267816114" sldId="427"/>
            <ac:spMk id="2" creationId="{617B5604-8CF0-AA6C-BB27-5B905A3290C9}"/>
          </ac:spMkLst>
        </pc:spChg>
        <pc:spChg chg="del">
          <ac:chgData name="LAYRA ANGELI CAMPIOL" userId="5cfae716-5291-4cae-bd05-1c229fc5bd6f" providerId="ADAL" clId="{C4CDEA90-E007-4811-A5E3-E77FC2F35EB4}" dt="2024-09-09T00:32:26.618" v="3808" actId="21"/>
          <ac:spMkLst>
            <pc:docMk/>
            <pc:sldMk cId="4267816114" sldId="427"/>
            <ac:spMk id="3" creationId="{6C98B9C9-E13B-BBF3-D42F-CC4AF6CBCB07}"/>
          </ac:spMkLst>
        </pc:spChg>
      </pc:sldChg>
      <pc:sldChg chg="modSp new mod ord">
        <pc:chgData name="LAYRA ANGELI CAMPIOL" userId="5cfae716-5291-4cae-bd05-1c229fc5bd6f" providerId="ADAL" clId="{C4CDEA90-E007-4811-A5E3-E77FC2F35EB4}" dt="2024-09-09T00:35:51.657" v="4023" actId="20577"/>
        <pc:sldMkLst>
          <pc:docMk/>
          <pc:sldMk cId="4088561957" sldId="428"/>
        </pc:sldMkLst>
        <pc:spChg chg="mod">
          <ac:chgData name="LAYRA ANGELI CAMPIOL" userId="5cfae716-5291-4cae-bd05-1c229fc5bd6f" providerId="ADAL" clId="{C4CDEA90-E007-4811-A5E3-E77FC2F35EB4}" dt="2024-09-09T00:32:40.409" v="3810"/>
          <ac:spMkLst>
            <pc:docMk/>
            <pc:sldMk cId="4088561957" sldId="428"/>
            <ac:spMk id="2" creationId="{98696087-19C5-5C1C-A7A9-21D20373F76B}"/>
          </ac:spMkLst>
        </pc:spChg>
        <pc:spChg chg="mod">
          <ac:chgData name="LAYRA ANGELI CAMPIOL" userId="5cfae716-5291-4cae-bd05-1c229fc5bd6f" providerId="ADAL" clId="{C4CDEA90-E007-4811-A5E3-E77FC2F35EB4}" dt="2024-09-09T00:35:51.657" v="4023" actId="20577"/>
          <ac:spMkLst>
            <pc:docMk/>
            <pc:sldMk cId="4088561957" sldId="428"/>
            <ac:spMk id="3" creationId="{243E0DFA-EF1D-4B83-91F2-E7C200DA1F30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45:42.949" v="4307" actId="20577"/>
        <pc:sldMkLst>
          <pc:docMk/>
          <pc:sldMk cId="2012717005" sldId="429"/>
        </pc:sldMkLst>
        <pc:spChg chg="mod">
          <ac:chgData name="LAYRA ANGELI CAMPIOL" userId="5cfae716-5291-4cae-bd05-1c229fc5bd6f" providerId="ADAL" clId="{C4CDEA90-E007-4811-A5E3-E77FC2F35EB4}" dt="2024-09-09T00:33:07.507" v="3814"/>
          <ac:spMkLst>
            <pc:docMk/>
            <pc:sldMk cId="2012717005" sldId="429"/>
            <ac:spMk id="2" creationId="{3D285CA8-8D7F-8B28-DF6E-D3BC53A9A9A0}"/>
          </ac:spMkLst>
        </pc:spChg>
        <pc:spChg chg="mod">
          <ac:chgData name="LAYRA ANGELI CAMPIOL" userId="5cfae716-5291-4cae-bd05-1c229fc5bd6f" providerId="ADAL" clId="{C4CDEA90-E007-4811-A5E3-E77FC2F35EB4}" dt="2024-09-09T00:45:42.949" v="4307" actId="20577"/>
          <ac:spMkLst>
            <pc:docMk/>
            <pc:sldMk cId="2012717005" sldId="429"/>
            <ac:spMk id="3" creationId="{26E04BBF-F98A-DCDF-3961-6734F458E7A4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44:31.283" v="4228" actId="20577"/>
        <pc:sldMkLst>
          <pc:docMk/>
          <pc:sldMk cId="641282878" sldId="430"/>
        </pc:sldMkLst>
        <pc:spChg chg="mod">
          <ac:chgData name="LAYRA ANGELI CAMPIOL" userId="5cfae716-5291-4cae-bd05-1c229fc5bd6f" providerId="ADAL" clId="{C4CDEA90-E007-4811-A5E3-E77FC2F35EB4}" dt="2024-09-09T00:33:01.190" v="3813"/>
          <ac:spMkLst>
            <pc:docMk/>
            <pc:sldMk cId="641282878" sldId="430"/>
            <ac:spMk id="2" creationId="{730E71FF-E6FC-06BA-8C77-8B69C56BB891}"/>
          </ac:spMkLst>
        </pc:spChg>
        <pc:spChg chg="mod">
          <ac:chgData name="LAYRA ANGELI CAMPIOL" userId="5cfae716-5291-4cae-bd05-1c229fc5bd6f" providerId="ADAL" clId="{C4CDEA90-E007-4811-A5E3-E77FC2F35EB4}" dt="2024-09-09T00:44:31.283" v="4228" actId="20577"/>
          <ac:spMkLst>
            <pc:docMk/>
            <pc:sldMk cId="641282878" sldId="430"/>
            <ac:spMk id="3" creationId="{C094A1B2-D0CE-44ED-8C62-1CD437B37781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41:42.727" v="4186" actId="113"/>
        <pc:sldMkLst>
          <pc:docMk/>
          <pc:sldMk cId="2479110566" sldId="431"/>
        </pc:sldMkLst>
        <pc:spChg chg="mod">
          <ac:chgData name="LAYRA ANGELI CAMPIOL" userId="5cfae716-5291-4cae-bd05-1c229fc5bd6f" providerId="ADAL" clId="{C4CDEA90-E007-4811-A5E3-E77FC2F35EB4}" dt="2024-09-09T00:32:54.348" v="3812"/>
          <ac:spMkLst>
            <pc:docMk/>
            <pc:sldMk cId="2479110566" sldId="431"/>
            <ac:spMk id="2" creationId="{82C0447C-9F0C-5E65-4826-5152F3EB03CA}"/>
          </ac:spMkLst>
        </pc:spChg>
        <pc:spChg chg="mod">
          <ac:chgData name="LAYRA ANGELI CAMPIOL" userId="5cfae716-5291-4cae-bd05-1c229fc5bd6f" providerId="ADAL" clId="{C4CDEA90-E007-4811-A5E3-E77FC2F35EB4}" dt="2024-09-09T00:41:42.727" v="4186" actId="113"/>
          <ac:spMkLst>
            <pc:docMk/>
            <pc:sldMk cId="2479110566" sldId="431"/>
            <ac:spMk id="3" creationId="{20ABFE57-E719-0D6F-B42A-2660E3EECC8D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39:44.777" v="4167"/>
        <pc:sldMkLst>
          <pc:docMk/>
          <pc:sldMk cId="3005501315" sldId="432"/>
        </pc:sldMkLst>
        <pc:spChg chg="mod">
          <ac:chgData name="LAYRA ANGELI CAMPIOL" userId="5cfae716-5291-4cae-bd05-1c229fc5bd6f" providerId="ADAL" clId="{C4CDEA90-E007-4811-A5E3-E77FC2F35EB4}" dt="2024-09-09T00:32:47.619" v="3811"/>
          <ac:spMkLst>
            <pc:docMk/>
            <pc:sldMk cId="3005501315" sldId="432"/>
            <ac:spMk id="2" creationId="{CE1EA9BA-B93E-1D25-94CF-03D06A77A590}"/>
          </ac:spMkLst>
        </pc:spChg>
        <pc:spChg chg="mod">
          <ac:chgData name="LAYRA ANGELI CAMPIOL" userId="5cfae716-5291-4cae-bd05-1c229fc5bd6f" providerId="ADAL" clId="{C4CDEA90-E007-4811-A5E3-E77FC2F35EB4}" dt="2024-09-09T00:39:44.777" v="4167"/>
          <ac:spMkLst>
            <pc:docMk/>
            <pc:sldMk cId="3005501315" sldId="432"/>
            <ac:spMk id="3" creationId="{1F5FD57D-CDD5-627B-09B5-7269B41980AC}"/>
          </ac:spMkLst>
        </pc:spChg>
      </pc:sldChg>
      <pc:sldChg chg="delSp modSp new mod ord">
        <pc:chgData name="LAYRA ANGELI CAMPIOL" userId="5cfae716-5291-4cae-bd05-1c229fc5bd6f" providerId="ADAL" clId="{C4CDEA90-E007-4811-A5E3-E77FC2F35EB4}" dt="2024-09-09T00:46:52.275" v="4341" actId="1076"/>
        <pc:sldMkLst>
          <pc:docMk/>
          <pc:sldMk cId="2451946954" sldId="433"/>
        </pc:sldMkLst>
        <pc:spChg chg="mod">
          <ac:chgData name="LAYRA ANGELI CAMPIOL" userId="5cfae716-5291-4cae-bd05-1c229fc5bd6f" providerId="ADAL" clId="{C4CDEA90-E007-4811-A5E3-E77FC2F35EB4}" dt="2024-09-09T00:46:52.275" v="4341" actId="1076"/>
          <ac:spMkLst>
            <pc:docMk/>
            <pc:sldMk cId="2451946954" sldId="433"/>
            <ac:spMk id="2" creationId="{9CE366A3-8123-E271-4C75-1A2A75C42262}"/>
          </ac:spMkLst>
        </pc:spChg>
        <pc:spChg chg="del">
          <ac:chgData name="LAYRA ANGELI CAMPIOL" userId="5cfae716-5291-4cae-bd05-1c229fc5bd6f" providerId="ADAL" clId="{C4CDEA90-E007-4811-A5E3-E77FC2F35EB4}" dt="2024-09-09T00:46:38.243" v="4319" actId="21"/>
          <ac:spMkLst>
            <pc:docMk/>
            <pc:sldMk cId="2451946954" sldId="433"/>
            <ac:spMk id="3" creationId="{392F34FE-76C9-E9CC-DC73-2F37E24D0B2B}"/>
          </ac:spMkLst>
        </pc:spChg>
      </pc:sldChg>
      <pc:sldChg chg="modSp new mod ord">
        <pc:chgData name="LAYRA ANGELI CAMPIOL" userId="5cfae716-5291-4cae-bd05-1c229fc5bd6f" providerId="ADAL" clId="{C4CDEA90-E007-4811-A5E3-E77FC2F35EB4}" dt="2024-09-09T00:50:03.775" v="4391"/>
        <pc:sldMkLst>
          <pc:docMk/>
          <pc:sldMk cId="837064678" sldId="434"/>
        </pc:sldMkLst>
        <pc:spChg chg="mod">
          <ac:chgData name="LAYRA ANGELI CAMPIOL" userId="5cfae716-5291-4cae-bd05-1c229fc5bd6f" providerId="ADAL" clId="{C4CDEA90-E007-4811-A5E3-E77FC2F35EB4}" dt="2024-09-09T00:47:01.328" v="4342"/>
          <ac:spMkLst>
            <pc:docMk/>
            <pc:sldMk cId="837064678" sldId="434"/>
            <ac:spMk id="2" creationId="{409E7FAB-B0AB-C8CB-5A26-E20B5A25BA6F}"/>
          </ac:spMkLst>
        </pc:spChg>
        <pc:spChg chg="mod">
          <ac:chgData name="LAYRA ANGELI CAMPIOL" userId="5cfae716-5291-4cae-bd05-1c229fc5bd6f" providerId="ADAL" clId="{C4CDEA90-E007-4811-A5E3-E77FC2F35EB4}" dt="2024-09-09T00:50:03.775" v="4391"/>
          <ac:spMkLst>
            <pc:docMk/>
            <pc:sldMk cId="837064678" sldId="434"/>
            <ac:spMk id="3" creationId="{C32107B3-AD69-E20E-912E-C0F0E4C01F51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55:20.308" v="4471" actId="20577"/>
        <pc:sldMkLst>
          <pc:docMk/>
          <pc:sldMk cId="2237903828" sldId="435"/>
        </pc:sldMkLst>
        <pc:spChg chg="mod">
          <ac:chgData name="LAYRA ANGELI CAMPIOL" userId="5cfae716-5291-4cae-bd05-1c229fc5bd6f" providerId="ADAL" clId="{C4CDEA90-E007-4811-A5E3-E77FC2F35EB4}" dt="2024-09-09T00:47:18.730" v="4345"/>
          <ac:spMkLst>
            <pc:docMk/>
            <pc:sldMk cId="2237903828" sldId="435"/>
            <ac:spMk id="2" creationId="{375FEAE4-D34D-CA92-A973-2772C5B92981}"/>
          </ac:spMkLst>
        </pc:spChg>
        <pc:spChg chg="mod">
          <ac:chgData name="LAYRA ANGELI CAMPIOL" userId="5cfae716-5291-4cae-bd05-1c229fc5bd6f" providerId="ADAL" clId="{C4CDEA90-E007-4811-A5E3-E77FC2F35EB4}" dt="2024-09-09T00:55:20.308" v="4471" actId="20577"/>
          <ac:spMkLst>
            <pc:docMk/>
            <pc:sldMk cId="2237903828" sldId="435"/>
            <ac:spMk id="3" creationId="{5E1D207D-617F-94A0-2B3A-E4CB62E89E45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53:48.011" v="4454" actId="20577"/>
        <pc:sldMkLst>
          <pc:docMk/>
          <pc:sldMk cId="580893007" sldId="436"/>
        </pc:sldMkLst>
        <pc:spChg chg="mod">
          <ac:chgData name="LAYRA ANGELI CAMPIOL" userId="5cfae716-5291-4cae-bd05-1c229fc5bd6f" providerId="ADAL" clId="{C4CDEA90-E007-4811-A5E3-E77FC2F35EB4}" dt="2024-09-09T00:47:12.703" v="4344"/>
          <ac:spMkLst>
            <pc:docMk/>
            <pc:sldMk cId="580893007" sldId="436"/>
            <ac:spMk id="2" creationId="{83D65C04-9C73-2B32-9E48-B19C7A4017EA}"/>
          </ac:spMkLst>
        </pc:spChg>
        <pc:spChg chg="mod">
          <ac:chgData name="LAYRA ANGELI CAMPIOL" userId="5cfae716-5291-4cae-bd05-1c229fc5bd6f" providerId="ADAL" clId="{C4CDEA90-E007-4811-A5E3-E77FC2F35EB4}" dt="2024-09-09T00:53:48.011" v="4454" actId="20577"/>
          <ac:spMkLst>
            <pc:docMk/>
            <pc:sldMk cId="580893007" sldId="436"/>
            <ac:spMk id="3" creationId="{4AEC15F2-D8F0-0FA7-DA95-EB639E8FE308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52:09.574" v="4414"/>
        <pc:sldMkLst>
          <pc:docMk/>
          <pc:sldMk cId="197659779" sldId="437"/>
        </pc:sldMkLst>
        <pc:spChg chg="mod">
          <ac:chgData name="LAYRA ANGELI CAMPIOL" userId="5cfae716-5291-4cae-bd05-1c229fc5bd6f" providerId="ADAL" clId="{C4CDEA90-E007-4811-A5E3-E77FC2F35EB4}" dt="2024-09-09T00:47:07.030" v="4343"/>
          <ac:spMkLst>
            <pc:docMk/>
            <pc:sldMk cId="197659779" sldId="437"/>
            <ac:spMk id="2" creationId="{5938A90E-620D-42F0-3503-1CCD295984BE}"/>
          </ac:spMkLst>
        </pc:spChg>
        <pc:spChg chg="mod">
          <ac:chgData name="LAYRA ANGELI CAMPIOL" userId="5cfae716-5291-4cae-bd05-1c229fc5bd6f" providerId="ADAL" clId="{C4CDEA90-E007-4811-A5E3-E77FC2F35EB4}" dt="2024-09-09T00:52:09.574" v="4414"/>
          <ac:spMkLst>
            <pc:docMk/>
            <pc:sldMk cId="197659779" sldId="437"/>
            <ac:spMk id="3" creationId="{B6EB30E9-4F6D-63D8-0D72-DA4F396EEA1E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0:58:00.963" v="4556" actId="20577"/>
        <pc:sldMkLst>
          <pc:docMk/>
          <pc:sldMk cId="537438654" sldId="438"/>
        </pc:sldMkLst>
        <pc:spChg chg="mod">
          <ac:chgData name="LAYRA ANGELI CAMPIOL" userId="5cfae716-5291-4cae-bd05-1c229fc5bd6f" providerId="ADAL" clId="{C4CDEA90-E007-4811-A5E3-E77FC2F35EB4}" dt="2024-09-09T00:47:27.899" v="4347"/>
          <ac:spMkLst>
            <pc:docMk/>
            <pc:sldMk cId="537438654" sldId="438"/>
            <ac:spMk id="2" creationId="{BFD3A8B0-B539-BE91-7C57-47B9FA63BAC9}"/>
          </ac:spMkLst>
        </pc:spChg>
        <pc:spChg chg="mod">
          <ac:chgData name="LAYRA ANGELI CAMPIOL" userId="5cfae716-5291-4cae-bd05-1c229fc5bd6f" providerId="ADAL" clId="{C4CDEA90-E007-4811-A5E3-E77FC2F35EB4}" dt="2024-09-09T00:58:00.963" v="4556" actId="20577"/>
          <ac:spMkLst>
            <pc:docMk/>
            <pc:sldMk cId="537438654" sldId="438"/>
            <ac:spMk id="3" creationId="{1AA107F5-66F3-3B84-F09F-503375067E9D}"/>
          </ac:spMkLst>
        </pc:spChg>
      </pc:sldChg>
      <pc:sldChg chg="new del">
        <pc:chgData name="LAYRA ANGELI CAMPIOL" userId="5cfae716-5291-4cae-bd05-1c229fc5bd6f" providerId="ADAL" clId="{C4CDEA90-E007-4811-A5E3-E77FC2F35EB4}" dt="2024-09-09T00:49:38.830" v="4382" actId="680"/>
        <pc:sldMkLst>
          <pc:docMk/>
          <pc:sldMk cId="2379148000" sldId="439"/>
        </pc:sldMkLst>
      </pc:sldChg>
      <pc:sldChg chg="delSp modSp new mod ord">
        <pc:chgData name="LAYRA ANGELI CAMPIOL" userId="5cfae716-5291-4cae-bd05-1c229fc5bd6f" providerId="ADAL" clId="{C4CDEA90-E007-4811-A5E3-E77FC2F35EB4}" dt="2024-09-09T00:59:47.099" v="4592" actId="1076"/>
        <pc:sldMkLst>
          <pc:docMk/>
          <pc:sldMk cId="2842774282" sldId="439"/>
        </pc:sldMkLst>
        <pc:spChg chg="mod">
          <ac:chgData name="LAYRA ANGELI CAMPIOL" userId="5cfae716-5291-4cae-bd05-1c229fc5bd6f" providerId="ADAL" clId="{C4CDEA90-E007-4811-A5E3-E77FC2F35EB4}" dt="2024-09-09T00:59:47.099" v="4592" actId="1076"/>
          <ac:spMkLst>
            <pc:docMk/>
            <pc:sldMk cId="2842774282" sldId="439"/>
            <ac:spMk id="2" creationId="{1E48D046-AFF7-29B4-D3A9-6C6C75AB03E2}"/>
          </ac:spMkLst>
        </pc:spChg>
        <pc:spChg chg="del">
          <ac:chgData name="LAYRA ANGELI CAMPIOL" userId="5cfae716-5291-4cae-bd05-1c229fc5bd6f" providerId="ADAL" clId="{C4CDEA90-E007-4811-A5E3-E77FC2F35EB4}" dt="2024-09-09T00:59:43.609" v="4591" actId="21"/>
          <ac:spMkLst>
            <pc:docMk/>
            <pc:sldMk cId="2842774282" sldId="439"/>
            <ac:spMk id="3" creationId="{C416D07A-8241-F78E-4F8D-9FAD8C45F1CF}"/>
          </ac:spMkLst>
        </pc:spChg>
      </pc:sldChg>
      <pc:sldChg chg="modSp new mod ord">
        <pc:chgData name="LAYRA ANGELI CAMPIOL" userId="5cfae716-5291-4cae-bd05-1c229fc5bd6f" providerId="ADAL" clId="{C4CDEA90-E007-4811-A5E3-E77FC2F35EB4}" dt="2024-09-09T01:02:29.213" v="4700" actId="20577"/>
        <pc:sldMkLst>
          <pc:docMk/>
          <pc:sldMk cId="1998874046" sldId="440"/>
        </pc:sldMkLst>
        <pc:spChg chg="mod">
          <ac:chgData name="LAYRA ANGELI CAMPIOL" userId="5cfae716-5291-4cae-bd05-1c229fc5bd6f" providerId="ADAL" clId="{C4CDEA90-E007-4811-A5E3-E77FC2F35EB4}" dt="2024-09-09T00:58:52.998" v="4570"/>
          <ac:spMkLst>
            <pc:docMk/>
            <pc:sldMk cId="1998874046" sldId="440"/>
            <ac:spMk id="2" creationId="{DC3F2B1D-1FBE-A96C-DA2B-4F9898A8993A}"/>
          </ac:spMkLst>
        </pc:spChg>
        <pc:spChg chg="mod">
          <ac:chgData name="LAYRA ANGELI CAMPIOL" userId="5cfae716-5291-4cae-bd05-1c229fc5bd6f" providerId="ADAL" clId="{C4CDEA90-E007-4811-A5E3-E77FC2F35EB4}" dt="2024-09-09T01:02:29.213" v="4700" actId="20577"/>
          <ac:spMkLst>
            <pc:docMk/>
            <pc:sldMk cId="1998874046" sldId="440"/>
            <ac:spMk id="3" creationId="{7FBDC609-4C74-582B-6D69-8655A8F18B11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12:10.763" v="4881" actId="20577"/>
        <pc:sldMkLst>
          <pc:docMk/>
          <pc:sldMk cId="464252055" sldId="441"/>
        </pc:sldMkLst>
        <pc:spChg chg="mod">
          <ac:chgData name="LAYRA ANGELI CAMPIOL" userId="5cfae716-5291-4cae-bd05-1c229fc5bd6f" providerId="ADAL" clId="{C4CDEA90-E007-4811-A5E3-E77FC2F35EB4}" dt="2024-09-09T01:09:56.429" v="4858"/>
          <ac:spMkLst>
            <pc:docMk/>
            <pc:sldMk cId="464252055" sldId="441"/>
            <ac:spMk id="2" creationId="{ED89BB71-0627-E47C-3630-95C31294ED1D}"/>
          </ac:spMkLst>
        </pc:spChg>
        <pc:spChg chg="mod">
          <ac:chgData name="LAYRA ANGELI CAMPIOL" userId="5cfae716-5291-4cae-bd05-1c229fc5bd6f" providerId="ADAL" clId="{C4CDEA90-E007-4811-A5E3-E77FC2F35EB4}" dt="2024-09-09T01:12:10.763" v="4881" actId="20577"/>
          <ac:spMkLst>
            <pc:docMk/>
            <pc:sldMk cId="464252055" sldId="441"/>
            <ac:spMk id="3" creationId="{611F3CC6-EDB3-2B89-A120-9BE4ADE24B50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08:59.168" v="4811" actId="20577"/>
        <pc:sldMkLst>
          <pc:docMk/>
          <pc:sldMk cId="2880053153" sldId="442"/>
        </pc:sldMkLst>
        <pc:spChg chg="mod">
          <ac:chgData name="LAYRA ANGELI CAMPIOL" userId="5cfae716-5291-4cae-bd05-1c229fc5bd6f" providerId="ADAL" clId="{C4CDEA90-E007-4811-A5E3-E77FC2F35EB4}" dt="2024-09-09T00:59:19.129" v="4574"/>
          <ac:spMkLst>
            <pc:docMk/>
            <pc:sldMk cId="2880053153" sldId="442"/>
            <ac:spMk id="2" creationId="{2433A8AB-076E-32FC-B951-AB1938A70D99}"/>
          </ac:spMkLst>
        </pc:spChg>
        <pc:spChg chg="mod">
          <ac:chgData name="LAYRA ANGELI CAMPIOL" userId="5cfae716-5291-4cae-bd05-1c229fc5bd6f" providerId="ADAL" clId="{C4CDEA90-E007-4811-A5E3-E77FC2F35EB4}" dt="2024-09-09T01:08:59.168" v="4811" actId="20577"/>
          <ac:spMkLst>
            <pc:docMk/>
            <pc:sldMk cId="2880053153" sldId="442"/>
            <ac:spMk id="3" creationId="{AF9E0E30-32E3-E547-09ED-CD4ACB6105B2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08:10.151" v="4803" actId="27636"/>
        <pc:sldMkLst>
          <pc:docMk/>
          <pc:sldMk cId="1158651956" sldId="443"/>
        </pc:sldMkLst>
        <pc:spChg chg="mod">
          <ac:chgData name="LAYRA ANGELI CAMPIOL" userId="5cfae716-5291-4cae-bd05-1c229fc5bd6f" providerId="ADAL" clId="{C4CDEA90-E007-4811-A5E3-E77FC2F35EB4}" dt="2024-09-09T00:59:12.504" v="4573"/>
          <ac:spMkLst>
            <pc:docMk/>
            <pc:sldMk cId="1158651956" sldId="443"/>
            <ac:spMk id="2" creationId="{896167C4-FEA6-C723-7845-4327BFB582A0}"/>
          </ac:spMkLst>
        </pc:spChg>
        <pc:spChg chg="mod">
          <ac:chgData name="LAYRA ANGELI CAMPIOL" userId="5cfae716-5291-4cae-bd05-1c229fc5bd6f" providerId="ADAL" clId="{C4CDEA90-E007-4811-A5E3-E77FC2F35EB4}" dt="2024-09-09T01:08:10.151" v="4803" actId="27636"/>
          <ac:spMkLst>
            <pc:docMk/>
            <pc:sldMk cId="1158651956" sldId="443"/>
            <ac:spMk id="3" creationId="{26FC9968-875D-5D97-3E62-89E96F80FF42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06:21.298" v="4765"/>
        <pc:sldMkLst>
          <pc:docMk/>
          <pc:sldMk cId="3575593676" sldId="444"/>
        </pc:sldMkLst>
        <pc:spChg chg="mod">
          <ac:chgData name="LAYRA ANGELI CAMPIOL" userId="5cfae716-5291-4cae-bd05-1c229fc5bd6f" providerId="ADAL" clId="{C4CDEA90-E007-4811-A5E3-E77FC2F35EB4}" dt="2024-09-09T00:59:06.037" v="4572"/>
          <ac:spMkLst>
            <pc:docMk/>
            <pc:sldMk cId="3575593676" sldId="444"/>
            <ac:spMk id="2" creationId="{FDC52214-D338-9971-A244-AEAED0633F12}"/>
          </ac:spMkLst>
        </pc:spChg>
        <pc:spChg chg="mod">
          <ac:chgData name="LAYRA ANGELI CAMPIOL" userId="5cfae716-5291-4cae-bd05-1c229fc5bd6f" providerId="ADAL" clId="{C4CDEA90-E007-4811-A5E3-E77FC2F35EB4}" dt="2024-09-09T01:06:21.298" v="4765"/>
          <ac:spMkLst>
            <pc:docMk/>
            <pc:sldMk cId="3575593676" sldId="444"/>
            <ac:spMk id="3" creationId="{A04BCC5D-E402-6281-6C3F-59D259D62A27}"/>
          </ac:spMkLst>
        </pc:spChg>
      </pc:sldChg>
      <pc:sldChg chg="addSp delSp modSp new mod">
        <pc:chgData name="LAYRA ANGELI CAMPIOL" userId="5cfae716-5291-4cae-bd05-1c229fc5bd6f" providerId="ADAL" clId="{C4CDEA90-E007-4811-A5E3-E77FC2F35EB4}" dt="2024-09-09T01:04:47.837" v="4751" actId="20577"/>
        <pc:sldMkLst>
          <pc:docMk/>
          <pc:sldMk cId="3150324587" sldId="445"/>
        </pc:sldMkLst>
        <pc:spChg chg="mod">
          <ac:chgData name="LAYRA ANGELI CAMPIOL" userId="5cfae716-5291-4cae-bd05-1c229fc5bd6f" providerId="ADAL" clId="{C4CDEA90-E007-4811-A5E3-E77FC2F35EB4}" dt="2024-09-09T00:58:58.908" v="4571"/>
          <ac:spMkLst>
            <pc:docMk/>
            <pc:sldMk cId="3150324587" sldId="445"/>
            <ac:spMk id="2" creationId="{6A19863A-8367-2277-645C-07F8DE976352}"/>
          </ac:spMkLst>
        </pc:spChg>
        <pc:spChg chg="add del mod">
          <ac:chgData name="LAYRA ANGELI CAMPIOL" userId="5cfae716-5291-4cae-bd05-1c229fc5bd6f" providerId="ADAL" clId="{C4CDEA90-E007-4811-A5E3-E77FC2F35EB4}" dt="2024-09-09T01:04:47.837" v="4751" actId="20577"/>
          <ac:spMkLst>
            <pc:docMk/>
            <pc:sldMk cId="3150324587" sldId="445"/>
            <ac:spMk id="3" creationId="{1C1454EB-E769-2861-DDB4-FC40AB7DB9D4}"/>
          </ac:spMkLst>
        </pc:spChg>
        <pc:spChg chg="add mod">
          <ac:chgData name="LAYRA ANGELI CAMPIOL" userId="5cfae716-5291-4cae-bd05-1c229fc5bd6f" providerId="ADAL" clId="{C4CDEA90-E007-4811-A5E3-E77FC2F35EB4}" dt="2024-09-09T01:03:29.101" v="4702"/>
          <ac:spMkLst>
            <pc:docMk/>
            <pc:sldMk cId="3150324587" sldId="445"/>
            <ac:spMk id="4" creationId="{4C0F9E95-F79B-39CB-9785-7C56535AE004}"/>
          </ac:spMkLst>
        </pc:spChg>
        <pc:spChg chg="add mod">
          <ac:chgData name="LAYRA ANGELI CAMPIOL" userId="5cfae716-5291-4cae-bd05-1c229fc5bd6f" providerId="ADAL" clId="{C4CDEA90-E007-4811-A5E3-E77FC2F35EB4}" dt="2024-09-09T01:03:35.225" v="4704"/>
          <ac:spMkLst>
            <pc:docMk/>
            <pc:sldMk cId="3150324587" sldId="445"/>
            <ac:spMk id="5" creationId="{63E252F4-004F-3126-5F52-3743E5CF0CA3}"/>
          </ac:spMkLst>
        </pc:spChg>
      </pc:sldChg>
      <pc:sldChg chg="new del ord">
        <pc:chgData name="LAYRA ANGELI CAMPIOL" userId="5cfae716-5291-4cae-bd05-1c229fc5bd6f" providerId="ADAL" clId="{C4CDEA90-E007-4811-A5E3-E77FC2F35EB4}" dt="2024-09-09T01:09:46.821" v="4857" actId="2696"/>
        <pc:sldMkLst>
          <pc:docMk/>
          <pc:sldMk cId="2580467034" sldId="446"/>
        </pc:sldMkLst>
      </pc:sldChg>
      <pc:sldChg chg="modSp new mod">
        <pc:chgData name="LAYRA ANGELI CAMPIOL" userId="5cfae716-5291-4cae-bd05-1c229fc5bd6f" providerId="ADAL" clId="{C4CDEA90-E007-4811-A5E3-E77FC2F35EB4}" dt="2024-09-09T01:18:19.523" v="5007" actId="20577"/>
        <pc:sldMkLst>
          <pc:docMk/>
          <pc:sldMk cId="2435611119" sldId="447"/>
        </pc:sldMkLst>
        <pc:spChg chg="mod">
          <ac:chgData name="LAYRA ANGELI CAMPIOL" userId="5cfae716-5291-4cae-bd05-1c229fc5bd6f" providerId="ADAL" clId="{C4CDEA90-E007-4811-A5E3-E77FC2F35EB4}" dt="2024-09-09T01:10:24.316" v="4862"/>
          <ac:spMkLst>
            <pc:docMk/>
            <pc:sldMk cId="2435611119" sldId="447"/>
            <ac:spMk id="2" creationId="{2DBC763E-35D4-C7E2-2E03-45EB459A1E00}"/>
          </ac:spMkLst>
        </pc:spChg>
        <pc:spChg chg="mod">
          <ac:chgData name="LAYRA ANGELI CAMPIOL" userId="5cfae716-5291-4cae-bd05-1c229fc5bd6f" providerId="ADAL" clId="{C4CDEA90-E007-4811-A5E3-E77FC2F35EB4}" dt="2024-09-09T01:18:19.523" v="5007" actId="20577"/>
          <ac:spMkLst>
            <pc:docMk/>
            <pc:sldMk cId="2435611119" sldId="447"/>
            <ac:spMk id="3" creationId="{BD0E4772-F385-D213-5188-1750CE91D061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16:35.917" v="4976" actId="27636"/>
        <pc:sldMkLst>
          <pc:docMk/>
          <pc:sldMk cId="1308358825" sldId="448"/>
        </pc:sldMkLst>
        <pc:spChg chg="mod">
          <ac:chgData name="LAYRA ANGELI CAMPIOL" userId="5cfae716-5291-4cae-bd05-1c229fc5bd6f" providerId="ADAL" clId="{C4CDEA90-E007-4811-A5E3-E77FC2F35EB4}" dt="2024-09-09T01:10:17.262" v="4861"/>
          <ac:spMkLst>
            <pc:docMk/>
            <pc:sldMk cId="1308358825" sldId="448"/>
            <ac:spMk id="2" creationId="{0F41A883-2BA4-739F-DAC8-30BC6060D5AA}"/>
          </ac:spMkLst>
        </pc:spChg>
        <pc:spChg chg="mod">
          <ac:chgData name="LAYRA ANGELI CAMPIOL" userId="5cfae716-5291-4cae-bd05-1c229fc5bd6f" providerId="ADAL" clId="{C4CDEA90-E007-4811-A5E3-E77FC2F35EB4}" dt="2024-09-09T01:16:35.917" v="4976" actId="27636"/>
          <ac:spMkLst>
            <pc:docMk/>
            <pc:sldMk cId="1308358825" sldId="448"/>
            <ac:spMk id="3" creationId="{D08E2083-5A25-C844-6CA5-2D3139BDD29F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15:03.736" v="4932" actId="20577"/>
        <pc:sldMkLst>
          <pc:docMk/>
          <pc:sldMk cId="2966761361" sldId="449"/>
        </pc:sldMkLst>
        <pc:spChg chg="mod">
          <ac:chgData name="LAYRA ANGELI CAMPIOL" userId="5cfae716-5291-4cae-bd05-1c229fc5bd6f" providerId="ADAL" clId="{C4CDEA90-E007-4811-A5E3-E77FC2F35EB4}" dt="2024-09-09T01:10:10.707" v="4860"/>
          <ac:spMkLst>
            <pc:docMk/>
            <pc:sldMk cId="2966761361" sldId="449"/>
            <ac:spMk id="2" creationId="{CE9D461B-1228-A029-954D-9B1F87248B7C}"/>
          </ac:spMkLst>
        </pc:spChg>
        <pc:spChg chg="mod">
          <ac:chgData name="LAYRA ANGELI CAMPIOL" userId="5cfae716-5291-4cae-bd05-1c229fc5bd6f" providerId="ADAL" clId="{C4CDEA90-E007-4811-A5E3-E77FC2F35EB4}" dt="2024-09-09T01:15:03.736" v="4932" actId="20577"/>
          <ac:spMkLst>
            <pc:docMk/>
            <pc:sldMk cId="2966761361" sldId="449"/>
            <ac:spMk id="3" creationId="{0AF2814E-7154-D158-D621-56AC76FEB965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13:01.044" v="4895" actId="20577"/>
        <pc:sldMkLst>
          <pc:docMk/>
          <pc:sldMk cId="2007332856" sldId="450"/>
        </pc:sldMkLst>
        <pc:spChg chg="mod">
          <ac:chgData name="LAYRA ANGELI CAMPIOL" userId="5cfae716-5291-4cae-bd05-1c229fc5bd6f" providerId="ADAL" clId="{C4CDEA90-E007-4811-A5E3-E77FC2F35EB4}" dt="2024-09-09T01:10:04.986" v="4859"/>
          <ac:spMkLst>
            <pc:docMk/>
            <pc:sldMk cId="2007332856" sldId="450"/>
            <ac:spMk id="2" creationId="{7CE53422-62A5-F390-CEF4-905D5313813E}"/>
          </ac:spMkLst>
        </pc:spChg>
        <pc:spChg chg="mod">
          <ac:chgData name="LAYRA ANGELI CAMPIOL" userId="5cfae716-5291-4cae-bd05-1c229fc5bd6f" providerId="ADAL" clId="{C4CDEA90-E007-4811-A5E3-E77FC2F35EB4}" dt="2024-09-09T01:13:01.044" v="4895" actId="20577"/>
          <ac:spMkLst>
            <pc:docMk/>
            <pc:sldMk cId="2007332856" sldId="450"/>
            <ac:spMk id="3" creationId="{9516E0FF-EC20-D384-1E43-FF80469C48E9}"/>
          </ac:spMkLst>
        </pc:spChg>
      </pc:sldChg>
      <pc:sldChg chg="delSp modSp new mod">
        <pc:chgData name="LAYRA ANGELI CAMPIOL" userId="5cfae716-5291-4cae-bd05-1c229fc5bd6f" providerId="ADAL" clId="{C4CDEA90-E007-4811-A5E3-E77FC2F35EB4}" dt="2024-09-09T01:09:36.822" v="4856" actId="1076"/>
        <pc:sldMkLst>
          <pc:docMk/>
          <pc:sldMk cId="1343952981" sldId="451"/>
        </pc:sldMkLst>
        <pc:spChg chg="mod">
          <ac:chgData name="LAYRA ANGELI CAMPIOL" userId="5cfae716-5291-4cae-bd05-1c229fc5bd6f" providerId="ADAL" clId="{C4CDEA90-E007-4811-A5E3-E77FC2F35EB4}" dt="2024-09-09T01:09:36.822" v="4856" actId="1076"/>
          <ac:spMkLst>
            <pc:docMk/>
            <pc:sldMk cId="1343952981" sldId="451"/>
            <ac:spMk id="2" creationId="{C19A16DA-6D9D-DA96-551E-A18F3228E612}"/>
          </ac:spMkLst>
        </pc:spChg>
        <pc:spChg chg="del">
          <ac:chgData name="LAYRA ANGELI CAMPIOL" userId="5cfae716-5291-4cae-bd05-1c229fc5bd6f" providerId="ADAL" clId="{C4CDEA90-E007-4811-A5E3-E77FC2F35EB4}" dt="2024-09-09T01:09:33.566" v="4855" actId="21"/>
          <ac:spMkLst>
            <pc:docMk/>
            <pc:sldMk cId="1343952981" sldId="451"/>
            <ac:spMk id="3" creationId="{F20D8CDA-32B6-9330-BB51-8AC4181FA3D2}"/>
          </ac:spMkLst>
        </pc:spChg>
      </pc:sldChg>
      <pc:sldChg chg="delSp modSp new mod ord">
        <pc:chgData name="LAYRA ANGELI CAMPIOL" userId="5cfae716-5291-4cae-bd05-1c229fc5bd6f" providerId="ADAL" clId="{C4CDEA90-E007-4811-A5E3-E77FC2F35EB4}" dt="2024-09-09T01:19:15.050" v="5037" actId="1076"/>
        <pc:sldMkLst>
          <pc:docMk/>
          <pc:sldMk cId="3076189817" sldId="452"/>
        </pc:sldMkLst>
        <pc:spChg chg="mod">
          <ac:chgData name="LAYRA ANGELI CAMPIOL" userId="5cfae716-5291-4cae-bd05-1c229fc5bd6f" providerId="ADAL" clId="{C4CDEA90-E007-4811-A5E3-E77FC2F35EB4}" dt="2024-09-09T01:19:15.050" v="5037" actId="1076"/>
          <ac:spMkLst>
            <pc:docMk/>
            <pc:sldMk cId="3076189817" sldId="452"/>
            <ac:spMk id="2" creationId="{095D8981-19EC-4EF0-A896-0AE71A3D3176}"/>
          </ac:spMkLst>
        </pc:spChg>
        <pc:spChg chg="del">
          <ac:chgData name="LAYRA ANGELI CAMPIOL" userId="5cfae716-5291-4cae-bd05-1c229fc5bd6f" providerId="ADAL" clId="{C4CDEA90-E007-4811-A5E3-E77FC2F35EB4}" dt="2024-09-09T01:19:11.809" v="5036" actId="21"/>
          <ac:spMkLst>
            <pc:docMk/>
            <pc:sldMk cId="3076189817" sldId="452"/>
            <ac:spMk id="3" creationId="{35C7796C-7FE5-C8ED-82D8-2A07B31F4917}"/>
          </ac:spMkLst>
        </pc:spChg>
      </pc:sldChg>
      <pc:sldChg chg="modSp new mod ord">
        <pc:chgData name="LAYRA ANGELI CAMPIOL" userId="5cfae716-5291-4cae-bd05-1c229fc5bd6f" providerId="ADAL" clId="{C4CDEA90-E007-4811-A5E3-E77FC2F35EB4}" dt="2024-09-09T01:21:19.392" v="5054" actId="20577"/>
        <pc:sldMkLst>
          <pc:docMk/>
          <pc:sldMk cId="975077117" sldId="453"/>
        </pc:sldMkLst>
        <pc:spChg chg="mod">
          <ac:chgData name="LAYRA ANGELI CAMPIOL" userId="5cfae716-5291-4cae-bd05-1c229fc5bd6f" providerId="ADAL" clId="{C4CDEA90-E007-4811-A5E3-E77FC2F35EB4}" dt="2024-09-09T01:19:25.881" v="5038"/>
          <ac:spMkLst>
            <pc:docMk/>
            <pc:sldMk cId="975077117" sldId="453"/>
            <ac:spMk id="2" creationId="{056A49B6-BAB0-021E-C40C-7C2992CF55AC}"/>
          </ac:spMkLst>
        </pc:spChg>
        <pc:spChg chg="mod">
          <ac:chgData name="LAYRA ANGELI CAMPIOL" userId="5cfae716-5291-4cae-bd05-1c229fc5bd6f" providerId="ADAL" clId="{C4CDEA90-E007-4811-A5E3-E77FC2F35EB4}" dt="2024-09-09T01:21:19.392" v="5054" actId="20577"/>
          <ac:spMkLst>
            <pc:docMk/>
            <pc:sldMk cId="975077117" sldId="453"/>
            <ac:spMk id="3" creationId="{767FF537-8D1F-34B4-F0D0-C30881923D08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28:48.013" v="5158" actId="20577"/>
        <pc:sldMkLst>
          <pc:docMk/>
          <pc:sldMk cId="4251832639" sldId="454"/>
        </pc:sldMkLst>
        <pc:spChg chg="mod">
          <ac:chgData name="LAYRA ANGELI CAMPIOL" userId="5cfae716-5291-4cae-bd05-1c229fc5bd6f" providerId="ADAL" clId="{C4CDEA90-E007-4811-A5E3-E77FC2F35EB4}" dt="2024-09-09T01:19:51.362" v="5042"/>
          <ac:spMkLst>
            <pc:docMk/>
            <pc:sldMk cId="4251832639" sldId="454"/>
            <ac:spMk id="2" creationId="{B769C621-3F33-93CC-6F57-FB56BBA958FE}"/>
          </ac:spMkLst>
        </pc:spChg>
        <pc:spChg chg="mod">
          <ac:chgData name="LAYRA ANGELI CAMPIOL" userId="5cfae716-5291-4cae-bd05-1c229fc5bd6f" providerId="ADAL" clId="{C4CDEA90-E007-4811-A5E3-E77FC2F35EB4}" dt="2024-09-09T01:28:48.013" v="5158" actId="20577"/>
          <ac:spMkLst>
            <pc:docMk/>
            <pc:sldMk cId="4251832639" sldId="454"/>
            <ac:spMk id="3" creationId="{0DF98FC4-689D-E19F-74F0-C051B83DE3A0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26:40.946" v="5119" actId="20577"/>
        <pc:sldMkLst>
          <pc:docMk/>
          <pc:sldMk cId="1931233261" sldId="455"/>
        </pc:sldMkLst>
        <pc:spChg chg="mod">
          <ac:chgData name="LAYRA ANGELI CAMPIOL" userId="5cfae716-5291-4cae-bd05-1c229fc5bd6f" providerId="ADAL" clId="{C4CDEA90-E007-4811-A5E3-E77FC2F35EB4}" dt="2024-09-09T01:19:43.364" v="5041"/>
          <ac:spMkLst>
            <pc:docMk/>
            <pc:sldMk cId="1931233261" sldId="455"/>
            <ac:spMk id="2" creationId="{D6E146F7-C299-0C13-CB36-E25BCF820B4D}"/>
          </ac:spMkLst>
        </pc:spChg>
        <pc:spChg chg="mod">
          <ac:chgData name="LAYRA ANGELI CAMPIOL" userId="5cfae716-5291-4cae-bd05-1c229fc5bd6f" providerId="ADAL" clId="{C4CDEA90-E007-4811-A5E3-E77FC2F35EB4}" dt="2024-09-09T01:26:40.946" v="5119" actId="20577"/>
          <ac:spMkLst>
            <pc:docMk/>
            <pc:sldMk cId="1931233261" sldId="455"/>
            <ac:spMk id="3" creationId="{88CD795D-9CD9-74EF-1114-BCEC5E67141F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25:22.091" v="5098" actId="27636"/>
        <pc:sldMkLst>
          <pc:docMk/>
          <pc:sldMk cId="137512793" sldId="456"/>
        </pc:sldMkLst>
        <pc:spChg chg="mod">
          <ac:chgData name="LAYRA ANGELI CAMPIOL" userId="5cfae716-5291-4cae-bd05-1c229fc5bd6f" providerId="ADAL" clId="{C4CDEA90-E007-4811-A5E3-E77FC2F35EB4}" dt="2024-09-09T01:19:37.662" v="5040"/>
          <ac:spMkLst>
            <pc:docMk/>
            <pc:sldMk cId="137512793" sldId="456"/>
            <ac:spMk id="2" creationId="{A083A7CC-FD7D-43EE-1574-ED2777660C94}"/>
          </ac:spMkLst>
        </pc:spChg>
        <pc:spChg chg="mod">
          <ac:chgData name="LAYRA ANGELI CAMPIOL" userId="5cfae716-5291-4cae-bd05-1c229fc5bd6f" providerId="ADAL" clId="{C4CDEA90-E007-4811-A5E3-E77FC2F35EB4}" dt="2024-09-09T01:25:22.091" v="5098" actId="27636"/>
          <ac:spMkLst>
            <pc:docMk/>
            <pc:sldMk cId="137512793" sldId="456"/>
            <ac:spMk id="3" creationId="{B4F90723-A49F-CF7B-6996-744BDB78224D}"/>
          </ac:spMkLst>
        </pc:spChg>
      </pc:sldChg>
      <pc:sldChg chg="modSp new mod">
        <pc:chgData name="LAYRA ANGELI CAMPIOL" userId="5cfae716-5291-4cae-bd05-1c229fc5bd6f" providerId="ADAL" clId="{C4CDEA90-E007-4811-A5E3-E77FC2F35EB4}" dt="2024-09-09T01:24:05.582" v="5082" actId="5793"/>
        <pc:sldMkLst>
          <pc:docMk/>
          <pc:sldMk cId="1592184237" sldId="457"/>
        </pc:sldMkLst>
        <pc:spChg chg="mod">
          <ac:chgData name="LAYRA ANGELI CAMPIOL" userId="5cfae716-5291-4cae-bd05-1c229fc5bd6f" providerId="ADAL" clId="{C4CDEA90-E007-4811-A5E3-E77FC2F35EB4}" dt="2024-09-09T01:19:30.994" v="5039"/>
          <ac:spMkLst>
            <pc:docMk/>
            <pc:sldMk cId="1592184237" sldId="457"/>
            <ac:spMk id="2" creationId="{02D48CFD-E1B6-DF57-E1AF-CCA3F1BA3CB4}"/>
          </ac:spMkLst>
        </pc:spChg>
        <pc:spChg chg="mod">
          <ac:chgData name="LAYRA ANGELI CAMPIOL" userId="5cfae716-5291-4cae-bd05-1c229fc5bd6f" providerId="ADAL" clId="{C4CDEA90-E007-4811-A5E3-E77FC2F35EB4}" dt="2024-09-09T01:24:05.582" v="5082" actId="5793"/>
          <ac:spMkLst>
            <pc:docMk/>
            <pc:sldMk cId="1592184237" sldId="457"/>
            <ac:spMk id="3" creationId="{7EECD406-66FF-08ED-8A2B-0A700E4DAAD5}"/>
          </ac:spMkLst>
        </pc:spChg>
      </pc:sldChg>
      <pc:sldChg chg="modSp new del mod ord">
        <pc:chgData name="LAYRA ANGELI CAMPIOL" userId="5cfae716-5291-4cae-bd05-1c229fc5bd6f" providerId="ADAL" clId="{C4CDEA90-E007-4811-A5E3-E77FC2F35EB4}" dt="2024-09-09T01:43:12.032" v="5388" actId="2696"/>
        <pc:sldMkLst>
          <pc:docMk/>
          <pc:sldMk cId="2377530473" sldId="458"/>
        </pc:sldMkLst>
        <pc:spChg chg="mod">
          <ac:chgData name="LAYRA ANGELI CAMPIOL" userId="5cfae716-5291-4cae-bd05-1c229fc5bd6f" providerId="ADAL" clId="{C4CDEA90-E007-4811-A5E3-E77FC2F35EB4}" dt="2024-09-09T01:33:30.716" v="5259" actId="20577"/>
          <ac:spMkLst>
            <pc:docMk/>
            <pc:sldMk cId="2377530473" sldId="458"/>
            <ac:spMk id="2" creationId="{F28B4398-F579-2E21-C965-FDF0D1B180E1}"/>
          </ac:spMkLst>
        </pc:spChg>
      </pc:sldChg>
      <pc:sldChg chg="addSp delSp modSp new mod ord">
        <pc:chgData name="LAYRA ANGELI CAMPIOL" userId="5cfae716-5291-4cae-bd05-1c229fc5bd6f" providerId="ADAL" clId="{C4CDEA90-E007-4811-A5E3-E77FC2F35EB4}" dt="2024-09-09T01:43:04.906" v="5387" actId="14100"/>
        <pc:sldMkLst>
          <pc:docMk/>
          <pc:sldMk cId="749878043" sldId="459"/>
        </pc:sldMkLst>
        <pc:spChg chg="del mod">
          <ac:chgData name="LAYRA ANGELI CAMPIOL" userId="5cfae716-5291-4cae-bd05-1c229fc5bd6f" providerId="ADAL" clId="{C4CDEA90-E007-4811-A5E3-E77FC2F35EB4}" dt="2024-09-09T01:36:11.092" v="5285" actId="21"/>
          <ac:spMkLst>
            <pc:docMk/>
            <pc:sldMk cId="749878043" sldId="459"/>
            <ac:spMk id="2" creationId="{54AF0CF7-E15A-6451-45C9-48CF6DCDB3A2}"/>
          </ac:spMkLst>
        </pc:spChg>
        <pc:spChg chg="mod">
          <ac:chgData name="LAYRA ANGELI CAMPIOL" userId="5cfae716-5291-4cae-bd05-1c229fc5bd6f" providerId="ADAL" clId="{C4CDEA90-E007-4811-A5E3-E77FC2F35EB4}" dt="2024-09-09T01:43:04.906" v="5387" actId="14100"/>
          <ac:spMkLst>
            <pc:docMk/>
            <pc:sldMk cId="749878043" sldId="459"/>
            <ac:spMk id="3" creationId="{C10A103A-3CE0-0B5C-457B-6E586043E3FA}"/>
          </ac:spMkLst>
        </pc:spChg>
        <pc:spChg chg="add mod">
          <ac:chgData name="LAYRA ANGELI CAMPIOL" userId="5cfae716-5291-4cae-bd05-1c229fc5bd6f" providerId="ADAL" clId="{C4CDEA90-E007-4811-A5E3-E77FC2F35EB4}" dt="2024-09-09T01:36:34.782" v="5314" actId="1076"/>
          <ac:spMkLst>
            <pc:docMk/>
            <pc:sldMk cId="749878043" sldId="459"/>
            <ac:spMk id="4" creationId="{869C32ED-0372-181D-7320-45C96CC16188}"/>
          </ac:spMkLst>
        </pc:spChg>
        <pc:spChg chg="add del mod">
          <ac:chgData name="LAYRA ANGELI CAMPIOL" userId="5cfae716-5291-4cae-bd05-1c229fc5bd6f" providerId="ADAL" clId="{C4CDEA90-E007-4811-A5E3-E77FC2F35EB4}" dt="2024-09-09T01:36:15.519" v="5286" actId="21"/>
          <ac:spMkLst>
            <pc:docMk/>
            <pc:sldMk cId="749878043" sldId="459"/>
            <ac:spMk id="6" creationId="{73E8FC44-3AB4-C511-FE62-3E212317ABB8}"/>
          </ac:spMkLst>
        </pc:spChg>
        <pc:spChg chg="add mod">
          <ac:chgData name="LAYRA ANGELI CAMPIOL" userId="5cfae716-5291-4cae-bd05-1c229fc5bd6f" providerId="ADAL" clId="{C4CDEA90-E007-4811-A5E3-E77FC2F35EB4}" dt="2024-09-09T01:40:12.055" v="5360" actId="14100"/>
          <ac:spMkLst>
            <pc:docMk/>
            <pc:sldMk cId="749878043" sldId="459"/>
            <ac:spMk id="7" creationId="{7210DBC1-5963-4094-6CAC-6837C4343BE4}"/>
          </ac:spMkLst>
        </pc:spChg>
      </pc:sldChg>
      <pc:sldChg chg="modSp add mod">
        <pc:chgData name="LAYRA ANGELI CAMPIOL" userId="5cfae716-5291-4cae-bd05-1c229fc5bd6f" providerId="ADAL" clId="{C4CDEA90-E007-4811-A5E3-E77FC2F35EB4}" dt="2024-09-09T01:42:51.505" v="5386" actId="14100"/>
        <pc:sldMkLst>
          <pc:docMk/>
          <pc:sldMk cId="1638500527" sldId="460"/>
        </pc:sldMkLst>
        <pc:spChg chg="mod">
          <ac:chgData name="LAYRA ANGELI CAMPIOL" userId="5cfae716-5291-4cae-bd05-1c229fc5bd6f" providerId="ADAL" clId="{C4CDEA90-E007-4811-A5E3-E77FC2F35EB4}" dt="2024-09-09T01:42:51.505" v="5386" actId="14100"/>
          <ac:spMkLst>
            <pc:docMk/>
            <pc:sldMk cId="1638500527" sldId="460"/>
            <ac:spMk id="3" creationId="{C10A103A-3CE0-0B5C-457B-6E586043E3FA}"/>
          </ac:spMkLst>
        </pc:spChg>
        <pc:spChg chg="mod">
          <ac:chgData name="LAYRA ANGELI CAMPIOL" userId="5cfae716-5291-4cae-bd05-1c229fc5bd6f" providerId="ADAL" clId="{C4CDEA90-E007-4811-A5E3-E77FC2F35EB4}" dt="2024-09-09T01:41:26.782" v="5370" actId="20577"/>
          <ac:spMkLst>
            <pc:docMk/>
            <pc:sldMk cId="1638500527" sldId="460"/>
            <ac:spMk id="4" creationId="{869C32ED-0372-181D-7320-45C96CC16188}"/>
          </ac:spMkLst>
        </pc:spChg>
      </pc:sldChg>
    </pc:docChg>
  </pc:docChgLst>
  <pc:docChgLst>
    <pc:chgData name="LAYRA ANGELI CAMPIOL" userId="5cfae716-5291-4cae-bd05-1c229fc5bd6f" providerId="ADAL" clId="{FC6CBAD0-F6B7-A247-BECB-791F4291781C}"/>
    <pc:docChg chg="undo custSel addSld modSld sldOrd">
      <pc:chgData name="LAYRA ANGELI CAMPIOL" userId="5cfae716-5291-4cae-bd05-1c229fc5bd6f" providerId="ADAL" clId="{FC6CBAD0-F6B7-A247-BECB-791F4291781C}" dt="2024-09-09T11:45:05.043" v="1011" actId="2"/>
      <pc:docMkLst>
        <pc:docMk/>
      </pc:docMkLst>
      <pc:sldChg chg="addSp delSp modSp ord">
        <pc:chgData name="LAYRA ANGELI CAMPIOL" userId="5cfae716-5291-4cae-bd05-1c229fc5bd6f" providerId="ADAL" clId="{FC6CBAD0-F6B7-A247-BECB-791F4291781C}" dt="2024-09-08T22:31:37.233" v="83" actId="1076"/>
        <pc:sldMkLst>
          <pc:docMk/>
          <pc:sldMk cId="3346685798" sldId="383"/>
        </pc:sldMkLst>
        <pc:spChg chg="mod">
          <ac:chgData name="LAYRA ANGELI CAMPIOL" userId="5cfae716-5291-4cae-bd05-1c229fc5bd6f" providerId="ADAL" clId="{FC6CBAD0-F6B7-A247-BECB-791F4291781C}" dt="2024-09-08T22:31:37.233" v="83" actId="1076"/>
          <ac:spMkLst>
            <pc:docMk/>
            <pc:sldMk cId="3346685798" sldId="383"/>
            <ac:spMk id="2" creationId="{B530BF65-C84B-45C3-72CA-AFDA68851174}"/>
          </ac:spMkLst>
        </pc:spChg>
        <pc:spChg chg="del">
          <ac:chgData name="LAYRA ANGELI CAMPIOL" userId="5cfae716-5291-4cae-bd05-1c229fc5bd6f" providerId="ADAL" clId="{FC6CBAD0-F6B7-A247-BECB-791F4291781C}" dt="2024-09-08T22:30:56.398" v="55" actId="21"/>
          <ac:spMkLst>
            <pc:docMk/>
            <pc:sldMk cId="3346685798" sldId="383"/>
            <ac:spMk id="3" creationId="{3B8EBC2C-6DD7-5003-38EB-40753046FE8C}"/>
          </ac:spMkLst>
        </pc:spChg>
        <pc:spChg chg="add del mod">
          <ac:chgData name="LAYRA ANGELI CAMPIOL" userId="5cfae716-5291-4cae-bd05-1c229fc5bd6f" providerId="ADAL" clId="{FC6CBAD0-F6B7-A247-BECB-791F4291781C}" dt="2024-09-08T22:30:59.677" v="56" actId="21"/>
          <ac:spMkLst>
            <pc:docMk/>
            <pc:sldMk cId="3346685798" sldId="383"/>
            <ac:spMk id="5" creationId="{E76CB91D-F425-9605-6EE8-3FF8017213B3}"/>
          </ac:spMkLst>
        </pc:spChg>
      </pc:sldChg>
      <pc:sldChg chg="ord">
        <pc:chgData name="LAYRA ANGELI CAMPIOL" userId="5cfae716-5291-4cae-bd05-1c229fc5bd6f" providerId="ADAL" clId="{FC6CBAD0-F6B7-A247-BECB-791F4291781C}" dt="2024-09-08T22:29:37.885" v="53" actId="1076"/>
        <pc:sldMkLst>
          <pc:docMk/>
          <pc:sldMk cId="1440871986" sldId="389"/>
        </pc:sldMkLst>
      </pc:sldChg>
      <pc:sldChg chg="modSp ord">
        <pc:chgData name="LAYRA ANGELI CAMPIOL" userId="5cfae716-5291-4cae-bd05-1c229fc5bd6f" providerId="ADAL" clId="{FC6CBAD0-F6B7-A247-BECB-791F4291781C}" dt="2024-09-08T22:52:32.005" v="823" actId="20577"/>
        <pc:sldMkLst>
          <pc:docMk/>
          <pc:sldMk cId="3200312026" sldId="391"/>
        </pc:sldMkLst>
        <pc:spChg chg="mod">
          <ac:chgData name="LAYRA ANGELI CAMPIOL" userId="5cfae716-5291-4cae-bd05-1c229fc5bd6f" providerId="ADAL" clId="{FC6CBAD0-F6B7-A247-BECB-791F4291781C}" dt="2024-09-08T22:36:27.835" v="124" actId="20577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LAYRA ANGELI CAMPIOL" userId="5cfae716-5291-4cae-bd05-1c229fc5bd6f" providerId="ADAL" clId="{FC6CBAD0-F6B7-A247-BECB-791F4291781C}" dt="2024-09-08T22:52:32.005" v="823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modSp">
        <pc:chgData name="LAYRA ANGELI CAMPIOL" userId="5cfae716-5291-4cae-bd05-1c229fc5bd6f" providerId="ADAL" clId="{FC6CBAD0-F6B7-A247-BECB-791F4291781C}" dt="2024-09-09T11:45:05.043" v="1011" actId="2"/>
        <pc:sldMkLst>
          <pc:docMk/>
          <pc:sldMk cId="4261132419" sldId="398"/>
        </pc:sldMkLst>
        <pc:spChg chg="mod">
          <ac:chgData name="LAYRA ANGELI CAMPIOL" userId="5cfae716-5291-4cae-bd05-1c229fc5bd6f" providerId="ADAL" clId="{FC6CBAD0-F6B7-A247-BECB-791F4291781C}" dt="2024-09-09T11:45:05.043" v="1011" actId="2"/>
          <ac:spMkLst>
            <pc:docMk/>
            <pc:sldMk cId="4261132419" sldId="398"/>
            <ac:spMk id="3" creationId="{8BE734F0-2DDD-AF70-F13D-F9E4C1929411}"/>
          </ac:spMkLst>
        </pc:spChg>
      </pc:sldChg>
      <pc:sldChg chg="ord">
        <pc:chgData name="LAYRA ANGELI CAMPIOL" userId="5cfae716-5291-4cae-bd05-1c229fc5bd6f" providerId="ADAL" clId="{FC6CBAD0-F6B7-A247-BECB-791F4291781C}" dt="2024-09-08T22:29:34.655" v="52" actId="1076"/>
        <pc:sldMkLst>
          <pc:docMk/>
          <pc:sldMk cId="2249372667" sldId="409"/>
        </pc:sldMkLst>
      </pc:sldChg>
      <pc:sldChg chg="addSp delSp modSp">
        <pc:chgData name="LAYRA ANGELI CAMPIOL" userId="5cfae716-5291-4cae-bd05-1c229fc5bd6f" providerId="ADAL" clId="{FC6CBAD0-F6B7-A247-BECB-791F4291781C}" dt="2024-09-09T11:45:05.003" v="1010" actId="2"/>
        <pc:sldMkLst>
          <pc:docMk/>
          <pc:sldMk cId="3390304222" sldId="410"/>
        </pc:sldMkLst>
        <pc:spChg chg="mod">
          <ac:chgData name="LAYRA ANGELI CAMPIOL" userId="5cfae716-5291-4cae-bd05-1c229fc5bd6f" providerId="ADAL" clId="{FC6CBAD0-F6B7-A247-BECB-791F4291781C}" dt="2024-09-08T22:28:53.818" v="51" actId="1076"/>
          <ac:spMkLst>
            <pc:docMk/>
            <pc:sldMk cId="3390304222" sldId="410"/>
            <ac:spMk id="2" creationId="{7AB1D9D6-2977-ABCD-FDF8-51AFA5064E54}"/>
          </ac:spMkLst>
        </pc:spChg>
        <pc:spChg chg="add mod">
          <ac:chgData name="LAYRA ANGELI CAMPIOL" userId="5cfae716-5291-4cae-bd05-1c229fc5bd6f" providerId="ADAL" clId="{FC6CBAD0-F6B7-A247-BECB-791F4291781C}" dt="2024-09-09T11:45:05.003" v="1010" actId="2"/>
          <ac:spMkLst>
            <pc:docMk/>
            <pc:sldMk cId="3390304222" sldId="410"/>
            <ac:spMk id="4" creationId="{813B17D2-9725-1330-9C6E-424AF754EBBF}"/>
          </ac:spMkLst>
        </pc:spChg>
        <pc:graphicFrameChg chg="add del mod modGraphic">
          <ac:chgData name="LAYRA ANGELI CAMPIOL" userId="5cfae716-5291-4cae-bd05-1c229fc5bd6f" providerId="ADAL" clId="{FC6CBAD0-F6B7-A247-BECB-791F4291781C}" dt="2024-09-09T11:43:29.557" v="897" actId="3680"/>
          <ac:graphicFrameMkLst>
            <pc:docMk/>
            <pc:sldMk cId="3390304222" sldId="410"/>
            <ac:graphicFrameMk id="3" creationId="{75325695-7A7C-891E-8018-ABDA5E9B7F09}"/>
          </ac:graphicFrameMkLst>
        </pc:graphicFrameChg>
      </pc:sldChg>
      <pc:sldChg chg="modSp new">
        <pc:chgData name="LAYRA ANGELI CAMPIOL" userId="5cfae716-5291-4cae-bd05-1c229fc5bd6f" providerId="ADAL" clId="{FC6CBAD0-F6B7-A247-BECB-791F4291781C}" dt="2024-09-08T22:55:58.505" v="893" actId="20577"/>
        <pc:sldMkLst>
          <pc:docMk/>
          <pc:sldMk cId="514290701" sldId="411"/>
        </pc:sldMkLst>
        <pc:spChg chg="mod">
          <ac:chgData name="LAYRA ANGELI CAMPIOL" userId="5cfae716-5291-4cae-bd05-1c229fc5bd6f" providerId="ADAL" clId="{FC6CBAD0-F6B7-A247-BECB-791F4291781C}" dt="2024-09-08T22:50:30.571" v="678" actId="20577"/>
          <ac:spMkLst>
            <pc:docMk/>
            <pc:sldMk cId="514290701" sldId="411"/>
            <ac:spMk id="2" creationId="{EB4C510C-715B-24C1-82E6-99C5E128DCAB}"/>
          </ac:spMkLst>
        </pc:spChg>
        <pc:spChg chg="mod">
          <ac:chgData name="LAYRA ANGELI CAMPIOL" userId="5cfae716-5291-4cae-bd05-1c229fc5bd6f" providerId="ADAL" clId="{FC6CBAD0-F6B7-A247-BECB-791F4291781C}" dt="2024-09-08T22:55:58.505" v="893" actId="20577"/>
          <ac:spMkLst>
            <pc:docMk/>
            <pc:sldMk cId="514290701" sldId="411"/>
            <ac:spMk id="3" creationId="{80F827A8-BAC9-3216-67B0-E4EF921F14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‹#›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09/09/2024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871" y="880171"/>
            <a:ext cx="7994454" cy="2285266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/>
              <a:t>Modelos de Banco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3B17D2-9725-1330-9C6E-424AF754EBBF}"/>
              </a:ext>
            </a:extLst>
          </p:cNvPr>
          <p:cNvSpPr txBox="1"/>
          <p:nvPr/>
        </p:nvSpPr>
        <p:spPr>
          <a:xfrm>
            <a:off x="6414245" y="5509627"/>
            <a:ext cx="4759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Jean Yuki Kimura</a:t>
            </a:r>
          </a:p>
          <a:p>
            <a:pPr algn="l"/>
            <a:r>
              <a:rPr lang="pt-BR">
                <a:solidFill>
                  <a:schemeClr val="bg1"/>
                </a:solidFill>
              </a:rPr>
              <a:t>Jhenifer Laís Barbosa</a:t>
            </a:r>
          </a:p>
          <a:p>
            <a:pPr algn="l"/>
            <a:r>
              <a:rPr lang="pt-BR">
                <a:solidFill>
                  <a:schemeClr val="bg1"/>
                </a:solidFill>
              </a:rPr>
              <a:t>Layra Angeli Campiol </a:t>
            </a:r>
          </a:p>
          <a:p>
            <a:pPr algn="l"/>
            <a:r>
              <a:rPr lang="pt-BR">
                <a:solidFill>
                  <a:schemeClr val="bg1"/>
                </a:solidFill>
              </a:rPr>
              <a:t>Lorenna Lima Barbosa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D695-BB35-02A9-7751-0226E1B5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8155C-C25E-8B54-D55B-95C97231F0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Estrutura de grafos</a:t>
            </a:r>
          </a:p>
          <a:p>
            <a:r>
              <a:rPr lang="pt-BR"/>
              <a:t>Dados = nós</a:t>
            </a:r>
          </a:p>
          <a:p>
            <a:r>
              <a:rPr lang="pt-BR"/>
              <a:t>Relacionamentos = arcos ou arestas</a:t>
            </a:r>
          </a:p>
          <a:p>
            <a:r>
              <a:rPr lang="pt-BR"/>
              <a:t>Um nó pode ter inúmeros relacionamentos com outros nós</a:t>
            </a:r>
          </a:p>
          <a:p>
            <a:r>
              <a:rPr lang="pt-BR"/>
              <a:t>Útil em cenários onde dados são do tipo muitos para muitos</a:t>
            </a:r>
          </a:p>
        </p:txBody>
      </p:sp>
    </p:spTree>
    <p:extLst>
      <p:ext uri="{BB962C8B-B14F-4D97-AF65-F5344CB8AC3E}">
        <p14:creationId xmlns:p14="http://schemas.microsoft.com/office/powerpoint/2010/main" val="20417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38A35-91DC-AB18-662E-E6149B61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54AAE-1227-A975-92C2-CF0814E423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Telecomunicações: gerenciar e monitorar roteadores, </a:t>
            </a:r>
            <a:r>
              <a:rPr lang="pt-BR" b="1"/>
              <a:t>switches</a:t>
            </a:r>
            <a:r>
              <a:rPr lang="pt-BR"/>
              <a:t>...</a:t>
            </a:r>
          </a:p>
          <a:p>
            <a:r>
              <a:rPr lang="pt-BR"/>
              <a:t>Redes sociais e sistemas de recomendação: conexões entre usuários e o que eles interagem</a:t>
            </a:r>
          </a:p>
        </p:txBody>
      </p:sp>
    </p:spTree>
    <p:extLst>
      <p:ext uri="{BB962C8B-B14F-4D97-AF65-F5344CB8AC3E}">
        <p14:creationId xmlns:p14="http://schemas.microsoft.com/office/powerpoint/2010/main" val="111863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5DCD7-480F-0DA9-96BA-9AD137B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85C85-7C19-C6B0-1D23-88B6FD4813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Representação de relacionamentos complexos</a:t>
            </a:r>
          </a:p>
          <a:p>
            <a:r>
              <a:rPr lang="pt-BR"/>
              <a:t>Flexibilidade de navegação </a:t>
            </a:r>
          </a:p>
          <a:p>
            <a:r>
              <a:rPr lang="pt-BR"/>
              <a:t>Maior eficiência que o modelo hierárquico </a:t>
            </a:r>
          </a:p>
          <a:p>
            <a:endParaRPr lang="pt-BR"/>
          </a:p>
          <a:p>
            <a:r>
              <a:rPr lang="pt-BR"/>
              <a:t>Complexidade estrutural</a:t>
            </a:r>
          </a:p>
          <a:p>
            <a:r>
              <a:rPr lang="pt-BR"/>
              <a:t>Gestão de relacionamentos complicada</a:t>
            </a:r>
          </a:p>
          <a:p>
            <a:r>
              <a:rPr lang="pt-BR"/>
              <a:t>Dificuldade de modificação </a:t>
            </a:r>
          </a:p>
        </p:txBody>
      </p:sp>
    </p:spTree>
    <p:extLst>
      <p:ext uri="{BB962C8B-B14F-4D97-AF65-F5344CB8AC3E}">
        <p14:creationId xmlns:p14="http://schemas.microsoft.com/office/powerpoint/2010/main" val="169426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1EA7E-58CB-9328-7AD4-0F1EF07E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75236-8D94-EABC-3E60-82CDC366FB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Ganhou destaque com bancos de dados de grafos como o Neo4j</a:t>
            </a:r>
          </a:p>
          <a:p>
            <a:r>
              <a:rPr lang="pt-BR"/>
              <a:t>Cada vez mais integrado a soluções de </a:t>
            </a:r>
            <a:r>
              <a:rPr lang="pt-BR" b="1"/>
              <a:t>big data</a:t>
            </a:r>
          </a:p>
          <a:p>
            <a:r>
              <a:rPr lang="pt-BR"/>
              <a:t>Desenvolvimento de modelos híbridos (junções com outros modelos)</a:t>
            </a:r>
          </a:p>
        </p:txBody>
      </p:sp>
    </p:spTree>
    <p:extLst>
      <p:ext uri="{BB962C8B-B14F-4D97-AF65-F5344CB8AC3E}">
        <p14:creationId xmlns:p14="http://schemas.microsoft.com/office/powerpoint/2010/main" val="220626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CC2C-C8AC-381A-FA80-8780D8AE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14" y="1582537"/>
            <a:ext cx="6787747" cy="1593507"/>
          </a:xfrm>
        </p:spPr>
        <p:txBody>
          <a:bodyPr/>
          <a:lstStyle/>
          <a:p>
            <a:r>
              <a:rPr lang="pt-BR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22482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196C-31D3-FA85-63CA-EAE017E5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e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77630-09EF-B4F6-5B6A-46D74E4A0F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Década de 1970</a:t>
            </a:r>
          </a:p>
          <a:p>
            <a:r>
              <a:rPr lang="pt-BR"/>
              <a:t>Edgar Frank Codd</a:t>
            </a:r>
          </a:p>
          <a:p>
            <a:r>
              <a:rPr lang="pt-BR"/>
              <a:t>System R, da IBM, foi uma das primeiras implementações do modelo</a:t>
            </a:r>
          </a:p>
          <a:p>
            <a:r>
              <a:rPr lang="pt-BR"/>
              <a:t>Criação da </a:t>
            </a:r>
            <a:r>
              <a:rPr lang="pt-BR" b="1"/>
              <a:t>Structured Query Language </a:t>
            </a:r>
            <a:r>
              <a:rPr lang="pt-BR"/>
              <a:t>(SQL)</a:t>
            </a:r>
          </a:p>
          <a:p>
            <a:r>
              <a:rPr lang="pt-BR"/>
              <a:t>Influenciou a criação dos bancos orientados a objetos NoSQL e </a:t>
            </a:r>
            <a:r>
              <a:rPr lang="pt-BR" err="1"/>
              <a:t>NewSQL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7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EECA2-392D-6A04-FF20-083BC38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C4DA7-C209-033C-B5C4-7374DE5692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12796"/>
          </a:xfrm>
        </p:spPr>
        <p:txBody>
          <a:bodyPr>
            <a:normAutofit/>
          </a:bodyPr>
          <a:lstStyle/>
          <a:p>
            <a:r>
              <a:rPr lang="pt-BR"/>
              <a:t>Representação lógica coerente</a:t>
            </a:r>
          </a:p>
          <a:p>
            <a:r>
              <a:rPr lang="pt-BR"/>
              <a:t>Normalização: elimina redundâncias e melhora a organização dos dados</a:t>
            </a:r>
          </a:p>
          <a:p>
            <a:r>
              <a:rPr lang="pt-BR"/>
              <a:t>Separação de modelo lógico e operacional</a:t>
            </a:r>
          </a:p>
          <a:p>
            <a:r>
              <a:rPr lang="pt-BR"/>
              <a:t>Elementos básicos:</a:t>
            </a:r>
          </a:p>
          <a:p>
            <a:pPr lvl="1"/>
            <a:r>
              <a:rPr lang="pt-BR" sz="1800"/>
              <a:t>Domínio: tipo de dado</a:t>
            </a:r>
          </a:p>
          <a:p>
            <a:pPr lvl="1"/>
            <a:r>
              <a:rPr lang="pt-BR" sz="1800"/>
              <a:t>Tupla: equivalente a uma linha em uma tabela</a:t>
            </a:r>
          </a:p>
          <a:p>
            <a:pPr lvl="1"/>
            <a:r>
              <a:rPr lang="pt-BR" sz="1800"/>
              <a:t>Relvar: variável relacional (cabeçalho para uma relação)</a:t>
            </a:r>
          </a:p>
          <a:p>
            <a:pPr lvl="1"/>
            <a:r>
              <a:rPr lang="pt-BR" sz="1800"/>
              <a:t>Relação: conjunto de tuplas, equivalente a uma tabela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59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32B33-F063-5692-3306-0EDAC57B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94D45-81CE-C23E-D19E-054945DA6C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Base do Oracle, Microsoft SQL Server e MySQL</a:t>
            </a:r>
          </a:p>
          <a:p>
            <a:r>
              <a:rPr lang="pt-BR"/>
              <a:t>Bancos: gerenciar transações, dados de clientes, contas...</a:t>
            </a:r>
          </a:p>
        </p:txBody>
      </p:sp>
    </p:spTree>
    <p:extLst>
      <p:ext uri="{BB962C8B-B14F-4D97-AF65-F5344CB8AC3E}">
        <p14:creationId xmlns:p14="http://schemas.microsoft.com/office/powerpoint/2010/main" val="307853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9AED5-7496-EBE6-484A-E0886E05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358B9-90AC-A364-FA5F-085997FEFB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Tabelas oferecem simplicidade e clareza</a:t>
            </a:r>
          </a:p>
          <a:p>
            <a:r>
              <a:rPr lang="pt-BR"/>
              <a:t>Facilita consultas complexas</a:t>
            </a:r>
          </a:p>
          <a:p>
            <a:r>
              <a:rPr lang="pt-BR"/>
              <a:t>Integridade dos dados</a:t>
            </a:r>
          </a:p>
          <a:p>
            <a:endParaRPr lang="pt-BR"/>
          </a:p>
          <a:p>
            <a:r>
              <a:rPr lang="pt-BR"/>
              <a:t>Alto custo</a:t>
            </a:r>
          </a:p>
          <a:p>
            <a:r>
              <a:rPr lang="pt-BR"/>
              <a:t>Complexidade de instalação e manutenção </a:t>
            </a:r>
          </a:p>
          <a:p>
            <a:r>
              <a:rPr lang="pt-BR"/>
              <a:t>Menos eficaz para dados não estruturados</a:t>
            </a:r>
          </a:p>
        </p:txBody>
      </p:sp>
    </p:spTree>
    <p:extLst>
      <p:ext uri="{BB962C8B-B14F-4D97-AF65-F5344CB8AC3E}">
        <p14:creationId xmlns:p14="http://schemas.microsoft.com/office/powerpoint/2010/main" val="314102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42EC-8EE9-1629-60DB-514DECAD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98485-F5E1-8CEE-B24B-27CD5D7B7F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Popularizou o uso do SQL</a:t>
            </a:r>
          </a:p>
          <a:p>
            <a:r>
              <a:rPr lang="pt-BR"/>
              <a:t>Permanece relevante, principalmente em sistemas de transações </a:t>
            </a:r>
          </a:p>
          <a:p>
            <a:r>
              <a:rPr lang="pt-BR"/>
              <a:t>Evoluiu para modelos híbridos (junções com outros modelos)</a:t>
            </a:r>
          </a:p>
        </p:txBody>
      </p:sp>
    </p:spTree>
    <p:extLst>
      <p:ext uri="{BB962C8B-B14F-4D97-AF65-F5344CB8AC3E}">
        <p14:creationId xmlns:p14="http://schemas.microsoft.com/office/powerpoint/2010/main" val="173679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58" y="1835493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Modelo Hierárquico 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B5604-8CF0-AA6C-BB27-5B905A32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120921"/>
            <a:ext cx="6787747" cy="1593507"/>
          </a:xfrm>
        </p:spPr>
        <p:txBody>
          <a:bodyPr/>
          <a:lstStyle/>
          <a:p>
            <a:r>
              <a:rPr lang="pt-BR"/>
              <a:t>Modelo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426781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96087-19C5-5C1C-A7A9-21D2037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e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E0DFA-EF1D-4B83-91F2-E7C200DA1F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Década de 1980</a:t>
            </a:r>
          </a:p>
          <a:p>
            <a:r>
              <a:rPr lang="pt-BR"/>
              <a:t>Evolução do modelo relacional </a:t>
            </a:r>
          </a:p>
          <a:p>
            <a:r>
              <a:rPr lang="pt-BR"/>
              <a:t>Primeiros sistemas: </a:t>
            </a:r>
            <a:r>
              <a:rPr lang="pt-BR" b="1"/>
              <a:t>ObjectStore</a:t>
            </a:r>
            <a:r>
              <a:rPr lang="pt-BR"/>
              <a:t> e </a:t>
            </a:r>
            <a:r>
              <a:rPr lang="pt-BR" b="1"/>
              <a:t>GemStone</a:t>
            </a:r>
          </a:p>
          <a:p>
            <a:r>
              <a:rPr lang="pt-BR"/>
              <a:t>Inspirado por linguagens orientadas a objeto, como C++</a:t>
            </a:r>
          </a:p>
        </p:txBody>
      </p:sp>
    </p:spTree>
    <p:extLst>
      <p:ext uri="{BB962C8B-B14F-4D97-AF65-F5344CB8AC3E}">
        <p14:creationId xmlns:p14="http://schemas.microsoft.com/office/powerpoint/2010/main" val="408856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A9BA-B93E-1D25-94CF-03D06A77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FD57D-CDD5-627B-09B5-7269B41980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Dados armazenados em objetos </a:t>
            </a:r>
          </a:p>
          <a:p>
            <a:r>
              <a:rPr lang="pt-BR"/>
              <a:t>Conceitos OO: encapsulamento, polimorfismo, comunicação entre objetos</a:t>
            </a:r>
          </a:p>
          <a:p>
            <a:r>
              <a:rPr lang="pt-BR"/>
              <a:t>Classes (Pessoa, Professor, e Aluno) e hierarquias </a:t>
            </a:r>
          </a:p>
          <a:p>
            <a:r>
              <a:rPr lang="pt-BR"/>
              <a:t>Alta reutilização de código </a:t>
            </a:r>
          </a:p>
          <a:p>
            <a:r>
              <a:rPr lang="pt-BR"/>
              <a:t>Alinha a estrutura dos dados com a lógica da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00550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0447C-9F0C-5E65-4826-5152F3E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BFE57-E719-0D6F-B42A-2660E3EECC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Engenharia e CAD/CAM: Representação de objetos complexos e suas interações</a:t>
            </a:r>
          </a:p>
          <a:p>
            <a:r>
              <a:rPr lang="pt-BR"/>
              <a:t>Aplicações Multimídia: Gerenciamento eficiente de imagens, vídeos e dados multimídia</a:t>
            </a:r>
          </a:p>
          <a:p>
            <a:r>
              <a:rPr lang="pt-BR"/>
              <a:t>Gerenciamento de Projetos: Facilita a modelagem de tarefas, recursos e suas interações</a:t>
            </a:r>
          </a:p>
        </p:txBody>
      </p:sp>
    </p:spTree>
    <p:extLst>
      <p:ext uri="{BB962C8B-B14F-4D97-AF65-F5344CB8AC3E}">
        <p14:creationId xmlns:p14="http://schemas.microsoft.com/office/powerpoint/2010/main" val="247911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71FF-E6FC-06BA-8C77-8B69C56B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4A1B2-D0CE-44ED-8C62-1CD437B377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Correspondência direta entre código e banco de dados</a:t>
            </a:r>
          </a:p>
          <a:p>
            <a:r>
              <a:rPr lang="pt-BR"/>
              <a:t>Modelagem de dados complexos: Ideal para sistemas científicos com suporte a dados não estruturados</a:t>
            </a:r>
          </a:p>
          <a:p>
            <a:r>
              <a:rPr lang="pt-BR"/>
              <a:t>Encapsulamento e reuso de código</a:t>
            </a:r>
          </a:p>
          <a:p>
            <a:endParaRPr lang="pt-BR"/>
          </a:p>
          <a:p>
            <a:r>
              <a:rPr lang="pt-BR"/>
              <a:t>Complexidade de implementação e manutenção</a:t>
            </a:r>
          </a:p>
          <a:p>
            <a:r>
              <a:rPr lang="pt-BR"/>
              <a:t>Curva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64128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85CA8-8D7F-8B28-DF6E-D3BC53A9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04BBF-F98A-DCDF-3961-6734F458E7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Implementação em sistemas híbridos </a:t>
            </a:r>
          </a:p>
          <a:p>
            <a:r>
              <a:rPr lang="pt-BR"/>
              <a:t>Continuará a ser usado em contextos específicos: modelagem de dados complexos</a:t>
            </a:r>
          </a:p>
        </p:txBody>
      </p:sp>
    </p:spTree>
    <p:extLst>
      <p:ext uri="{BB962C8B-B14F-4D97-AF65-F5344CB8AC3E}">
        <p14:creationId xmlns:p14="http://schemas.microsoft.com/office/powerpoint/2010/main" val="201271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366A3-8123-E271-4C75-1A2A75C4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22" y="1479987"/>
            <a:ext cx="6787747" cy="1593507"/>
          </a:xfrm>
        </p:spPr>
        <p:txBody>
          <a:bodyPr/>
          <a:lstStyle/>
          <a:p>
            <a:r>
              <a:rPr lang="pt-BR"/>
              <a:t>Modelo Documental</a:t>
            </a:r>
          </a:p>
        </p:txBody>
      </p:sp>
    </p:spTree>
    <p:extLst>
      <p:ext uri="{BB962C8B-B14F-4D97-AF65-F5344CB8AC3E}">
        <p14:creationId xmlns:p14="http://schemas.microsoft.com/office/powerpoint/2010/main" val="2451946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E7FAB-B0AB-C8CB-5A26-E20B5A2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e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107B3-AD69-E20E-912E-C0F0E4C01F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Década de 1990</a:t>
            </a:r>
          </a:p>
          <a:p>
            <a:r>
              <a:rPr lang="pt-BR"/>
              <a:t>Crescimento da Web e conteúdo digital</a:t>
            </a:r>
          </a:p>
          <a:p>
            <a:r>
              <a:rPr lang="pt-BR"/>
              <a:t>MongoDB e CouchDB popularizaram o modelo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064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A90E-620D-42F0-3503-1CCD2959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B30E9-4F6D-63D8-0D72-DA4F396EEA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Dados são armazenados em documentos (JSON, XML, BSON)</a:t>
            </a:r>
          </a:p>
          <a:p>
            <a:r>
              <a:rPr lang="pt-BR"/>
              <a:t>Flexibilidade estrutural</a:t>
            </a:r>
          </a:p>
          <a:p>
            <a:r>
              <a:rPr lang="pt-BR"/>
              <a:t>Facilidade na inserção e modificação</a:t>
            </a:r>
          </a:p>
          <a:p>
            <a:r>
              <a:rPr lang="pt-BR"/>
              <a:t>Manipulação de dados complexos</a:t>
            </a:r>
          </a:p>
          <a:p>
            <a:r>
              <a:rPr lang="pt-BR"/>
              <a:t>Eficaz para armazenar e refletir relações complexas</a:t>
            </a:r>
          </a:p>
        </p:txBody>
      </p:sp>
    </p:spTree>
    <p:extLst>
      <p:ext uri="{BB962C8B-B14F-4D97-AF65-F5344CB8AC3E}">
        <p14:creationId xmlns:p14="http://schemas.microsoft.com/office/powerpoint/2010/main" val="19765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65C04-9C73-2B32-9E48-B19C7A40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C15F2-D8F0-0FA7-DA95-EB639E8FE3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Gerenciamento de conteúdo web</a:t>
            </a:r>
          </a:p>
          <a:p>
            <a:r>
              <a:rPr lang="pt-BR"/>
              <a:t>E-commerce: armazenamento e gestão de catálogos de produtos, informações de clientes e transações</a:t>
            </a:r>
          </a:p>
          <a:p>
            <a:r>
              <a:rPr lang="pt-BR"/>
              <a:t>Redes sociais: perfis, postagens e interações</a:t>
            </a:r>
          </a:p>
          <a:p>
            <a:r>
              <a:rPr lang="pt-BR"/>
              <a:t>Gerenciamento de projetos: gestão dinâmica e adaptável de tarefas, recursos e dados de dispositivos conectados</a:t>
            </a:r>
          </a:p>
        </p:txBody>
      </p:sp>
    </p:spTree>
    <p:extLst>
      <p:ext uri="{BB962C8B-B14F-4D97-AF65-F5344CB8AC3E}">
        <p14:creationId xmlns:p14="http://schemas.microsoft.com/office/powerpoint/2010/main" val="58089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Histórico e origem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0" y="2674583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Década de 1970</a:t>
            </a:r>
          </a:p>
          <a:p>
            <a:pPr rtl="0"/>
            <a:r>
              <a:rPr lang="pt-BR"/>
              <a:t>Grande volume de dados</a:t>
            </a:r>
          </a:p>
          <a:p>
            <a:pPr rtl="0"/>
            <a:r>
              <a:rPr lang="pt-BR"/>
              <a:t>Facilidade de navegar e recuperar informações</a:t>
            </a:r>
          </a:p>
          <a:p>
            <a:pPr rtl="0"/>
            <a:r>
              <a:rPr lang="pt-BR"/>
              <a:t>IBM + </a:t>
            </a:r>
            <a:r>
              <a:rPr lang="pt-BR" b="1"/>
              <a:t>North American Aviation </a:t>
            </a:r>
            <a:r>
              <a:rPr lang="pt-BR"/>
              <a:t>+ NASA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FEAE4-D34D-CA92-A973-2772C5B9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D207D-617F-94A0-2B3A-E4CB62E89E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Armazenar documentos de diferentes formatos e tamanhos</a:t>
            </a:r>
          </a:p>
          <a:p>
            <a:r>
              <a:rPr lang="pt-BR"/>
              <a:t>Gerenciamento de dados não estruturados</a:t>
            </a:r>
          </a:p>
          <a:p>
            <a:endParaRPr lang="pt-BR"/>
          </a:p>
          <a:p>
            <a:r>
              <a:rPr lang="pt-BR"/>
              <a:t>O processamento de documentos inteiros pode impactar o desempenho das consultas</a:t>
            </a:r>
          </a:p>
          <a:p>
            <a:r>
              <a:rPr lang="pt-BR"/>
              <a:t>A flexibilidade na estrutura pode levar a inconsistências e desafios na manutenção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23790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A8B0-B539-BE91-7C57-47B9FA63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107F5-66F3-3B84-F09F-503375067E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Relevância para aplicações complexas -&gt; representação rica e estruturada dos dados</a:t>
            </a:r>
          </a:p>
          <a:p>
            <a:r>
              <a:rPr lang="pt-BR"/>
              <a:t>Destacou-se em aplicações complexas: CAD, multimídia, engenharia</a:t>
            </a:r>
          </a:p>
          <a:p>
            <a:r>
              <a:rPr lang="pt-BR"/>
              <a:t>Uso contínuo em contextos específicos</a:t>
            </a:r>
          </a:p>
          <a:p>
            <a:r>
              <a:rPr lang="pt-BR"/>
              <a:t>Sistemas híbridos: combinado com o modelo relacional </a:t>
            </a:r>
          </a:p>
        </p:txBody>
      </p:sp>
    </p:spTree>
    <p:extLst>
      <p:ext uri="{BB962C8B-B14F-4D97-AF65-F5344CB8AC3E}">
        <p14:creationId xmlns:p14="http://schemas.microsoft.com/office/powerpoint/2010/main" val="537438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8D046-AFF7-29B4-D3A9-6C6C75AB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23" y="1531261"/>
            <a:ext cx="6787747" cy="1593507"/>
          </a:xfrm>
        </p:spPr>
        <p:txBody>
          <a:bodyPr/>
          <a:lstStyle/>
          <a:p>
            <a:r>
              <a:rPr lang="pt-BR"/>
              <a:t>Modelo de Grafos</a:t>
            </a:r>
          </a:p>
        </p:txBody>
      </p:sp>
    </p:spTree>
    <p:extLst>
      <p:ext uri="{BB962C8B-B14F-4D97-AF65-F5344CB8AC3E}">
        <p14:creationId xmlns:p14="http://schemas.microsoft.com/office/powerpoint/2010/main" val="2842774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2B1D-1FBE-A96C-DA2B-4F9898A8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e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DC609-4C74-582B-6D69-8655A8F18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Década de 1970</a:t>
            </a:r>
          </a:p>
          <a:p>
            <a:r>
              <a:rPr lang="pt-BR"/>
              <a:t>Teoria dos grafos</a:t>
            </a:r>
          </a:p>
          <a:p>
            <a:r>
              <a:rPr lang="pt-BR"/>
              <a:t>Crescimento da web social e a necessidade de analisar redes complexas</a:t>
            </a:r>
          </a:p>
        </p:txBody>
      </p:sp>
    </p:spTree>
    <p:extLst>
      <p:ext uri="{BB962C8B-B14F-4D97-AF65-F5344CB8AC3E}">
        <p14:creationId xmlns:p14="http://schemas.microsoft.com/office/powerpoint/2010/main" val="199887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9863A-8367-2277-645C-07F8DE97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454EB-E769-2861-DDB4-FC40AB7DB9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Redes de nós e arestas</a:t>
            </a:r>
          </a:p>
          <a:p>
            <a:r>
              <a:rPr lang="pt-BR"/>
              <a:t>Modelagem intuitiva de dados complexos</a:t>
            </a:r>
          </a:p>
          <a:p>
            <a:r>
              <a:rPr lang="pt-BR"/>
              <a:t>Consultas complexas e análise de padrões</a:t>
            </a:r>
          </a:p>
          <a:p>
            <a:r>
              <a:rPr lang="pt-BR"/>
              <a:t>Escalabilidade horizontal (expansão horizontal para gerenciar grandes volumes de dados)</a:t>
            </a:r>
          </a:p>
          <a:p>
            <a:r>
              <a:rPr lang="pt-BR"/>
              <a:t>Flexibilidade na representação de dados dinâmicos</a:t>
            </a:r>
          </a:p>
        </p:txBody>
      </p:sp>
    </p:spTree>
    <p:extLst>
      <p:ext uri="{BB962C8B-B14F-4D97-AF65-F5344CB8AC3E}">
        <p14:creationId xmlns:p14="http://schemas.microsoft.com/office/powerpoint/2010/main" val="3150324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2214-D338-9971-A244-AEAED06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BCC5D-E402-6281-6C3F-59D259D62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Redes sociais: análise e visualização das conexões entre usuários</a:t>
            </a:r>
          </a:p>
          <a:p>
            <a:r>
              <a:rPr lang="pt-BR"/>
              <a:t>Detecção de fraudes: análise de transações e relacionamentos para identificar padrões suspeitos e comportamentos fraudulentos</a:t>
            </a:r>
          </a:p>
          <a:p>
            <a:r>
              <a:rPr lang="pt-BR"/>
              <a:t>Inteligência artificial e aprendizado de máquina: melhorar algoritmos e modelos preditivos</a:t>
            </a:r>
          </a:p>
        </p:txBody>
      </p:sp>
    </p:spTree>
    <p:extLst>
      <p:ext uri="{BB962C8B-B14F-4D97-AF65-F5344CB8AC3E}">
        <p14:creationId xmlns:p14="http://schemas.microsoft.com/office/powerpoint/2010/main" val="357559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167C4-FEA6-C723-7845-4327BFB5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C9968-875D-5D97-3E62-89E96F80FF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204251"/>
          </a:xfrm>
        </p:spPr>
        <p:txBody>
          <a:bodyPr>
            <a:normAutofit/>
          </a:bodyPr>
          <a:lstStyle/>
          <a:p>
            <a:r>
              <a:rPr lang="pt-BR"/>
              <a:t>Representação intuitiva e eficiente de dados interconectados</a:t>
            </a:r>
          </a:p>
          <a:p>
            <a:r>
              <a:rPr lang="pt-BR"/>
              <a:t>Realiza consultas profundas e explora padrões de conexão</a:t>
            </a:r>
          </a:p>
          <a:p>
            <a:r>
              <a:rPr lang="pt-BR"/>
              <a:t>Flexibilidade para adaptação a mudanças na estrutura dos dados</a:t>
            </a:r>
          </a:p>
          <a:p>
            <a:endParaRPr lang="pt-BR"/>
          </a:p>
          <a:p>
            <a:r>
              <a:rPr lang="pt-BR"/>
              <a:t>Complexidade na modelagem pode gerar desafios na implementação e manutenção</a:t>
            </a:r>
          </a:p>
          <a:p>
            <a:r>
              <a:rPr lang="pt-BR"/>
              <a:t>Performance de consultas pode ser impactada em grafos grandes ou densos</a:t>
            </a:r>
          </a:p>
          <a:p>
            <a:r>
              <a:rPr lang="pt-BR"/>
              <a:t>Curva de aprendizado acentuada</a:t>
            </a:r>
          </a:p>
        </p:txBody>
      </p:sp>
    </p:spTree>
    <p:extLst>
      <p:ext uri="{BB962C8B-B14F-4D97-AF65-F5344CB8AC3E}">
        <p14:creationId xmlns:p14="http://schemas.microsoft.com/office/powerpoint/2010/main" val="1158651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A8AB-076E-32FC-B951-AB1938A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E0E30-32E3-E547-09ED-CD4ACB6105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Ganho de destaque com a necessidade de analisar dados interconectados</a:t>
            </a:r>
          </a:p>
          <a:p>
            <a:r>
              <a:rPr lang="pt-BR"/>
              <a:t>Popularidade crescente de bancos de dados de grafos como Neo4j</a:t>
            </a:r>
          </a:p>
          <a:p>
            <a:r>
              <a:rPr lang="pt-BR"/>
              <a:t>Tendência de crescimento em análise em tempo real e integração com soluções híbridas</a:t>
            </a:r>
          </a:p>
        </p:txBody>
      </p:sp>
    </p:spTree>
    <p:extLst>
      <p:ext uri="{BB962C8B-B14F-4D97-AF65-F5344CB8AC3E}">
        <p14:creationId xmlns:p14="http://schemas.microsoft.com/office/powerpoint/2010/main" val="2880053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A16DA-6D9D-DA96-551E-A18F3228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15" y="1625265"/>
            <a:ext cx="6787747" cy="1593507"/>
          </a:xfrm>
        </p:spPr>
        <p:txBody>
          <a:bodyPr/>
          <a:lstStyle/>
          <a:p>
            <a:r>
              <a:rPr lang="pt-BR"/>
              <a:t>Modelo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1343952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BB71-0627-E47C-3630-95C31294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e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F3CC6-EDB3-2B89-A120-9BE4ADE24B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Década de 1990</a:t>
            </a:r>
          </a:p>
          <a:p>
            <a:r>
              <a:rPr lang="pt-BR"/>
              <a:t>Desenvolvido para sistemas de </a:t>
            </a:r>
            <a:r>
              <a:rPr lang="pt-BR" b="1"/>
              <a:t>Business Intelligence </a:t>
            </a:r>
            <a:r>
              <a:rPr lang="pt-BR"/>
              <a:t>(BI) e </a:t>
            </a:r>
            <a:r>
              <a:rPr lang="pt-BR" b="1"/>
              <a:t>Data Warehousing</a:t>
            </a:r>
          </a:p>
          <a:p>
            <a:r>
              <a:rPr lang="pt-BR"/>
              <a:t>Impulsionado pela necessidade de análises rápidas e consultas sofisticadas</a:t>
            </a:r>
          </a:p>
          <a:p>
            <a:r>
              <a:rPr lang="pt-BR"/>
              <a:t>Base para tecnologias OLAP (</a:t>
            </a:r>
            <a:r>
              <a:rPr lang="pt-BR" b="1"/>
              <a:t>Online </a:t>
            </a:r>
            <a:r>
              <a:rPr lang="pt-BR" b="1" err="1"/>
              <a:t>Analytical</a:t>
            </a:r>
            <a:r>
              <a:rPr lang="pt-BR" b="1"/>
              <a:t> </a:t>
            </a:r>
            <a:r>
              <a:rPr lang="pt-BR" b="1" err="1"/>
              <a:t>Processing</a:t>
            </a:r>
            <a:r>
              <a:rPr lang="pt-BR"/>
              <a:t>)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6425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C510C-715B-24C1-82E6-99C5E128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827A8-BAC9-3216-67B0-E4EF921F14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Espécie de “árvore”</a:t>
            </a:r>
          </a:p>
          <a:p>
            <a:r>
              <a:rPr lang="pt-BR"/>
              <a:t>Sistema pai-filho</a:t>
            </a:r>
          </a:p>
          <a:p>
            <a:r>
              <a:rPr lang="pt-BR"/>
              <a:t>Cada entrada (nó) tem 1 pai e N filhos</a:t>
            </a:r>
          </a:p>
          <a:p>
            <a:r>
              <a:rPr lang="pt-BR"/>
              <a:t>O nó do topo da hierarquia serve de ponto de partida</a:t>
            </a:r>
          </a:p>
          <a:p>
            <a:r>
              <a:rPr lang="pt-BR"/>
              <a:t>Atualizações seguem os ramos</a:t>
            </a:r>
          </a:p>
          <a:p>
            <a:r>
              <a:rPr lang="pt-BR"/>
              <a:t>Integridade dos dados</a:t>
            </a:r>
          </a:p>
        </p:txBody>
      </p:sp>
    </p:spTree>
    <p:extLst>
      <p:ext uri="{BB962C8B-B14F-4D97-AF65-F5344CB8AC3E}">
        <p14:creationId xmlns:p14="http://schemas.microsoft.com/office/powerpoint/2010/main" val="514290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3422-62A5-F390-CEF4-905D5313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6E0FF-EC20-D384-1E43-FF80469C48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Representação de dados em uma estrutura de cubo</a:t>
            </a:r>
          </a:p>
          <a:p>
            <a:r>
              <a:rPr lang="pt-BR"/>
              <a:t>Dimensões como eixos para análise (tempo, localização, produto)</a:t>
            </a:r>
          </a:p>
          <a:p>
            <a:r>
              <a:rPr lang="pt-BR"/>
              <a:t>Medidas como métricas analisadas (vendas, receitas)</a:t>
            </a:r>
          </a:p>
          <a:p>
            <a:r>
              <a:rPr lang="pt-BR"/>
              <a:t>Permite consultas complexas e agregações rápidas</a:t>
            </a:r>
          </a:p>
          <a:p>
            <a:r>
              <a:rPr lang="pt-BR"/>
              <a:t>Oferece uma visão abrangente e análises detalhadas e interativas</a:t>
            </a:r>
          </a:p>
        </p:txBody>
      </p:sp>
    </p:spTree>
    <p:extLst>
      <p:ext uri="{BB962C8B-B14F-4D97-AF65-F5344CB8AC3E}">
        <p14:creationId xmlns:p14="http://schemas.microsoft.com/office/powerpoint/2010/main" val="2007332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461B-1228-A029-954D-9B1F8724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2814E-7154-D158-D621-56AC76FEB9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Avaliação de métricas-chave como lucro, custos e tendências de mercado</a:t>
            </a:r>
          </a:p>
          <a:p>
            <a:r>
              <a:rPr lang="pt-BR"/>
              <a:t>Análise de marketing: comportamento do consumidor e eficácia de campanhas</a:t>
            </a:r>
          </a:p>
          <a:p>
            <a:r>
              <a:rPr lang="pt-BR"/>
              <a:t>Análise financeira e de risco, identificação de padrões e anomalias</a:t>
            </a:r>
          </a:p>
          <a:p>
            <a:r>
              <a:rPr lang="pt-BR"/>
              <a:t>Otimização da gestão de inventário e cadeia de suprimentos</a:t>
            </a:r>
          </a:p>
        </p:txBody>
      </p:sp>
    </p:spTree>
    <p:extLst>
      <p:ext uri="{BB962C8B-B14F-4D97-AF65-F5344CB8AC3E}">
        <p14:creationId xmlns:p14="http://schemas.microsoft.com/office/powerpoint/2010/main" val="2966761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1A883-2BA4-739F-DAC8-30BC6060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E2083-5A25-C844-6CA5-2D3139BDD2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067517"/>
          </a:xfrm>
        </p:spPr>
        <p:txBody>
          <a:bodyPr>
            <a:normAutofit lnSpcReduction="10000"/>
          </a:bodyPr>
          <a:lstStyle/>
          <a:p>
            <a:r>
              <a:rPr lang="pt-BR"/>
              <a:t>Análise e consulta de grandes volumes de dados</a:t>
            </a:r>
          </a:p>
          <a:p>
            <a:r>
              <a:rPr lang="pt-BR"/>
              <a:t>Visão abrangente e detalhada dos dados</a:t>
            </a:r>
          </a:p>
          <a:p>
            <a:r>
              <a:rPr lang="pt-BR"/>
              <a:t>Facilita decisões informadas, análises de marketing e otimização logística</a:t>
            </a:r>
          </a:p>
          <a:p>
            <a:endParaRPr lang="pt-BR"/>
          </a:p>
          <a:p>
            <a:r>
              <a:rPr lang="pt-BR"/>
              <a:t>Modelagem complexa, pode exigir planejamento detalhado</a:t>
            </a:r>
          </a:p>
          <a:p>
            <a:r>
              <a:rPr lang="pt-BR"/>
              <a:t>Não ideal para análise de dados altamente dinâmicos e em tempo real</a:t>
            </a:r>
          </a:p>
          <a:p>
            <a:r>
              <a:rPr lang="pt-BR"/>
              <a:t>Construção e atualização dos cubos podem introduzir atrasos</a:t>
            </a:r>
          </a:p>
        </p:txBody>
      </p:sp>
    </p:spTree>
    <p:extLst>
      <p:ext uri="{BB962C8B-B14F-4D97-AF65-F5344CB8AC3E}">
        <p14:creationId xmlns:p14="http://schemas.microsoft.com/office/powerpoint/2010/main" val="1308358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C763E-35D4-C7E2-2E03-45EB459A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E4772-F385-D213-5188-1750CE91D0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Desenvolvimento para analisar grandes volumes de dados de maneira rápida e intuitiva</a:t>
            </a:r>
          </a:p>
          <a:p>
            <a:r>
              <a:rPr lang="pt-BR"/>
              <a:t>Organização em Cubos</a:t>
            </a:r>
          </a:p>
          <a:p>
            <a:r>
              <a:rPr lang="pt-BR"/>
              <a:t>Integração com novas abordagens e tecnologias como bancos de dados em nuvem e processamento em tempo real</a:t>
            </a:r>
          </a:p>
          <a:p>
            <a:r>
              <a:rPr lang="pt-BR"/>
              <a:t>Tende a se adaptar às necessidades de análises mais sofisticadas e em maior escala em um mundo orientado por dados</a:t>
            </a:r>
          </a:p>
        </p:txBody>
      </p:sp>
    </p:spTree>
    <p:extLst>
      <p:ext uri="{BB962C8B-B14F-4D97-AF65-F5344CB8AC3E}">
        <p14:creationId xmlns:p14="http://schemas.microsoft.com/office/powerpoint/2010/main" val="2435611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8981-19EC-4EF0-A896-0AE71A3D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23" y="1522716"/>
            <a:ext cx="6787747" cy="1593507"/>
          </a:xfrm>
        </p:spPr>
        <p:txBody>
          <a:bodyPr/>
          <a:lstStyle/>
          <a:p>
            <a:r>
              <a:rPr lang="pt-BR"/>
              <a:t>Modelo NoSQL</a:t>
            </a:r>
          </a:p>
        </p:txBody>
      </p:sp>
    </p:spTree>
    <p:extLst>
      <p:ext uri="{BB962C8B-B14F-4D97-AF65-F5344CB8AC3E}">
        <p14:creationId xmlns:p14="http://schemas.microsoft.com/office/powerpoint/2010/main" val="3076189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A49B6-BAB0-021E-C40C-7C2992C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e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FF537-8D1F-34B4-F0D0-C30881923D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Final dos anos 2000</a:t>
            </a:r>
          </a:p>
          <a:p>
            <a:r>
              <a:rPr lang="pt-BR"/>
              <a:t>Resposta às limitações dos bancos de dados relacionais</a:t>
            </a:r>
          </a:p>
          <a:p>
            <a:r>
              <a:rPr lang="pt-BR"/>
              <a:t>Desenvolvimento para dados não estruturados e semiestruturados</a:t>
            </a:r>
          </a:p>
        </p:txBody>
      </p:sp>
    </p:spTree>
    <p:extLst>
      <p:ext uri="{BB962C8B-B14F-4D97-AF65-F5344CB8AC3E}">
        <p14:creationId xmlns:p14="http://schemas.microsoft.com/office/powerpoint/2010/main" val="975077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48CFD-E1B6-DF57-E1AF-CCA3F1B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CD406-66FF-08ED-8A2B-0A700E4DAA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Suporte a modelos de dados diversos: chave-valor, colunares, documentais, de grafos</a:t>
            </a:r>
          </a:p>
          <a:p>
            <a:r>
              <a:rPr lang="pt-BR"/>
              <a:t>Performance otimizada para operações rápidas e eficientes</a:t>
            </a:r>
          </a:p>
          <a:p>
            <a:r>
              <a:rPr lang="pt-BR" sz="180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BR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scalabilidade horizontal, pode expandir-se distribuindo a carga entre múltiplos servidores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84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A7CC-FD7D-43EE-1574-ED27776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90723-A49F-CF7B-6996-744BDB7822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939330"/>
          </a:xfrm>
        </p:spPr>
        <p:txBody>
          <a:bodyPr>
            <a:normAutofit/>
          </a:bodyPr>
          <a:lstStyle/>
          <a:p>
            <a:r>
              <a:rPr lang="pt-BR"/>
              <a:t>Redes sociais: gerenciamento de dados de usuários, postagens e interações</a:t>
            </a:r>
          </a:p>
          <a:p>
            <a:r>
              <a:rPr lang="pt-BR"/>
              <a:t>E-commerce: gestão de catálogos de produtos, informações de clientes e transações</a:t>
            </a:r>
          </a:p>
          <a:p>
            <a:r>
              <a:rPr lang="pt-BR"/>
              <a:t>Big data: processamento de grandes volumes de dados não estruturados</a:t>
            </a:r>
          </a:p>
          <a:p>
            <a:r>
              <a:rPr lang="pt-BR"/>
              <a:t>Aplicações móveis e web: gerenciamento de dados de usuários e interações</a:t>
            </a:r>
          </a:p>
          <a:p>
            <a:r>
              <a:rPr lang="pt-BR"/>
              <a:t>Internet das Coisas (IoT): armazenamento e análise de dados gerados por dispositivos conectados</a:t>
            </a:r>
          </a:p>
        </p:txBody>
      </p:sp>
    </p:spTree>
    <p:extLst>
      <p:ext uri="{BB962C8B-B14F-4D97-AF65-F5344CB8AC3E}">
        <p14:creationId xmlns:p14="http://schemas.microsoft.com/office/powerpoint/2010/main" val="137512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146F7-C299-0C13-CB36-E25BCF82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D795D-9CD9-74EF-1114-BCEC5E671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187158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Flexibilidade para dados não estruturados e semiestruturados</a:t>
            </a:r>
          </a:p>
          <a:p>
            <a:r>
              <a:rPr lang="pt-BR"/>
              <a:t>Desempenho otimizado para operações rápidas e transações simultâneas</a:t>
            </a:r>
          </a:p>
          <a:p>
            <a:r>
              <a:rPr lang="pt-BR"/>
              <a:t>Alta disponibilidade e resiliência</a:t>
            </a:r>
          </a:p>
          <a:p>
            <a:endParaRPr lang="pt-BR"/>
          </a:p>
          <a:p>
            <a:r>
              <a:rPr lang="pt-BR"/>
              <a:t>Desafios na manutenção da consistência e integridade dos dados</a:t>
            </a:r>
          </a:p>
          <a:p>
            <a:r>
              <a:rPr lang="pt-BR"/>
              <a:t>Dificuldades na realização de consultas complexas e na implementação de regras de integridade</a:t>
            </a:r>
          </a:p>
          <a:p>
            <a:r>
              <a:rPr lang="pt-BR"/>
              <a:t>Falta de padrões uniformes pode complicar a integração e suporte de ferramentas</a:t>
            </a:r>
          </a:p>
        </p:txBody>
      </p:sp>
    </p:spTree>
    <p:extLst>
      <p:ext uri="{BB962C8B-B14F-4D97-AF65-F5344CB8AC3E}">
        <p14:creationId xmlns:p14="http://schemas.microsoft.com/office/powerpoint/2010/main" val="1931233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9C621-3F33-93CC-6F57-FB56BBA9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98FC4-689D-E19F-74F0-C051B83DE3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Surgimento em resposta às limitações dos bancos de dados relacionais para grandes volumes e alta escalabilidade</a:t>
            </a:r>
          </a:p>
          <a:p>
            <a:r>
              <a:rPr lang="pt-BR"/>
              <a:t>Popularidade na última década devido à flexibilidade e capacidade de escalar horizontalmente</a:t>
            </a:r>
          </a:p>
          <a:p>
            <a:r>
              <a:rPr lang="pt-BR"/>
              <a:t>Integração com bancos de dados relacionais para soluções híbridas</a:t>
            </a:r>
          </a:p>
          <a:p>
            <a:r>
              <a:rPr lang="pt-BR"/>
              <a:t>Expansão para aplicações empresariais e críticas</a:t>
            </a:r>
          </a:p>
        </p:txBody>
      </p:sp>
    </p:spTree>
    <p:extLst>
      <p:ext uri="{BB962C8B-B14F-4D97-AF65-F5344CB8AC3E}">
        <p14:creationId xmlns:p14="http://schemas.microsoft.com/office/powerpoint/2010/main" val="42518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C510C-715B-24C1-82E6-99C5E128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práticas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827A8-BAC9-3216-67B0-E4EF921F14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Empresas: organização de funcionários (CEOs, gerentes...)</a:t>
            </a:r>
          </a:p>
          <a:p>
            <a:r>
              <a:rPr lang="pt-BR"/>
              <a:t>Sites: página inicial se ramifica em subcategorias</a:t>
            </a:r>
          </a:p>
          <a:p>
            <a:r>
              <a:rPr lang="pt-BR"/>
              <a:t>Sistemas de informações geográficas: organização de países, estados, cidades, bairros...</a:t>
            </a:r>
          </a:p>
        </p:txBody>
      </p:sp>
    </p:spTree>
    <p:extLst>
      <p:ext uri="{BB962C8B-B14F-4D97-AF65-F5344CB8AC3E}">
        <p14:creationId xmlns:p14="http://schemas.microsoft.com/office/powerpoint/2010/main" val="1421456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A103A-3CE0-0B5C-457B-6E586043E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46079" y="2214362"/>
            <a:ext cx="5289846" cy="3699328"/>
          </a:xfrm>
        </p:spPr>
        <p:txBody>
          <a:bodyPr>
            <a:normAutofit/>
          </a:bodyPr>
          <a:lstStyle/>
          <a:p>
            <a:r>
              <a:rPr lang="pt-BR" sz="1800" b="1"/>
              <a:t>Estrutura</a:t>
            </a:r>
            <a:r>
              <a:rPr lang="pt-BR" sz="1800"/>
              <a:t>: Organiza dados em uma estrutura de árvore, com uma relação pai-filho.</a:t>
            </a:r>
          </a:p>
          <a:p>
            <a:r>
              <a:rPr lang="pt-BR" sz="1800" b="1"/>
              <a:t>Acesso</a:t>
            </a:r>
            <a:r>
              <a:rPr lang="pt-BR" sz="1800"/>
              <a:t>: Acesso eficiente para consultas baseadas na hierarquia (por exemplo, navegar de um pai para seus filhos).</a:t>
            </a:r>
          </a:p>
          <a:p>
            <a:r>
              <a:rPr lang="pt-BR" sz="1800" b="1"/>
              <a:t>Flexibilidade</a:t>
            </a:r>
            <a:r>
              <a:rPr lang="pt-BR" sz="1800"/>
              <a:t>: Menos flexível, pois as mudanças na estrutura podem exigir reestruturação significativa.</a:t>
            </a:r>
          </a:p>
          <a:p>
            <a:r>
              <a:rPr lang="pt-BR" sz="1800" b="1"/>
              <a:t>Exemplo</a:t>
            </a:r>
            <a:r>
              <a:rPr lang="pt-BR" sz="1800"/>
              <a:t>: Sistemas de arquivos, algumas aplicações legadas.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9C32ED-0372-181D-7320-45C96CC16188}"/>
              </a:ext>
            </a:extLst>
          </p:cNvPr>
          <p:cNvSpPr txBox="1">
            <a:spLocks/>
          </p:cNvSpPr>
          <p:nvPr/>
        </p:nvSpPr>
        <p:spPr>
          <a:xfrm>
            <a:off x="487538" y="339130"/>
            <a:ext cx="11704462" cy="15164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3600"/>
              <a:t>Modelo Multidimensional   X   Modelo Hierárquico </a:t>
            </a:r>
            <a:br>
              <a:rPr lang="pt-BR" sz="3600"/>
            </a:br>
            <a:endParaRPr lang="pt-BR" sz="36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10DBC1-5963-4094-6CAC-6837C4343BE4}"/>
              </a:ext>
            </a:extLst>
          </p:cNvPr>
          <p:cNvSpPr txBox="1"/>
          <p:nvPr/>
        </p:nvSpPr>
        <p:spPr>
          <a:xfrm>
            <a:off x="487538" y="2360775"/>
            <a:ext cx="5608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Estrutura</a:t>
            </a:r>
            <a:r>
              <a:rPr lang="pt-BR">
                <a:solidFill>
                  <a:schemeClr val="bg1"/>
                </a:solidFill>
              </a:rPr>
              <a:t>: Organiza dados em um formato de cubo com múltiplas dimensões (eixos) para análise.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 b="1">
                <a:solidFill>
                  <a:schemeClr val="bg1"/>
                </a:solidFill>
              </a:rPr>
              <a:t>Acesso</a:t>
            </a:r>
            <a:r>
              <a:rPr lang="pt-BR">
                <a:solidFill>
                  <a:schemeClr val="bg1"/>
                </a:solidFill>
              </a:rPr>
              <a:t>: Ideal para consultas analíticas e relatórios que requerem visualização e agregação de dados.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 b="1">
                <a:solidFill>
                  <a:schemeClr val="bg1"/>
                </a:solidFill>
              </a:rPr>
              <a:t>Flexibilidade</a:t>
            </a:r>
            <a:r>
              <a:rPr lang="pt-BR">
                <a:solidFill>
                  <a:schemeClr val="bg1"/>
                </a:solidFill>
              </a:rPr>
              <a:t>: Mais flexível para consultas analíticas complexas e operações de agregação.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Exemplo</a:t>
            </a:r>
            <a:r>
              <a:rPr lang="en-US">
                <a:solidFill>
                  <a:schemeClr val="bg1"/>
                </a:solidFill>
              </a:rPr>
              <a:t>: Data warehouses, OLAP (Online Analytical Processing).</a:t>
            </a:r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8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A103A-3CE0-0B5C-457B-6E586043E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0441" y="2214362"/>
            <a:ext cx="5315484" cy="3699328"/>
          </a:xfrm>
        </p:spPr>
        <p:txBody>
          <a:bodyPr>
            <a:normAutofit/>
          </a:bodyPr>
          <a:lstStyle/>
          <a:p>
            <a:r>
              <a:rPr lang="pt-BR" sz="1800" b="1"/>
              <a:t>Estrutura</a:t>
            </a:r>
            <a:r>
              <a:rPr lang="pt-BR" sz="1800"/>
              <a:t>: Organiza dados em uma estrutura de rede com relações mais complexas entre registros</a:t>
            </a:r>
          </a:p>
          <a:p>
            <a:r>
              <a:rPr lang="pt-BR" sz="1800" b="1"/>
              <a:t>Acesso</a:t>
            </a:r>
            <a:r>
              <a:rPr lang="pt-BR" sz="1800"/>
              <a:t>: Facilita o acesso a dados relacionados de maneira não hierárquica, permitindo buscas complexas.</a:t>
            </a:r>
          </a:p>
          <a:p>
            <a:r>
              <a:rPr lang="pt-BR" sz="1800" b="1"/>
              <a:t>Flexibilidade</a:t>
            </a:r>
            <a:r>
              <a:rPr lang="pt-BR" sz="1800"/>
              <a:t>: Oferece maior flexibilidade que o modelo hierárquico, mas pode ser mais complexo para consultas e manutenção</a:t>
            </a:r>
          </a:p>
          <a:p>
            <a:r>
              <a:rPr lang="pt-BR" sz="1800" b="1"/>
              <a:t>Exemplo</a:t>
            </a:r>
            <a:r>
              <a:rPr lang="pt-BR" sz="1800"/>
              <a:t>: Sistemas que precisam modelar complexos relacionamentos de dados, como redes sociais ou sistemas de gestão de recursos.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9C32ED-0372-181D-7320-45C96CC16188}"/>
              </a:ext>
            </a:extLst>
          </p:cNvPr>
          <p:cNvSpPr txBox="1">
            <a:spLocks/>
          </p:cNvSpPr>
          <p:nvPr/>
        </p:nvSpPr>
        <p:spPr>
          <a:xfrm>
            <a:off x="487538" y="339130"/>
            <a:ext cx="11704462" cy="15164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3600"/>
              <a:t>Modelo Multidimensional   X   Modelo em Rede </a:t>
            </a:r>
            <a:br>
              <a:rPr lang="pt-BR" sz="3600"/>
            </a:br>
            <a:endParaRPr lang="pt-BR" sz="36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10DBC1-5963-4094-6CAC-6837C4343BE4}"/>
              </a:ext>
            </a:extLst>
          </p:cNvPr>
          <p:cNvSpPr txBox="1"/>
          <p:nvPr/>
        </p:nvSpPr>
        <p:spPr>
          <a:xfrm>
            <a:off x="487538" y="2360775"/>
            <a:ext cx="5608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Estrutura</a:t>
            </a:r>
            <a:r>
              <a:rPr lang="pt-BR">
                <a:solidFill>
                  <a:schemeClr val="bg1"/>
                </a:solidFill>
              </a:rPr>
              <a:t>: Organiza dados em um formato de cubo com múltiplas dimensões (eixos) para análise.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 b="1">
                <a:solidFill>
                  <a:schemeClr val="bg1"/>
                </a:solidFill>
              </a:rPr>
              <a:t>Acesso</a:t>
            </a:r>
            <a:r>
              <a:rPr lang="pt-BR">
                <a:solidFill>
                  <a:schemeClr val="bg1"/>
                </a:solidFill>
              </a:rPr>
              <a:t>: Ideal para consultas analíticas e relatórios que requerem visualização e agregação de dados.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 b="1">
                <a:solidFill>
                  <a:schemeClr val="bg1"/>
                </a:solidFill>
              </a:rPr>
              <a:t>Flexibilidade</a:t>
            </a:r>
            <a:r>
              <a:rPr lang="pt-BR">
                <a:solidFill>
                  <a:schemeClr val="bg1"/>
                </a:solidFill>
              </a:rPr>
              <a:t>: Mais flexível para consultas analíticas complexas e operações de agregação.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Exemplo</a:t>
            </a:r>
            <a:r>
              <a:rPr lang="en-US">
                <a:solidFill>
                  <a:schemeClr val="bg1"/>
                </a:solidFill>
              </a:rPr>
              <a:t>: Data warehouses, OLAP (Online Analytical Processing).</a:t>
            </a:r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00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Jean Yuki Kimura</a:t>
            </a:r>
          </a:p>
          <a:p>
            <a:pPr rtl="0"/>
            <a:r>
              <a:rPr lang="pt-BR"/>
              <a:t>Jhenifer Laís Barbosa</a:t>
            </a:r>
          </a:p>
          <a:p>
            <a:pPr rtl="0"/>
            <a:r>
              <a:rPr lang="pt-BR"/>
              <a:t>Layra Angeli Campiol</a:t>
            </a:r>
          </a:p>
          <a:p>
            <a:pPr rtl="0"/>
            <a:r>
              <a:rPr lang="pt-BR"/>
              <a:t>Lorenna Lima Barbosa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8563-1FB2-4AC4-F9B4-54581B2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39523-CB20-A302-0747-8AA8F3867A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Recuperação de dados rápida e previsível</a:t>
            </a:r>
          </a:p>
          <a:p>
            <a:r>
              <a:rPr lang="pt-BR"/>
              <a:t>Integridade e consistência dos dados</a:t>
            </a:r>
          </a:p>
          <a:p>
            <a:r>
              <a:rPr lang="pt-BR"/>
              <a:t>Simples de implementar e gerenciar</a:t>
            </a:r>
          </a:p>
          <a:p>
            <a:r>
              <a:rPr lang="pt-BR"/>
              <a:t>Grande volume de dados</a:t>
            </a:r>
          </a:p>
          <a:p>
            <a:endParaRPr lang="pt-BR"/>
          </a:p>
          <a:p>
            <a:r>
              <a:rPr lang="pt-BR"/>
              <a:t>Adicionar ou remover elementos envolve reestruturação </a:t>
            </a:r>
          </a:p>
          <a:p>
            <a:r>
              <a:rPr lang="pt-BR"/>
              <a:t>Quanto maior, mais chances de problemas de desempenho</a:t>
            </a:r>
          </a:p>
        </p:txBody>
      </p:sp>
    </p:spTree>
    <p:extLst>
      <p:ext uri="{BB962C8B-B14F-4D97-AF65-F5344CB8AC3E}">
        <p14:creationId xmlns:p14="http://schemas.microsoft.com/office/powerpoint/2010/main" val="21461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BEA9A-04D0-2D05-9546-3717FF63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Evoluções e tend</a:t>
            </a:r>
            <a:r>
              <a:rPr lang="pt-BR" b="1">
                <a:effectLst/>
                <a:ea typeface="Arial" panose="020B0604020202020204" pitchFamily="34" charset="0"/>
              </a:rPr>
              <a:t>ê</a:t>
            </a:r>
            <a:r>
              <a:rPr lang="pt-BR"/>
              <a:t>ncias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8AB8D-97D2-CE8E-B594-747FF0E733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Integração com o modelo relacional</a:t>
            </a:r>
          </a:p>
          <a:p>
            <a:r>
              <a:rPr lang="pt-BR"/>
              <a:t>Demanda por flexibilidade -&gt; modelos documentais e estruturados</a:t>
            </a:r>
          </a:p>
          <a:p>
            <a:r>
              <a:rPr lang="pt-BR"/>
              <a:t>Ainda é relevante em seu devido contexto</a:t>
            </a:r>
          </a:p>
        </p:txBody>
      </p:sp>
    </p:spTree>
    <p:extLst>
      <p:ext uri="{BB962C8B-B14F-4D97-AF65-F5344CB8AC3E}">
        <p14:creationId xmlns:p14="http://schemas.microsoft.com/office/powerpoint/2010/main" val="302900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E259-09B6-5D77-4BF0-8BCE83F1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69" y="1599628"/>
            <a:ext cx="6787747" cy="1593507"/>
          </a:xfrm>
        </p:spPr>
        <p:txBody>
          <a:bodyPr/>
          <a:lstStyle/>
          <a:p>
            <a:r>
              <a:rPr lang="pt-BR"/>
              <a:t>Modelo de Dados em Rede</a:t>
            </a:r>
          </a:p>
        </p:txBody>
      </p:sp>
    </p:spTree>
    <p:extLst>
      <p:ext uri="{BB962C8B-B14F-4D97-AF65-F5344CB8AC3E}">
        <p14:creationId xmlns:p14="http://schemas.microsoft.com/office/powerpoint/2010/main" val="214508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ED29D-2F4E-D31C-0A00-F4530EE6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e 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6F6F9-78EB-0A3A-EE96-9CCD4EF0AF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/>
              <a:t>Década de 1960</a:t>
            </a:r>
          </a:p>
          <a:p>
            <a:r>
              <a:rPr lang="pt-BR"/>
              <a:t>Formalizado por Charles Bachman</a:t>
            </a:r>
          </a:p>
          <a:p>
            <a:r>
              <a:rPr lang="pt-BR" b="1"/>
              <a:t>Integrated Data Store (IDS)</a:t>
            </a:r>
            <a:r>
              <a:rPr lang="pt-BR"/>
              <a:t>, primeiro a implementar o modelo</a:t>
            </a:r>
          </a:p>
          <a:p>
            <a:r>
              <a:rPr lang="pt-BR"/>
              <a:t>Relações mais flexíveis e complexas </a:t>
            </a:r>
          </a:p>
        </p:txBody>
      </p:sp>
    </p:spTree>
    <p:extLst>
      <p:ext uri="{BB962C8B-B14F-4D97-AF65-F5344CB8AC3E}">
        <p14:creationId xmlns:p14="http://schemas.microsoft.com/office/powerpoint/2010/main" val="370359636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65a514-c204-4cd7-975c-7d38ca6eeb0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5B39465325B14EACF6A7458E78F4AC" ma:contentTypeVersion="9" ma:contentTypeDescription="Crie um novo documento." ma:contentTypeScope="" ma:versionID="b4c4116e2380e7f2cd884d7a0e7954c9">
  <xsd:schema xmlns:xsd="http://www.w3.org/2001/XMLSchema" xmlns:xs="http://www.w3.org/2001/XMLSchema" xmlns:p="http://schemas.microsoft.com/office/2006/metadata/properties" xmlns:ns3="0765a514-c204-4cd7-975c-7d38ca6eeb0b" xmlns:ns4="8b313436-d324-436c-84f5-55cb615e7090" targetNamespace="http://schemas.microsoft.com/office/2006/metadata/properties" ma:root="true" ma:fieldsID="b6292406c215e986cc01d2a2eaaf6ce6" ns3:_="" ns4:_="">
    <xsd:import namespace="0765a514-c204-4cd7-975c-7d38ca6eeb0b"/>
    <xsd:import namespace="8b313436-d324-436c-84f5-55cb615e70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5a514-c204-4cd7-975c-7d38ca6eeb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13436-d324-436c-84f5-55cb615e7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0765a514-c204-4cd7-975c-7d38ca6eeb0b"/>
    <ds:schemaRef ds:uri="http://schemas.microsoft.com/office/2006/metadata/properties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24E548-88D2-4CD6-8D1A-9A337FA8B3E2}">
  <ds:schemaRefs>
    <ds:schemaRef ds:uri="0765a514-c204-4cd7-975c-7d38ca6eeb0b"/>
    <ds:schemaRef ds:uri="8b313436-d324-436c-84f5-55cb615e7090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{34FC65E1-B72F-49DD-A083-B4B172A48EDE}tf78853419_win32</Template>
  <Application>Microsoft Office PowerPoint</Application>
  <PresentationFormat>Widescreen</PresentationFormat>
  <Slides>52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Personalizado</vt:lpstr>
      <vt:lpstr>Modelos de Banco de Dados</vt:lpstr>
      <vt:lpstr>Modelo Hierárquico </vt:lpstr>
      <vt:lpstr>Histórico e origem</vt:lpstr>
      <vt:lpstr>Características </vt:lpstr>
      <vt:lpstr>Aplicações práticas  </vt:lpstr>
      <vt:lpstr>Vantagens e desvantagens</vt:lpstr>
      <vt:lpstr>Evoluções e tendências  </vt:lpstr>
      <vt:lpstr>Modelo de Dados em Rede</vt:lpstr>
      <vt:lpstr>Histórico e origem</vt:lpstr>
      <vt:lpstr>Características</vt:lpstr>
      <vt:lpstr>Aplicações práticas </vt:lpstr>
      <vt:lpstr>Vantagens e desvantagens</vt:lpstr>
      <vt:lpstr>Evoluções e tendências </vt:lpstr>
      <vt:lpstr>Modelo Relacional</vt:lpstr>
      <vt:lpstr>Histórico e origem</vt:lpstr>
      <vt:lpstr>Características</vt:lpstr>
      <vt:lpstr>Aplicações práticas </vt:lpstr>
      <vt:lpstr>Vantagens e desvantagens</vt:lpstr>
      <vt:lpstr>Evoluções e tendências </vt:lpstr>
      <vt:lpstr>Modelo Orientado a Objetos</vt:lpstr>
      <vt:lpstr>Histórico e origem</vt:lpstr>
      <vt:lpstr>Características</vt:lpstr>
      <vt:lpstr>Aplicações práticas </vt:lpstr>
      <vt:lpstr>Vantagens e desvantagens</vt:lpstr>
      <vt:lpstr>Evoluções e tendências </vt:lpstr>
      <vt:lpstr>Modelo Documental</vt:lpstr>
      <vt:lpstr>Histórico e origem</vt:lpstr>
      <vt:lpstr>Características</vt:lpstr>
      <vt:lpstr>Aplicações práticas </vt:lpstr>
      <vt:lpstr>Vantagens e desvantagens</vt:lpstr>
      <vt:lpstr>Evoluções e tendências </vt:lpstr>
      <vt:lpstr>Modelo de Grafos</vt:lpstr>
      <vt:lpstr>Histórico e origem</vt:lpstr>
      <vt:lpstr>Características</vt:lpstr>
      <vt:lpstr>Aplicações práticas </vt:lpstr>
      <vt:lpstr>Vantagens e desvantagens</vt:lpstr>
      <vt:lpstr>Evoluções e tendências </vt:lpstr>
      <vt:lpstr>Modelo Multidimensional</vt:lpstr>
      <vt:lpstr>Histórico e origem</vt:lpstr>
      <vt:lpstr>Características</vt:lpstr>
      <vt:lpstr>Aplicações práticas </vt:lpstr>
      <vt:lpstr>Vantagens e desvantagens</vt:lpstr>
      <vt:lpstr>Evoluções e tendências </vt:lpstr>
      <vt:lpstr>Modelo NoSQL</vt:lpstr>
      <vt:lpstr>Histórico e origem</vt:lpstr>
      <vt:lpstr>Características</vt:lpstr>
      <vt:lpstr>Aplicações práticas </vt:lpstr>
      <vt:lpstr>Vantagens e desvantagens</vt:lpstr>
      <vt:lpstr>Evoluções e tendências </vt:lpstr>
      <vt:lpstr>PowerPoint Presentation</vt:lpstr>
      <vt:lpstr>PowerPoint Presentation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Banco de Dados</dc:title>
  <dc:creator>LAYRA ANGELI CAMPIOL</dc:creator>
  <cp:revision>1</cp:revision>
  <dcterms:created xsi:type="dcterms:W3CDTF">2024-09-01T23:14:47Z</dcterms:created>
  <dcterms:modified xsi:type="dcterms:W3CDTF">2024-09-09T11:45:41Z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0x010100BA5B39465325B14EACF6A7458E78F4AC</vt:lpwstr>
  </property>
</Properties>
</file>