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98" r:id="rId3"/>
    <p:sldId id="299" r:id="rId4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676" y="1394690"/>
            <a:ext cx="5329555" cy="201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z="4850" spc="-145" dirty="0">
                <a:solidFill>
                  <a:srgbClr val="720E00"/>
                </a:solidFill>
              </a:rPr>
              <a:t>Programação</a:t>
            </a:r>
            <a:r>
              <a:rPr sz="4850" b="0" spc="-3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25" dirty="0">
                <a:solidFill>
                  <a:srgbClr val="720E00"/>
                </a:solidFill>
              </a:rPr>
              <a:t>de</a:t>
            </a:r>
            <a:r>
              <a:rPr sz="4850" b="0" spc="-25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140" dirty="0">
                <a:solidFill>
                  <a:srgbClr val="720E00"/>
                </a:solidFill>
              </a:rPr>
              <a:t>Computadores</a:t>
            </a:r>
            <a:r>
              <a:rPr sz="4850" b="0" spc="-280" dirty="0">
                <a:solidFill>
                  <a:srgbClr val="720E00"/>
                </a:solidFill>
                <a:latin typeface="Times New Roman"/>
                <a:cs typeface="Times New Roman"/>
              </a:rPr>
              <a:t> </a:t>
            </a:r>
            <a:r>
              <a:rPr sz="4850" spc="-45" dirty="0">
                <a:solidFill>
                  <a:srgbClr val="720E00"/>
                </a:solidFill>
              </a:rPr>
              <a:t>(PC</a:t>
            </a:r>
            <a:r>
              <a:rPr sz="5300" spc="-45" dirty="0">
                <a:solidFill>
                  <a:srgbClr val="720E00"/>
                </a:solidFill>
              </a:rPr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6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2248" y="5022069"/>
            <a:ext cx="7994015" cy="109388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</a:t>
            </a:r>
            <a:r>
              <a:rPr lang="pt-BR" sz="2600" b="1" dirty="0">
                <a:solidFill>
                  <a:srgbClr val="AD0101"/>
                </a:solidFill>
                <a:latin typeface="Calibri"/>
                <a:cs typeface="Calibri"/>
              </a:rPr>
              <a:t>6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 err="1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pt-BR" sz="2600" b="1" spc="-10" dirty="0">
                <a:solidFill>
                  <a:srgbClr val="AD0101"/>
                </a:solidFill>
                <a:latin typeface="Calibri"/>
                <a:cs typeface="Calibri"/>
              </a:rPr>
              <a:t>Matriz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60"/>
              </a:spcBef>
            </a:pPr>
            <a:r>
              <a:rPr sz="2200" b="1" spc="-10" dirty="0" err="1">
                <a:solidFill>
                  <a:srgbClr val="2F2F2F"/>
                </a:solidFill>
                <a:latin typeface="Calibri"/>
                <a:cs typeface="Calibri"/>
              </a:rPr>
              <a:t>Profa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621" y="654548"/>
            <a:ext cx="8954391" cy="547611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540"/>
              </a:spcBef>
              <a:buClr>
                <a:srgbClr val="AD0101"/>
              </a:buClr>
              <a:buFont typeface="Arial MT"/>
              <a:buChar char="•"/>
              <a:tabLst>
                <a:tab pos="263525" algn="l"/>
              </a:tabLst>
            </a:pPr>
            <a:r>
              <a:rPr lang="pt-BR" sz="2200" b="1" spc="-10" dirty="0">
                <a:latin typeface="+mj-lt"/>
                <a:cs typeface="Calibri"/>
              </a:rPr>
              <a:t>DESAFIO</a:t>
            </a:r>
            <a:r>
              <a:rPr sz="2200" b="1" spc="-10" dirty="0">
                <a:latin typeface="+mj-lt"/>
                <a:cs typeface="Calibri"/>
              </a:rPr>
              <a:t>!!!!!</a:t>
            </a:r>
            <a:endParaRPr sz="2200" dirty="0">
              <a:latin typeface="+mj-lt"/>
              <a:cs typeface="Calibri"/>
            </a:endParaRP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r>
              <a:rPr lang="pt-BR" sz="2200" dirty="0">
                <a:effectLst/>
                <a:latin typeface="+mj-lt"/>
                <a:ea typeface="Times New Roman" panose="02020603050405020304" pitchFamily="18" charset="0"/>
              </a:rPr>
              <a:t>Você deve implementar uma função em C que realiza a multiplicação de uma matriz M de dimensões </a:t>
            </a:r>
            <a:r>
              <a:rPr lang="pt-BR" sz="2200" dirty="0" err="1">
                <a:effectLst/>
                <a:latin typeface="+mj-lt"/>
                <a:ea typeface="Times New Roman" panose="02020603050405020304" pitchFamily="18" charset="0"/>
              </a:rPr>
              <a:t>m×n</a:t>
            </a:r>
            <a:r>
              <a:rPr lang="pt-BR" sz="2200" dirty="0">
                <a:effectLst/>
                <a:latin typeface="+mj-lt"/>
                <a:ea typeface="Times New Roman" panose="02020603050405020304" pitchFamily="18" charset="0"/>
              </a:rPr>
              <a:t> por um vetor V de dimensão n. </a:t>
            </a:r>
            <a:r>
              <a:rPr lang="pt-BR" sz="2200" dirty="0">
                <a:latin typeface="+mj-lt"/>
                <a:ea typeface="Times New Roman" panose="02020603050405020304" pitchFamily="18" charset="0"/>
              </a:rPr>
              <a:t>O</a:t>
            </a:r>
            <a:r>
              <a:rPr lang="pt-BR" sz="2200" dirty="0">
                <a:effectLst/>
                <a:latin typeface="+mj-lt"/>
                <a:ea typeface="Times New Roman" panose="02020603050405020304" pitchFamily="18" charset="0"/>
              </a:rPr>
              <a:t> produto é um vetor P de dimensão m, onde cada elemento P[i] é o resultado da multiplicação obtida através da seguinte fórmula:</a:t>
            </a: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endParaRPr lang="pt-BR" sz="2200" dirty="0">
              <a:latin typeface="+mj-lt"/>
              <a:ea typeface="Times New Roman" panose="02020603050405020304" pitchFamily="18" charset="0"/>
            </a:endParaRP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endParaRPr lang="pt-BR" sz="2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endParaRPr lang="pt-BR" sz="2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endParaRPr lang="pt-BR" sz="2200" dirty="0">
              <a:latin typeface="+mj-lt"/>
              <a:ea typeface="Times New Roman" panose="02020603050405020304" pitchFamily="18" charset="0"/>
            </a:endParaRPr>
          </a:p>
          <a:p>
            <a:pPr marL="187325" marR="902335" lvl="1">
              <a:lnSpc>
                <a:spcPct val="120900"/>
              </a:lnSpc>
              <a:spcBef>
                <a:spcPts val="640"/>
              </a:spcBef>
              <a:buClr>
                <a:srgbClr val="7F8DA9"/>
              </a:buClr>
              <a:tabLst>
                <a:tab pos="692150" algn="l"/>
              </a:tabLst>
            </a:pPr>
            <a:r>
              <a:rPr lang="pt-BR" sz="2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Ao final, imprima a matriz M, o vetor V e o vetor P de forma estruturada, ou seja, mantendo a noção de linhas e colunas da matriz e vetores.</a:t>
            </a:r>
            <a:endParaRPr lang="pt-BR" sz="2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849A5C18-ED9A-4944-BE63-5F926190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86972F-73E8-40CE-A8A0-450700D8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57" y="3112963"/>
            <a:ext cx="3773259" cy="15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851A-E503-4093-BAE6-FCDECE42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101" y="228098"/>
            <a:ext cx="5946912" cy="800219"/>
          </a:xfrm>
        </p:spPr>
        <p:txBody>
          <a:bodyPr/>
          <a:lstStyle/>
          <a:p>
            <a:r>
              <a:rPr lang="pt-BR" dirty="0"/>
              <a:t>Exemplos para validação do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87673-DADF-4DC8-8C0A-6CD6BC52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2650"/>
            <a:ext cx="4130046" cy="1157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9EF9F5-FBFC-4379-BE84-76B37C88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8" y="2255302"/>
            <a:ext cx="4114524" cy="14362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597778-896B-4CAD-A3B1-1EBC45E6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92" y="3941468"/>
            <a:ext cx="3960807" cy="12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120</Words>
  <Application>Microsoft Office PowerPoint</Application>
  <PresentationFormat>Personalizar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 MT</vt:lpstr>
      <vt:lpstr>Calibri</vt:lpstr>
      <vt:lpstr>Cambria</vt:lpstr>
      <vt:lpstr>Times New Roman</vt:lpstr>
      <vt:lpstr>Office Theme</vt:lpstr>
      <vt:lpstr>Programação de Computadores (PC)</vt:lpstr>
      <vt:lpstr>Apresentação do PowerPoint</vt:lpstr>
      <vt:lpstr>Exemplos para validação do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P147316</cp:lastModifiedBy>
  <cp:revision>5</cp:revision>
  <dcterms:created xsi:type="dcterms:W3CDTF">2024-07-08T13:48:59Z</dcterms:created>
  <dcterms:modified xsi:type="dcterms:W3CDTF">2024-08-21T11:22:01Z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