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1" r:id="rId3"/>
    <p:sldId id="292" r:id="rId4"/>
    <p:sldId id="293" r:id="rId5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9" autoAdjust="0"/>
    <p:restoredTop sz="94660"/>
  </p:normalViewPr>
  <p:slideViewPr>
    <p:cSldViewPr>
      <p:cViewPr varScale="1">
        <p:scale>
          <a:sx n="58" d="100"/>
          <a:sy n="58" d="100"/>
        </p:scale>
        <p:origin x="14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208" y="1607317"/>
            <a:ext cx="44411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145" dirty="0">
                <a:solidFill>
                  <a:srgbClr val="720E00"/>
                </a:solidFill>
              </a:rPr>
              <a:t>Programação</a:t>
            </a:r>
            <a:r>
              <a:rPr sz="4850" b="0" spc="-3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25" dirty="0">
                <a:solidFill>
                  <a:srgbClr val="720E00"/>
                </a:solidFill>
              </a:rPr>
              <a:t>de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1200" y="2576581"/>
            <a:ext cx="5329555" cy="83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50" b="1" spc="-140" dirty="0">
                <a:solidFill>
                  <a:srgbClr val="720E00"/>
                </a:solidFill>
                <a:latin typeface="Cambria"/>
                <a:cs typeface="Cambria"/>
              </a:rPr>
              <a:t>Computadores</a:t>
            </a:r>
            <a:r>
              <a:rPr sz="4850" spc="-280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b="1" spc="-20" dirty="0">
                <a:solidFill>
                  <a:srgbClr val="720E00"/>
                </a:solidFill>
                <a:latin typeface="Cambria"/>
                <a:cs typeface="Cambria"/>
              </a:rPr>
              <a:t>(PC</a:t>
            </a:r>
            <a:r>
              <a:rPr sz="5300" b="1" spc="-20" dirty="0">
                <a:solidFill>
                  <a:srgbClr val="720E00"/>
                </a:solidFill>
                <a:latin typeface="Cambria"/>
                <a:cs typeface="Cambria"/>
              </a:rPr>
              <a:t>)</a:t>
            </a:r>
            <a:endParaRPr sz="53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7" cy="72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3772" y="5022069"/>
            <a:ext cx="7994015" cy="1987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09–</a:t>
            </a:r>
            <a:r>
              <a:rPr sz="2600" spc="-2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Estruturas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748221"/>
            <a:ext cx="8528685" cy="593915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725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15620" marR="835660" indent="-502920">
              <a:lnSpc>
                <a:spcPct val="132300"/>
              </a:lnSpc>
              <a:spcBef>
                <a:spcPts val="400"/>
              </a:spcBef>
              <a:buClr>
                <a:srgbClr val="AD0101"/>
              </a:buClr>
              <a:buAutoNum type="arabicPeriod"/>
              <a:tabLst>
                <a:tab pos="515620" algn="l"/>
              </a:tabLst>
            </a:pPr>
            <a:r>
              <a:rPr sz="2600" dirty="0">
                <a:latin typeface="Calibri"/>
                <a:cs typeface="Calibri"/>
              </a:rPr>
              <a:t>Elabore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crie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estrutura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seguintes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informações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produto:</a:t>
            </a:r>
            <a:endParaRPr sz="2600">
              <a:latin typeface="Calibri"/>
              <a:cs typeface="Calibri"/>
            </a:endParaRPr>
          </a:p>
          <a:p>
            <a:pPr marL="591185" lvl="1" indent="-252729">
              <a:lnSpc>
                <a:spcPct val="100000"/>
              </a:lnSpc>
              <a:spcBef>
                <a:spcPts val="1280"/>
              </a:spcBef>
              <a:buClr>
                <a:srgbClr val="715F55"/>
              </a:buClr>
              <a:buFont typeface="Arial MT"/>
              <a:buChar char="•"/>
              <a:tabLst>
                <a:tab pos="591185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produto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dígitos</a:t>
            </a:r>
            <a:endParaRPr sz="2400">
              <a:latin typeface="Calibri"/>
              <a:cs typeface="Calibri"/>
            </a:endParaRPr>
          </a:p>
          <a:p>
            <a:pPr marL="591185" lvl="1" indent="-252729">
              <a:lnSpc>
                <a:spcPct val="100000"/>
              </a:lnSpc>
              <a:spcBef>
                <a:spcPts val="1225"/>
              </a:spcBef>
              <a:buClr>
                <a:srgbClr val="715F55"/>
              </a:buClr>
              <a:buFont typeface="Arial MT"/>
              <a:buChar char="•"/>
              <a:tabLst>
                <a:tab pos="591185" algn="l"/>
              </a:tabLst>
            </a:pPr>
            <a:r>
              <a:rPr sz="2400" dirty="0">
                <a:latin typeface="Calibri"/>
                <a:cs typeface="Calibri"/>
              </a:rPr>
              <a:t>Quantidade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estoque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inteiro</a:t>
            </a:r>
            <a:endParaRPr sz="2400">
              <a:latin typeface="Calibri"/>
              <a:cs typeface="Calibri"/>
            </a:endParaRPr>
          </a:p>
          <a:p>
            <a:pPr marL="591185" lvl="1" indent="-252729">
              <a:lnSpc>
                <a:spcPct val="100000"/>
              </a:lnSpc>
              <a:spcBef>
                <a:spcPts val="1235"/>
              </a:spcBef>
              <a:buClr>
                <a:srgbClr val="715F55"/>
              </a:buClr>
              <a:buFont typeface="Arial MT"/>
              <a:buChar char="•"/>
              <a:tabLst>
                <a:tab pos="591185" algn="l"/>
              </a:tabLst>
            </a:pPr>
            <a:r>
              <a:rPr sz="2400" spc="-20" dirty="0">
                <a:latin typeface="Calibri"/>
                <a:cs typeface="Calibri"/>
              </a:rPr>
              <a:t>Valor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real</a:t>
            </a:r>
            <a:endParaRPr sz="2400">
              <a:latin typeface="Calibri"/>
              <a:cs typeface="Calibri"/>
            </a:endParaRPr>
          </a:p>
          <a:p>
            <a:pPr marL="591185" lvl="1" indent="-252729">
              <a:lnSpc>
                <a:spcPct val="100000"/>
              </a:lnSpc>
              <a:spcBef>
                <a:spcPts val="1240"/>
              </a:spcBef>
              <a:buClr>
                <a:srgbClr val="715F55"/>
              </a:buClr>
              <a:buFont typeface="Arial MT"/>
              <a:buChar char="•"/>
              <a:tabLst>
                <a:tab pos="591185" algn="l"/>
                <a:tab pos="2612390" algn="l"/>
              </a:tabLst>
            </a:pPr>
            <a:r>
              <a:rPr sz="2400" spc="-20" dirty="0">
                <a:latin typeface="Calibri"/>
                <a:cs typeface="Calibri"/>
              </a:rPr>
              <a:t>Valor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Venda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real</a:t>
            </a:r>
            <a:endParaRPr sz="2400">
              <a:latin typeface="Calibri"/>
              <a:cs typeface="Calibri"/>
            </a:endParaRPr>
          </a:p>
          <a:p>
            <a:pPr marL="338455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deverá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informação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produtos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determinar</a:t>
            </a:r>
            <a:endParaRPr sz="2400">
              <a:latin typeface="Calibri"/>
              <a:cs typeface="Calibri"/>
            </a:endParaRPr>
          </a:p>
          <a:p>
            <a:pPr marL="591185" lvl="1" indent="-252729">
              <a:lnSpc>
                <a:spcPct val="100000"/>
              </a:lnSpc>
              <a:spcBef>
                <a:spcPts val="1240"/>
              </a:spcBef>
              <a:buClr>
                <a:srgbClr val="715F55"/>
              </a:buClr>
              <a:buFont typeface="Arial MT"/>
              <a:buChar char="•"/>
              <a:tabLst>
                <a:tab pos="59118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produto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quantidade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estoque</a:t>
            </a:r>
            <a:endParaRPr sz="2400">
              <a:latin typeface="Calibri"/>
              <a:cs typeface="Calibri"/>
            </a:endParaRPr>
          </a:p>
          <a:p>
            <a:pPr marL="591820" marR="120650" lvl="1" indent="-253365">
              <a:lnSpc>
                <a:spcPct val="131200"/>
              </a:lnSpc>
              <a:spcBef>
                <a:spcPts val="335"/>
              </a:spcBef>
              <a:buClr>
                <a:srgbClr val="715F55"/>
              </a:buClr>
              <a:buFont typeface="Arial MT"/>
              <a:buChar char="•"/>
              <a:tabLst>
                <a:tab pos="59182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quantidade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estoque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produto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proporciona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lucro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18564"/>
            <a:ext cx="8361045" cy="640524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960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16890" marR="410845" indent="-504825">
              <a:lnSpc>
                <a:spcPct val="121200"/>
              </a:lnSpc>
              <a:spcBef>
                <a:spcPts val="855"/>
              </a:spcBef>
              <a:buClr>
                <a:srgbClr val="AD0101"/>
              </a:buClr>
              <a:buAutoNum type="arabicPeriod" startAt="2"/>
              <a:tabLst>
                <a:tab pos="516890" algn="l"/>
              </a:tabLst>
            </a:pPr>
            <a:r>
              <a:rPr sz="2400" dirty="0">
                <a:latin typeface="Calibri"/>
                <a:cs typeface="Calibri"/>
              </a:rPr>
              <a:t>Faça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realize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seguintes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dados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relativos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conjunto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alunos:</a:t>
            </a:r>
            <a:endParaRPr sz="2400">
              <a:latin typeface="Calibri"/>
              <a:cs typeface="Calibri"/>
            </a:endParaRPr>
          </a:p>
          <a:p>
            <a:pPr marL="718185" lvl="1" indent="-378460">
              <a:lnSpc>
                <a:spcPct val="100000"/>
              </a:lnSpc>
              <a:spcBef>
                <a:spcPts val="1310"/>
              </a:spcBef>
              <a:buClr>
                <a:srgbClr val="715F55"/>
              </a:buClr>
              <a:buFont typeface="Arial MT"/>
              <a:buChar char="•"/>
              <a:tabLst>
                <a:tab pos="718185" algn="l"/>
              </a:tabLst>
            </a:pPr>
            <a:r>
              <a:rPr sz="2600" dirty="0">
                <a:latin typeface="Calibri"/>
                <a:cs typeface="Calibri"/>
              </a:rPr>
              <a:t>RA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inteiro</a:t>
            </a:r>
            <a:endParaRPr sz="2600">
              <a:latin typeface="Calibri"/>
              <a:cs typeface="Calibri"/>
            </a:endParaRPr>
          </a:p>
          <a:p>
            <a:pPr marL="718185" lvl="1" indent="-378460">
              <a:lnSpc>
                <a:spcPct val="100000"/>
              </a:lnSpc>
              <a:spcBef>
                <a:spcPts val="1345"/>
              </a:spcBef>
              <a:buClr>
                <a:srgbClr val="715F55"/>
              </a:buClr>
              <a:buFont typeface="Arial MT"/>
              <a:buChar char="•"/>
              <a:tabLst>
                <a:tab pos="718185" algn="l"/>
                <a:tab pos="3776345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Disciplina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inteiro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dígitos</a:t>
            </a:r>
            <a:endParaRPr sz="2600">
              <a:latin typeface="Calibri"/>
              <a:cs typeface="Calibri"/>
            </a:endParaRPr>
          </a:p>
          <a:p>
            <a:pPr marL="718185" marR="861694" lvl="1" indent="-378460">
              <a:lnSpc>
                <a:spcPct val="121900"/>
              </a:lnSpc>
              <a:spcBef>
                <a:spcPts val="675"/>
              </a:spcBef>
              <a:buClr>
                <a:srgbClr val="715F55"/>
              </a:buClr>
              <a:buFont typeface="Arial MT"/>
              <a:buChar char="•"/>
              <a:tabLst>
                <a:tab pos="718185" algn="l"/>
              </a:tabLst>
            </a:pPr>
            <a:r>
              <a:rPr sz="2600" dirty="0">
                <a:latin typeface="Calibri"/>
                <a:cs typeface="Calibri"/>
              </a:rPr>
              <a:t>Nota1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Nota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reais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podem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armazenados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forma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posições</a:t>
            </a:r>
            <a:endParaRPr sz="2600">
              <a:latin typeface="Calibri"/>
              <a:cs typeface="Calibri"/>
            </a:endParaRPr>
          </a:p>
          <a:p>
            <a:pPr marL="340360" marR="5080">
              <a:lnSpc>
                <a:spcPct val="122000"/>
              </a:lnSpc>
              <a:spcBef>
                <a:spcPts val="655"/>
              </a:spcBef>
            </a:pPr>
            <a:r>
              <a:rPr sz="2600" dirty="0">
                <a:latin typeface="Calibri"/>
                <a:cs typeface="Calibri"/>
              </a:rPr>
              <a:t>Considere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turma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até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10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alunos.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todos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dados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digitados,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depois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armazená-los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estrutura,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exibir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tela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listagem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final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dos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alunos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suas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respectivas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medias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finais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(use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média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ponderada: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Nota1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peso=1.0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Nota2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peso=2.0).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820622"/>
            <a:ext cx="8418195" cy="656653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525" indent="-251460">
              <a:lnSpc>
                <a:spcPct val="100000"/>
              </a:lnSpc>
              <a:spcBef>
                <a:spcPts val="770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b="1" spc="-10" dirty="0">
                <a:latin typeface="Calibri"/>
                <a:cs typeface="Calibri"/>
              </a:rPr>
              <a:t>Exercícios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–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Vamos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praticar!!!!!</a:t>
            </a:r>
            <a:endParaRPr sz="2200">
              <a:latin typeface="Calibri"/>
              <a:cs typeface="Calibri"/>
            </a:endParaRPr>
          </a:p>
          <a:p>
            <a:pPr marL="389255" marR="5080" indent="-377190" algn="just">
              <a:lnSpc>
                <a:spcPct val="97000"/>
              </a:lnSpc>
              <a:spcBef>
                <a:spcPts val="750"/>
              </a:spcBef>
              <a:buClr>
                <a:srgbClr val="AD0101"/>
              </a:buClr>
              <a:buAutoNum type="arabicPeriod" startAt="3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prefeitura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cidade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fez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pesquisa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entre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seus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habitantes,</a:t>
            </a:r>
            <a:r>
              <a:rPr sz="2200" spc="-10" dirty="0">
                <a:latin typeface="Times New Roman"/>
                <a:cs typeface="Times New Roman"/>
              </a:rPr>
              <a:t> 	</a:t>
            </a:r>
            <a:r>
              <a:rPr sz="2200" spc="-10" dirty="0">
                <a:latin typeface="Calibri"/>
                <a:cs typeface="Calibri"/>
              </a:rPr>
              <a:t>coletando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dados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sobre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salário,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idade,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sexo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número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filhos.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	</a:t>
            </a:r>
            <a:r>
              <a:rPr sz="2200" spc="-10" dirty="0">
                <a:latin typeface="Calibri"/>
                <a:cs typeface="Calibri"/>
              </a:rPr>
              <a:t>estrutura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seguinte...</a:t>
            </a:r>
            <a:endParaRPr sz="2200">
              <a:latin typeface="Calibri"/>
              <a:cs typeface="Calibri"/>
            </a:endParaRPr>
          </a:p>
          <a:p>
            <a:pPr marL="339725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latin typeface="Calibri"/>
                <a:cs typeface="Calibri"/>
              </a:rPr>
              <a:t>struct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dados{</a:t>
            </a:r>
            <a:endParaRPr sz="2200">
              <a:latin typeface="Calibri"/>
              <a:cs typeface="Calibri"/>
            </a:endParaRPr>
          </a:p>
          <a:p>
            <a:pPr marL="780415" marR="5865495" indent="-60960">
              <a:lnSpc>
                <a:spcPct val="150500"/>
              </a:lnSpc>
              <a:spcBef>
                <a:spcPts val="15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idade,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filhos;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float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salario;</a:t>
            </a:r>
            <a:endParaRPr sz="2200">
              <a:latin typeface="Calibri"/>
              <a:cs typeface="Calibri"/>
            </a:endParaRPr>
          </a:p>
          <a:p>
            <a:pPr marL="655320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sexo;</a:t>
            </a:r>
            <a:endParaRPr sz="2200">
              <a:latin typeface="Calibri"/>
              <a:cs typeface="Calibri"/>
            </a:endParaRPr>
          </a:p>
          <a:p>
            <a:pPr marL="339725">
              <a:lnSpc>
                <a:spcPct val="100000"/>
              </a:lnSpc>
              <a:spcBef>
                <a:spcPts val="1330"/>
              </a:spcBef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39725">
              <a:lnSpc>
                <a:spcPct val="100000"/>
              </a:lnSpc>
              <a:spcBef>
                <a:spcPts val="1345"/>
              </a:spcBef>
            </a:pPr>
            <a:r>
              <a:rPr sz="2200" spc="-10" dirty="0">
                <a:latin typeface="Calibri"/>
                <a:cs typeface="Calibri"/>
              </a:rPr>
              <a:t>...faça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dados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100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habitantes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calcule:</a:t>
            </a:r>
            <a:endParaRPr sz="2200">
              <a:latin typeface="Calibri"/>
              <a:cs typeface="Calibri"/>
            </a:endParaRPr>
          </a:p>
          <a:p>
            <a:pPr marL="390525" lvl="1" indent="-377825">
              <a:lnSpc>
                <a:spcPct val="100000"/>
              </a:lnSpc>
              <a:spcBef>
                <a:spcPts val="1335"/>
              </a:spcBef>
              <a:buClr>
                <a:srgbClr val="AD0101"/>
              </a:buClr>
              <a:buFont typeface="Symbol"/>
              <a:buChar char="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média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idade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das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mulheres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salário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inferior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ao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salário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mínimo.</a:t>
            </a:r>
            <a:endParaRPr sz="2200">
              <a:latin typeface="Calibri"/>
              <a:cs typeface="Calibri"/>
            </a:endParaRPr>
          </a:p>
          <a:p>
            <a:pPr marL="390525" lvl="1" indent="-377825">
              <a:lnSpc>
                <a:spcPct val="100000"/>
              </a:lnSpc>
              <a:spcBef>
                <a:spcPts val="1330"/>
              </a:spcBef>
              <a:buClr>
                <a:srgbClr val="AD0101"/>
              </a:buClr>
              <a:buFont typeface="Symbol"/>
              <a:buChar char="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média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salário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população.</a:t>
            </a:r>
            <a:endParaRPr sz="2200">
              <a:latin typeface="Calibri"/>
              <a:cs typeface="Calibri"/>
            </a:endParaRPr>
          </a:p>
          <a:p>
            <a:pPr marL="390525" lvl="1" indent="-377825">
              <a:lnSpc>
                <a:spcPct val="100000"/>
              </a:lnSpc>
              <a:spcBef>
                <a:spcPts val="1330"/>
              </a:spcBef>
              <a:buClr>
                <a:srgbClr val="AD0101"/>
              </a:buClr>
              <a:buFont typeface="Symbol"/>
              <a:buChar char="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média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número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filhos.</a:t>
            </a:r>
            <a:endParaRPr sz="2200">
              <a:latin typeface="Calibri"/>
              <a:cs typeface="Calibri"/>
            </a:endParaRPr>
          </a:p>
          <a:p>
            <a:pPr marL="390525" lvl="1" indent="-377825">
              <a:lnSpc>
                <a:spcPct val="100000"/>
              </a:lnSpc>
              <a:spcBef>
                <a:spcPts val="1345"/>
              </a:spcBef>
              <a:buClr>
                <a:srgbClr val="AD0101"/>
              </a:buClr>
              <a:buFont typeface="Symbol"/>
              <a:buChar char="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menor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idade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sexo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feminino.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313</Words>
  <Application>Microsoft Office PowerPoint</Application>
  <PresentationFormat>Personalizar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 MT</vt:lpstr>
      <vt:lpstr>Calibri</vt:lpstr>
      <vt:lpstr>Cambria</vt:lpstr>
      <vt:lpstr>Symbol</vt:lpstr>
      <vt:lpstr>Times New Roman</vt:lpstr>
      <vt:lpstr>Office Theme</vt:lpstr>
      <vt:lpstr>Programação de</vt:lpstr>
      <vt:lpstr>Vetores</vt:lpstr>
      <vt:lpstr>Vetores</vt:lpstr>
      <vt:lpstr>Vetores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10</cp:revision>
  <dcterms:created xsi:type="dcterms:W3CDTF">2024-07-08T13:48:59Z</dcterms:created>
  <dcterms:modified xsi:type="dcterms:W3CDTF">2024-09-16T21:41:16Z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