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1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7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6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5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6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621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2/16/2022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5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7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0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6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8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22" r:id="rId6"/>
    <p:sldLayoutId id="2147483827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DA852E-0523-4B9B-B37F-51A9D6225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s-CO" sz="6000"/>
              <a:t>Jhon Stiven Espinal Zapata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EFD078-CE47-407D-B8C4-040B4EAB4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s-CO" dirty="0"/>
              <a:t>SQL </a:t>
            </a:r>
            <a:r>
              <a:rPr lang="es-CO" dirty="0" err="1"/>
              <a:t>CoderHouse</a:t>
            </a:r>
            <a:r>
              <a:rPr lang="es-CO" dirty="0"/>
              <a:t> – Comisión 27805</a:t>
            </a:r>
          </a:p>
        </p:txBody>
      </p:sp>
      <p:pic>
        <p:nvPicPr>
          <p:cNvPr id="4" name="Picture 3" descr="Fondo abstracto de red">
            <a:extLst>
              <a:ext uri="{FF2B5EF4-FFF2-40B4-BE49-F238E27FC236}">
                <a16:creationId xmlns:a16="http://schemas.microsoft.com/office/drawing/2014/main" id="{9B21E6BA-6E03-4A68-A318-BE1F270F8E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22" r="3218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0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415A54-69DE-4E4E-AE68-7155B288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Temáticas posibles para el proyecto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4C30A4-177F-4184-9321-3C7456C53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pPr algn="just"/>
            <a:r>
              <a:rPr lang="es-CO" dirty="0"/>
              <a:t>Créditos o préstamos monetarios, relacionando tablas de clientes hábiles y no hábiles para un préstamo, tablas de clientes con préstamos vencidos o atrasados, tablas de clientes con préstamos activos, tablas de clientes reportados en centrales de riesgo, etc.</a:t>
            </a:r>
          </a:p>
          <a:p>
            <a:pPr algn="just"/>
            <a:r>
              <a:rPr lang="es-CO" dirty="0"/>
              <a:t>Tienda de tecnología, relacionando tablas con los productos disponibles, tablas de clientes que han realizado compras, tablas de proveedores, tabla de repuestos, tabla de productos nuevos, tabla de productos usados</a:t>
            </a:r>
            <a:r>
              <a:rPr lang="es-CO"/>
              <a:t>, etc.</a:t>
            </a:r>
            <a:endParaRPr lang="es-CO" dirty="0"/>
          </a:p>
          <a:p>
            <a:endParaRPr lang="es-CO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562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98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Sitka Banner</vt:lpstr>
      <vt:lpstr>HeadlinesVTI</vt:lpstr>
      <vt:lpstr>Jhon Stiven Espinal Zapata</vt:lpstr>
      <vt:lpstr>Temáticas posibles para el proyecto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Jhon Stiven Espinal Zapata</dc:title>
  <dc:creator>Stiven Espinal</dc:creator>
  <cp:lastModifiedBy>JHON STIVEN ESPINAL ZAPATA</cp:lastModifiedBy>
  <cp:revision>1</cp:revision>
  <dcterms:created xsi:type="dcterms:W3CDTF">2022-02-17T01:32:59Z</dcterms:created>
  <dcterms:modified xsi:type="dcterms:W3CDTF">2022-02-17T02:07:00Z</dcterms:modified>
</cp:coreProperties>
</file>