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78E84-7051-4D1B-BC55-0FC38757D4E2}" v="64" dt="2023-06-13T10:25:1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64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hihanan.github.io/hungui/hungui/index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JtkcOkrrE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xmlns="" id="{0AAAB832-E2FA-D66B-EC83-0BD04214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" y="2381"/>
            <a:ext cx="12196762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8388E2-7C95-A3CD-77B0-44DFC4C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xmlns="" id="{AA108C4F-DF05-2859-3D5D-8DE655C15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27193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07328D-56D8-8015-8FC2-0E60DFF9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xmlns="" id="{FBDC7CDF-3349-B020-2CA7-0C521582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18343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449706-F5A0-F2A1-58C3-B700CE4F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xmlns="" id="{0C39341C-FACF-DC3F-4C1E-EEDDB1BA0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17164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D6262F0-9C44-E29A-79A6-46B4FC6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xmlns="" id="{6203C732-9CFD-96D3-978B-F28EF2C9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87369"/>
          </a:xfrm>
        </p:spPr>
      </p:pic>
    </p:spTree>
    <p:extLst>
      <p:ext uri="{BB962C8B-B14F-4D97-AF65-F5344CB8AC3E}">
        <p14:creationId xmlns:p14="http://schemas.microsoft.com/office/powerpoint/2010/main" val="23129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C0843F-8B38-109C-A08A-6B821E8E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xmlns="" id="{43458AFB-0662-5CF0-9248-A3F8A874C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32267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1F205AE-B9B5-F1DB-7E9D-0E495B5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xmlns="" id="{8DE59B12-52D1-D11B-5818-BCD14A38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  <p:sp>
        <p:nvSpPr>
          <p:cNvPr id="3" name="文字方塊 2"/>
          <p:cNvSpPr txBox="1"/>
          <p:nvPr/>
        </p:nvSpPr>
        <p:spPr>
          <a:xfrm>
            <a:off x="1219199" y="3251716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3"/>
              </a:rPr>
              <a:t>網站連結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7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AC8E5C8-1F2C-6B1F-85A9-FD31ECF8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xmlns="" id="{642071F1-B642-3428-12D1-68C31273B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76743" cy="685165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CCA4AE82-29F8-EDDF-0D5B-865B17BE762C}"/>
              </a:ext>
            </a:extLst>
          </p:cNvPr>
          <p:cNvSpPr txBox="1"/>
          <p:nvPr/>
        </p:nvSpPr>
        <p:spPr>
          <a:xfrm>
            <a:off x="1649015" y="3268266"/>
            <a:ext cx="75039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sz="2800" dirty="0">
                <a:hlinkClick r:id="rId3"/>
              </a:rPr>
              <a:t>G12hun</a:t>
            </a:r>
            <a:r>
              <a:rPr lang="zh-TW" altLang="en-US" sz="2800" dirty="0">
                <a:ea typeface="新細明體"/>
                <a:hlinkClick r:id="rId3"/>
              </a:rPr>
              <a:t>櫃 網站介紹影片 </a:t>
            </a:r>
            <a:r>
              <a:rPr lang="en-US" altLang="zh-TW" sz="2800" dirty="0">
                <a:ea typeface="新細明體"/>
                <a:hlinkClick r:id="rId3"/>
              </a:rPr>
              <a:t>- </a:t>
            </a:r>
            <a:r>
              <a:rPr lang="af-ZA" sz="2800" dirty="0">
                <a:hlinkClick r:id="rId3"/>
              </a:rPr>
              <a:t>YouTube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11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046FAD-70E3-9A2C-D26A-BD9EA805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xmlns="" id="{A78665E5-35C5-617C-44AC-CD5B0163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8456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自訂</PresentationFormat>
  <Paragraphs>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劉妍敏</cp:lastModifiedBy>
  <cp:revision>31</cp:revision>
  <dcterms:created xsi:type="dcterms:W3CDTF">2023-06-13T10:10:42Z</dcterms:created>
  <dcterms:modified xsi:type="dcterms:W3CDTF">2023-06-13T14:04:22Z</dcterms:modified>
</cp:coreProperties>
</file>