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719"/>
  </p:normalViewPr>
  <p:slideViewPr>
    <p:cSldViewPr snapToGrid="0">
      <p:cViewPr>
        <p:scale>
          <a:sx n="301" d="100"/>
          <a:sy n="301" d="100"/>
        </p:scale>
        <p:origin x="-4944" y="-3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2FA5D-BE15-8459-D603-4320BC95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F3AB75-0CA1-3323-C2E4-79E9B58A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D95FA-0767-7FDB-808B-2042A444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A7EAF-6871-FD5F-4548-2F640CC0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CAFE-2936-C740-0FB1-2D156F99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57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250F6-A248-E60A-5DCC-BA6B2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B4E476-FA02-D6EF-C2C6-41FED5BCF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C606EA-B97F-B57E-C461-6C137A6C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1C413-05FB-5908-6C2D-8EDC5A92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91F37A-5A01-AC37-FCB1-E9BC278E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94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1A8C17-8091-9053-4FD0-7339D07B9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70979C-412F-25E7-E5D4-55EA3BF6A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0224B1-1BAA-0F9F-68F9-C231A50E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78321-5964-CE66-9318-F585594D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4439C-9AFA-CA73-C744-40B34DC3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414E7-96A1-16B5-3D47-871C6470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24568-6E25-E42A-8C90-CD1AED0D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CE231-70E1-6231-02BA-8085D730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D14E8-F859-41B2-EB20-D567C4F9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77632-A43D-F17B-A165-DA0B111C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C2CF3-6C7A-FC60-DE83-92B0EABD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C594A9-9557-A901-B708-14FDE892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B4B2B-142D-1BD3-1B3E-86FFC626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DE29C4-99AC-C44D-DC5C-443F0B80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20EBA-3C31-264D-E52E-6279CDBB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12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8E3068-8CD1-B0F0-2FFD-2BB21649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664B1-7C1B-3A5E-45AB-BA9826A8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21B52D-A78D-3578-C52C-7C25E366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052C3-8B23-AF7D-33C3-71546D0F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265834-138F-3650-2F6B-A0890E78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280CA1-B5B0-32BB-3C8E-FA6BFBCB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09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EF4B6-F1B3-20B6-4B65-3458FAAF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6BDD70-8345-43DB-43ED-05FFEE5B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372B9-1977-9426-0B1C-FE2D9F2D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BD2990-14D6-0FCE-2422-A90023FEB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3FA7BF-0052-7691-6DAB-C5A1D917B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25AB90-97F0-4771-0E4F-2F47A32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69568F-12E0-7E35-1C21-D5F32648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D12242-37D8-5D56-4E1D-F6AD6459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42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3F2AE-8DCE-BC01-2E37-545FAB74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5CA1C5-D9BE-4330-3F1C-6F92526B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CD5815-A21C-D738-48E8-B0D6A58E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8987E6-C227-2108-C764-285AE53C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5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D68EDF-3C73-CC6D-55FA-CA67ADA7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B93B09-802E-9C51-7709-59E1A024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B20FB5-30A7-E9FD-F594-EB9B5B7C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64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F6DC7-1E73-3ACC-A765-1F4FB291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7E263-5950-2B8A-201C-73D9CA09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5050E-CBAC-B826-284D-32E38A2B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32E25F-1ACA-404A-26FE-FB53EB14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F95DF9-B858-2CC5-85AA-E83E9703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AC6205-EF0A-B8F3-4F7E-F12D8A27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07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13D85-5CB5-12DD-9547-FF50F9B5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E6435A-8F97-C99B-9964-140A5BA2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BC5381-CE0E-1F87-20BA-29375C62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F8C1-71BB-0046-8FB8-B0FC3122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366886-6A2B-53EC-24C6-B5980327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75597E-AF03-193D-A7CB-BBB923BB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66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5A18FC-8C2A-E130-10C1-4301EC17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C3C08-8E9A-5DB3-9376-10A7408C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20AABD-9734-B998-585A-7B7856BB3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C1E8-CA4D-B542-A32F-3EFD9A1F7181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336E5-FD08-0744-0570-22B1859AA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809B25-62E3-7BC1-205B-0DA9A3148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7067-DFD6-3041-97DB-BE152841A2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06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55DB23D-29D0-FF6C-64F1-CCC16A7C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7194586-FBAC-1B89-8D8A-6E0631CE69F2}"/>
              </a:ext>
            </a:extLst>
          </p:cNvPr>
          <p:cNvCxnSpPr>
            <a:cxnSpLocks/>
          </p:cNvCxnSpPr>
          <p:nvPr/>
        </p:nvCxnSpPr>
        <p:spPr>
          <a:xfrm flipH="1">
            <a:off x="6127750" y="2263775"/>
            <a:ext cx="501650" cy="8191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865E69C-5976-A399-DA23-0ECF6BCBDFA8}"/>
              </a:ext>
            </a:extLst>
          </p:cNvPr>
          <p:cNvCxnSpPr>
            <a:cxnSpLocks/>
          </p:cNvCxnSpPr>
          <p:nvPr/>
        </p:nvCxnSpPr>
        <p:spPr>
          <a:xfrm flipH="1" flipV="1">
            <a:off x="6629400" y="2263775"/>
            <a:ext cx="492125" cy="9715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CE355BE-E156-6CCD-460B-7BCD9175F107}"/>
              </a:ext>
            </a:extLst>
          </p:cNvPr>
          <p:cNvCxnSpPr>
            <a:cxnSpLocks/>
          </p:cNvCxnSpPr>
          <p:nvPr/>
        </p:nvCxnSpPr>
        <p:spPr>
          <a:xfrm flipH="1">
            <a:off x="6564312" y="3227388"/>
            <a:ext cx="557213" cy="9032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4F2CF3E-CFB0-C41F-F3D5-A57CD67B0D7D}"/>
              </a:ext>
            </a:extLst>
          </p:cNvPr>
          <p:cNvCxnSpPr>
            <a:cxnSpLocks/>
          </p:cNvCxnSpPr>
          <p:nvPr/>
        </p:nvCxnSpPr>
        <p:spPr>
          <a:xfrm flipH="1" flipV="1">
            <a:off x="6127750" y="3082925"/>
            <a:ext cx="481013" cy="9715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168C9D36-F0C0-F115-801A-491DE5790A21}"/>
              </a:ext>
            </a:extLst>
          </p:cNvPr>
          <p:cNvCxnSpPr>
            <a:cxnSpLocks/>
          </p:cNvCxnSpPr>
          <p:nvPr/>
        </p:nvCxnSpPr>
        <p:spPr>
          <a:xfrm flipH="1" flipV="1">
            <a:off x="6371430" y="2695575"/>
            <a:ext cx="486570" cy="9429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97CB95B-AFD0-BA52-87A0-B90CB4733358}"/>
              </a:ext>
            </a:extLst>
          </p:cNvPr>
          <p:cNvCxnSpPr>
            <a:cxnSpLocks/>
          </p:cNvCxnSpPr>
          <p:nvPr/>
        </p:nvCxnSpPr>
        <p:spPr>
          <a:xfrm flipH="1">
            <a:off x="6376987" y="2765425"/>
            <a:ext cx="501650" cy="8191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FC7EEDC7-4C9F-3070-6B00-CF96E3D4B077}"/>
              </a:ext>
            </a:extLst>
          </p:cNvPr>
          <p:cNvCxnSpPr>
            <a:cxnSpLocks/>
          </p:cNvCxnSpPr>
          <p:nvPr/>
        </p:nvCxnSpPr>
        <p:spPr>
          <a:xfrm flipH="1">
            <a:off x="7505700" y="3233738"/>
            <a:ext cx="539750" cy="8905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138053D-CDE2-779C-2BA8-6E4A0240A1FE}"/>
              </a:ext>
            </a:extLst>
          </p:cNvPr>
          <p:cNvCxnSpPr>
            <a:cxnSpLocks/>
          </p:cNvCxnSpPr>
          <p:nvPr/>
        </p:nvCxnSpPr>
        <p:spPr>
          <a:xfrm flipH="1" flipV="1">
            <a:off x="7754143" y="2419350"/>
            <a:ext cx="431007" cy="8159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8629BABE-E25A-55DE-8791-93A727DB6B29}"/>
              </a:ext>
            </a:extLst>
          </p:cNvPr>
          <p:cNvCxnSpPr>
            <a:cxnSpLocks/>
          </p:cNvCxnSpPr>
          <p:nvPr/>
        </p:nvCxnSpPr>
        <p:spPr>
          <a:xfrm flipH="1" flipV="1">
            <a:off x="6683374" y="2374900"/>
            <a:ext cx="1070769" cy="50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4BFE0E4-ACF3-3EDA-19EF-A10AEDB0967A}"/>
              </a:ext>
            </a:extLst>
          </p:cNvPr>
          <p:cNvCxnSpPr>
            <a:cxnSpLocks/>
          </p:cNvCxnSpPr>
          <p:nvPr/>
        </p:nvCxnSpPr>
        <p:spPr>
          <a:xfrm flipH="1" flipV="1">
            <a:off x="7224711" y="2400300"/>
            <a:ext cx="425847" cy="8461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D99D445-972F-BEBF-D712-789EC28D1197}"/>
              </a:ext>
            </a:extLst>
          </p:cNvPr>
          <p:cNvCxnSpPr>
            <a:cxnSpLocks/>
          </p:cNvCxnSpPr>
          <p:nvPr/>
        </p:nvCxnSpPr>
        <p:spPr>
          <a:xfrm flipH="1" flipV="1">
            <a:off x="7115967" y="3227388"/>
            <a:ext cx="1069183" cy="12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0E31FE87-F7DE-11B0-2296-80E20B7AD765}"/>
              </a:ext>
            </a:extLst>
          </p:cNvPr>
          <p:cNvCxnSpPr>
            <a:cxnSpLocks/>
          </p:cNvCxnSpPr>
          <p:nvPr/>
        </p:nvCxnSpPr>
        <p:spPr>
          <a:xfrm flipH="1" flipV="1">
            <a:off x="6902249" y="2802730"/>
            <a:ext cx="1067397" cy="206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F5BE973D-8C9C-47F6-CFF4-3F4BE650F8C5}"/>
              </a:ext>
            </a:extLst>
          </p:cNvPr>
          <p:cNvCxnSpPr>
            <a:cxnSpLocks/>
          </p:cNvCxnSpPr>
          <p:nvPr/>
        </p:nvCxnSpPr>
        <p:spPr>
          <a:xfrm flipH="1">
            <a:off x="6564312" y="4124325"/>
            <a:ext cx="9413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92F08128-A0F9-8E68-23A9-2519D56E5E3D}"/>
              </a:ext>
            </a:extLst>
          </p:cNvPr>
          <p:cNvCxnSpPr>
            <a:cxnSpLocks/>
          </p:cNvCxnSpPr>
          <p:nvPr/>
        </p:nvCxnSpPr>
        <p:spPr>
          <a:xfrm flipH="1">
            <a:off x="7058818" y="3233737"/>
            <a:ext cx="539750" cy="8905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C36C226F-F875-79E8-2418-FC9FB15A44A8}"/>
              </a:ext>
            </a:extLst>
          </p:cNvPr>
          <p:cNvCxnSpPr>
            <a:cxnSpLocks/>
          </p:cNvCxnSpPr>
          <p:nvPr/>
        </p:nvCxnSpPr>
        <p:spPr>
          <a:xfrm flipH="1">
            <a:off x="6836568" y="3689350"/>
            <a:ext cx="9413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6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座る, 座席, 小さい が含まれている画像&#10;&#10;自動的に生成された説明">
            <a:extLst>
              <a:ext uri="{FF2B5EF4-FFF2-40B4-BE49-F238E27FC236}">
                <a16:creationId xmlns:a16="http://schemas.microsoft.com/office/drawing/2014/main" id="{096E8527-ABD4-7C96-1072-E9008C46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1898650"/>
            <a:ext cx="4089400" cy="30607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C7660E4-DF3E-93FA-B287-40C771797FD0}"/>
              </a:ext>
            </a:extLst>
          </p:cNvPr>
          <p:cNvCxnSpPr>
            <a:cxnSpLocks/>
          </p:cNvCxnSpPr>
          <p:nvPr/>
        </p:nvCxnSpPr>
        <p:spPr>
          <a:xfrm flipH="1">
            <a:off x="6061075" y="2373808"/>
            <a:ext cx="450880" cy="7122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96D6EF5-A443-0618-3BBC-12AB1BA14100}"/>
              </a:ext>
            </a:extLst>
          </p:cNvPr>
          <p:cNvCxnSpPr>
            <a:cxnSpLocks/>
          </p:cNvCxnSpPr>
          <p:nvPr/>
        </p:nvCxnSpPr>
        <p:spPr>
          <a:xfrm flipH="1" flipV="1">
            <a:off x="6511966" y="2387452"/>
            <a:ext cx="415481" cy="8305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4F34731-5868-59C0-CFED-E7DBCD039B44}"/>
              </a:ext>
            </a:extLst>
          </p:cNvPr>
          <p:cNvCxnSpPr>
            <a:cxnSpLocks/>
          </p:cNvCxnSpPr>
          <p:nvPr/>
        </p:nvCxnSpPr>
        <p:spPr>
          <a:xfrm flipH="1">
            <a:off x="6446494" y="3217571"/>
            <a:ext cx="493653" cy="840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DE57D98-A8C0-5E18-3C5C-824E0C6071BF}"/>
              </a:ext>
            </a:extLst>
          </p:cNvPr>
          <p:cNvCxnSpPr>
            <a:cxnSpLocks/>
          </p:cNvCxnSpPr>
          <p:nvPr/>
        </p:nvCxnSpPr>
        <p:spPr>
          <a:xfrm flipH="1" flipV="1">
            <a:off x="6060007" y="3074148"/>
            <a:ext cx="422528" cy="8899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899C26E-589E-82DB-F58A-233A05D3C0FD}"/>
              </a:ext>
            </a:extLst>
          </p:cNvPr>
          <p:cNvCxnSpPr>
            <a:cxnSpLocks/>
          </p:cNvCxnSpPr>
          <p:nvPr/>
        </p:nvCxnSpPr>
        <p:spPr>
          <a:xfrm flipH="1" flipV="1">
            <a:off x="6270206" y="2753927"/>
            <a:ext cx="448835" cy="8422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C0A4FD7-6204-2781-95B8-9DB418933441}"/>
              </a:ext>
            </a:extLst>
          </p:cNvPr>
          <p:cNvCxnSpPr>
            <a:cxnSpLocks/>
          </p:cNvCxnSpPr>
          <p:nvPr/>
        </p:nvCxnSpPr>
        <p:spPr>
          <a:xfrm flipH="1">
            <a:off x="6289489" y="2818743"/>
            <a:ext cx="439873" cy="7182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944D086-A72F-7DAD-227C-96B00A10E3AE}"/>
              </a:ext>
            </a:extLst>
          </p:cNvPr>
          <p:cNvCxnSpPr>
            <a:cxnSpLocks/>
          </p:cNvCxnSpPr>
          <p:nvPr/>
        </p:nvCxnSpPr>
        <p:spPr>
          <a:xfrm flipH="1">
            <a:off x="7366000" y="3239892"/>
            <a:ext cx="470497" cy="8431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ED9E471-541A-A3CE-9CEB-497F15BE7D1F}"/>
              </a:ext>
            </a:extLst>
          </p:cNvPr>
          <p:cNvCxnSpPr>
            <a:cxnSpLocks/>
          </p:cNvCxnSpPr>
          <p:nvPr/>
        </p:nvCxnSpPr>
        <p:spPr>
          <a:xfrm flipH="1" flipV="1">
            <a:off x="7541815" y="2491582"/>
            <a:ext cx="389335" cy="7485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9E41ABA-9378-76CE-592C-8541DD9AAECF}"/>
              </a:ext>
            </a:extLst>
          </p:cNvPr>
          <p:cNvCxnSpPr>
            <a:cxnSpLocks/>
          </p:cNvCxnSpPr>
          <p:nvPr/>
        </p:nvCxnSpPr>
        <p:spPr>
          <a:xfrm flipH="1" flipV="1">
            <a:off x="6543674" y="2447925"/>
            <a:ext cx="998141" cy="523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DF935B9-0CCD-1A8E-8AF8-FB36C9CFDCF9}"/>
              </a:ext>
            </a:extLst>
          </p:cNvPr>
          <p:cNvCxnSpPr>
            <a:cxnSpLocks/>
          </p:cNvCxnSpPr>
          <p:nvPr/>
        </p:nvCxnSpPr>
        <p:spPr>
          <a:xfrm flipH="1" flipV="1">
            <a:off x="7040959" y="2470150"/>
            <a:ext cx="372072" cy="7562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8DD55F-9B7D-FF7D-0573-4E79C5C262D0}"/>
              </a:ext>
            </a:extLst>
          </p:cNvPr>
          <p:cNvCxnSpPr>
            <a:cxnSpLocks/>
          </p:cNvCxnSpPr>
          <p:nvPr/>
        </p:nvCxnSpPr>
        <p:spPr>
          <a:xfrm flipH="1" flipV="1">
            <a:off x="6924466" y="3223923"/>
            <a:ext cx="1006684" cy="131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797AEAC-4133-63C6-12E2-0CA536005844}"/>
              </a:ext>
            </a:extLst>
          </p:cNvPr>
          <p:cNvCxnSpPr>
            <a:cxnSpLocks/>
          </p:cNvCxnSpPr>
          <p:nvPr/>
        </p:nvCxnSpPr>
        <p:spPr>
          <a:xfrm flipH="1" flipV="1">
            <a:off x="6743499" y="2840830"/>
            <a:ext cx="994422" cy="285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C29134-8BCD-4B18-B1C3-586C48AB2BF2}"/>
              </a:ext>
            </a:extLst>
          </p:cNvPr>
          <p:cNvCxnSpPr>
            <a:cxnSpLocks/>
          </p:cNvCxnSpPr>
          <p:nvPr/>
        </p:nvCxnSpPr>
        <p:spPr>
          <a:xfrm flipH="1" flipV="1">
            <a:off x="6398454" y="4058244"/>
            <a:ext cx="1010954" cy="135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6F96ADA-90BF-8CF2-FCAD-D0A62EA42B4B}"/>
              </a:ext>
            </a:extLst>
          </p:cNvPr>
          <p:cNvCxnSpPr>
            <a:cxnSpLocks/>
          </p:cNvCxnSpPr>
          <p:nvPr/>
        </p:nvCxnSpPr>
        <p:spPr>
          <a:xfrm flipH="1">
            <a:off x="6912175" y="3226199"/>
            <a:ext cx="488746" cy="8320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D65703B-F9AE-7087-A8F1-B9BF5E3E7132}"/>
              </a:ext>
            </a:extLst>
          </p:cNvPr>
          <p:cNvCxnSpPr>
            <a:cxnSpLocks/>
          </p:cNvCxnSpPr>
          <p:nvPr/>
        </p:nvCxnSpPr>
        <p:spPr>
          <a:xfrm flipH="1" flipV="1">
            <a:off x="6691867" y="3623721"/>
            <a:ext cx="920628" cy="9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5807EE-E39F-6348-D2E7-7EED4C1ED63F}"/>
              </a:ext>
            </a:extLst>
          </p:cNvPr>
          <p:cNvSpPr txBox="1"/>
          <p:nvPr/>
        </p:nvSpPr>
        <p:spPr>
          <a:xfrm>
            <a:off x="1281953" y="88750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20240329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74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AAB1BD1-C59A-B6C9-0264-3DAFFD368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" t="2374" r="1651" b="2784"/>
          <a:stretch/>
        </p:blipFill>
        <p:spPr>
          <a:xfrm>
            <a:off x="3693968" y="1615786"/>
            <a:ext cx="4821382" cy="3610841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DE969AB-CDC7-47F8-2BF5-35CC629DBE0E}"/>
              </a:ext>
            </a:extLst>
          </p:cNvPr>
          <p:cNvCxnSpPr>
            <a:cxnSpLocks/>
          </p:cNvCxnSpPr>
          <p:nvPr/>
        </p:nvCxnSpPr>
        <p:spPr>
          <a:xfrm flipH="1">
            <a:off x="6042717" y="2208892"/>
            <a:ext cx="543143" cy="8522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07D6E43-32F9-675B-1D36-F102A31939C2}"/>
              </a:ext>
            </a:extLst>
          </p:cNvPr>
          <p:cNvCxnSpPr>
            <a:cxnSpLocks/>
          </p:cNvCxnSpPr>
          <p:nvPr/>
        </p:nvCxnSpPr>
        <p:spPr>
          <a:xfrm flipH="1" flipV="1">
            <a:off x="6584864" y="2196250"/>
            <a:ext cx="552399" cy="10386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3A81E2E-6C6B-EB60-5B83-FC2A8CCFDFD2}"/>
              </a:ext>
            </a:extLst>
          </p:cNvPr>
          <p:cNvCxnSpPr>
            <a:cxnSpLocks/>
          </p:cNvCxnSpPr>
          <p:nvPr/>
        </p:nvCxnSpPr>
        <p:spPr>
          <a:xfrm flipH="1">
            <a:off x="6321968" y="2712420"/>
            <a:ext cx="529783" cy="8613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70614A-044F-B41B-CBFC-00B566E2AC62}"/>
              </a:ext>
            </a:extLst>
          </p:cNvPr>
          <p:cNvCxnSpPr>
            <a:cxnSpLocks/>
          </p:cNvCxnSpPr>
          <p:nvPr/>
        </p:nvCxnSpPr>
        <p:spPr>
          <a:xfrm flipV="1">
            <a:off x="6520236" y="3210403"/>
            <a:ext cx="617027" cy="9722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4CAFE8C-E56B-B7EE-A45D-2C6654C514C2}"/>
              </a:ext>
            </a:extLst>
          </p:cNvPr>
          <p:cNvCxnSpPr>
            <a:cxnSpLocks/>
          </p:cNvCxnSpPr>
          <p:nvPr/>
        </p:nvCxnSpPr>
        <p:spPr>
          <a:xfrm flipH="1" flipV="1">
            <a:off x="6036923" y="3065709"/>
            <a:ext cx="554571" cy="10160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9DC4257-BD91-55A5-556B-4AE301D52090}"/>
              </a:ext>
            </a:extLst>
          </p:cNvPr>
          <p:cNvCxnSpPr>
            <a:cxnSpLocks/>
          </p:cNvCxnSpPr>
          <p:nvPr/>
        </p:nvCxnSpPr>
        <p:spPr>
          <a:xfrm flipH="1">
            <a:off x="7545105" y="3210403"/>
            <a:ext cx="644302" cy="10019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A57B665-06C5-B9EA-7850-9114E28EA133}"/>
              </a:ext>
            </a:extLst>
          </p:cNvPr>
          <p:cNvCxnSpPr>
            <a:cxnSpLocks/>
          </p:cNvCxnSpPr>
          <p:nvPr/>
        </p:nvCxnSpPr>
        <p:spPr>
          <a:xfrm>
            <a:off x="7808969" y="2327354"/>
            <a:ext cx="448118" cy="8830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C1152FE-2B11-8460-E4B8-C600A72B25B3}"/>
              </a:ext>
            </a:extLst>
          </p:cNvPr>
          <p:cNvCxnSpPr>
            <a:cxnSpLocks/>
          </p:cNvCxnSpPr>
          <p:nvPr/>
        </p:nvCxnSpPr>
        <p:spPr>
          <a:xfrm flipH="1" flipV="1">
            <a:off x="7221951" y="2312346"/>
            <a:ext cx="457459" cy="8938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390B934-F943-DAA5-89DE-6DC4E730AE7F}"/>
              </a:ext>
            </a:extLst>
          </p:cNvPr>
          <p:cNvCxnSpPr>
            <a:cxnSpLocks/>
          </p:cNvCxnSpPr>
          <p:nvPr/>
        </p:nvCxnSpPr>
        <p:spPr>
          <a:xfrm flipH="1" flipV="1">
            <a:off x="6616519" y="2279293"/>
            <a:ext cx="1210865" cy="480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2025054-2FCD-4921-7654-B2F7868AE482}"/>
              </a:ext>
            </a:extLst>
          </p:cNvPr>
          <p:cNvCxnSpPr>
            <a:cxnSpLocks/>
          </p:cNvCxnSpPr>
          <p:nvPr/>
        </p:nvCxnSpPr>
        <p:spPr>
          <a:xfrm flipH="1" flipV="1">
            <a:off x="6325338" y="2619964"/>
            <a:ext cx="526112" cy="10341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FCD609B-89B5-FDEB-3EF7-E27679B5E0B6}"/>
              </a:ext>
            </a:extLst>
          </p:cNvPr>
          <p:cNvCxnSpPr>
            <a:cxnSpLocks/>
          </p:cNvCxnSpPr>
          <p:nvPr/>
        </p:nvCxnSpPr>
        <p:spPr>
          <a:xfrm flipH="1" flipV="1">
            <a:off x="7117341" y="3190644"/>
            <a:ext cx="1139746" cy="197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FF92226-0660-3AF3-1938-2AB6FED3BAAC}"/>
              </a:ext>
            </a:extLst>
          </p:cNvPr>
          <p:cNvCxnSpPr>
            <a:cxnSpLocks/>
          </p:cNvCxnSpPr>
          <p:nvPr/>
        </p:nvCxnSpPr>
        <p:spPr>
          <a:xfrm flipH="1" flipV="1">
            <a:off x="6862349" y="2727517"/>
            <a:ext cx="1226000" cy="43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4AA6C80-CA20-7453-0ADE-0A9B8F3526B7}"/>
              </a:ext>
            </a:extLst>
          </p:cNvPr>
          <p:cNvCxnSpPr>
            <a:cxnSpLocks/>
          </p:cNvCxnSpPr>
          <p:nvPr/>
        </p:nvCxnSpPr>
        <p:spPr>
          <a:xfrm flipH="1" flipV="1">
            <a:off x="6507536" y="4173244"/>
            <a:ext cx="1085239" cy="324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7D852D9-2A70-4543-5E6C-476CD7DE8D6D}"/>
              </a:ext>
            </a:extLst>
          </p:cNvPr>
          <p:cNvCxnSpPr>
            <a:cxnSpLocks/>
          </p:cNvCxnSpPr>
          <p:nvPr/>
        </p:nvCxnSpPr>
        <p:spPr>
          <a:xfrm flipH="1">
            <a:off x="7041840" y="3206233"/>
            <a:ext cx="611655" cy="9719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41E047F-2FEA-9A76-DF6A-112AD6031B5A}"/>
              </a:ext>
            </a:extLst>
          </p:cNvPr>
          <p:cNvCxnSpPr>
            <a:cxnSpLocks/>
          </p:cNvCxnSpPr>
          <p:nvPr/>
        </p:nvCxnSpPr>
        <p:spPr>
          <a:xfrm flipH="1" flipV="1">
            <a:off x="6820456" y="3687516"/>
            <a:ext cx="1046800" cy="280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18BFDDE-DD18-4A44-DCAB-58931944A725}"/>
              </a:ext>
            </a:extLst>
          </p:cNvPr>
          <p:cNvCxnSpPr>
            <a:cxnSpLocks/>
          </p:cNvCxnSpPr>
          <p:nvPr/>
        </p:nvCxnSpPr>
        <p:spPr>
          <a:xfrm flipH="1" flipV="1">
            <a:off x="6520236" y="2327354"/>
            <a:ext cx="587093" cy="1113292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86F3722-6AE2-1932-91CF-2A08A75A080C}"/>
              </a:ext>
            </a:extLst>
          </p:cNvPr>
          <p:cNvCxnSpPr>
            <a:cxnSpLocks/>
          </p:cNvCxnSpPr>
          <p:nvPr/>
        </p:nvCxnSpPr>
        <p:spPr>
          <a:xfrm flipV="1">
            <a:off x="6680701" y="3058910"/>
            <a:ext cx="696586" cy="1114334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69F727-1D0C-57B9-D3EA-FC16E5D0ECFC}"/>
              </a:ext>
            </a:extLst>
          </p:cNvPr>
          <p:cNvCxnSpPr>
            <a:cxnSpLocks/>
          </p:cNvCxnSpPr>
          <p:nvPr/>
        </p:nvCxnSpPr>
        <p:spPr>
          <a:xfrm>
            <a:off x="7343188" y="3068101"/>
            <a:ext cx="881434" cy="34252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7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</Words>
  <Application>Microsoft Macintosh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JUNYA HIKIDA</dc:creator>
  <cp:lastModifiedBy>純也 疋田</cp:lastModifiedBy>
  <cp:revision>11</cp:revision>
  <dcterms:created xsi:type="dcterms:W3CDTF">2024-03-15T13:20:57Z</dcterms:created>
  <dcterms:modified xsi:type="dcterms:W3CDTF">2024-06-03T04:25:27Z</dcterms:modified>
</cp:coreProperties>
</file>