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2"/>
  </p:sldMasterIdLst>
  <p:notesMasterIdLst>
    <p:notesMasterId r:id="rId14"/>
  </p:notesMasterIdLst>
  <p:handoutMasterIdLst>
    <p:handoutMasterId r:id="rId15"/>
  </p:handoutMasterIdLst>
  <p:sldIdLst>
    <p:sldId id="267" r:id="rId3"/>
    <p:sldId id="278" r:id="rId4"/>
    <p:sldId id="273" r:id="rId5"/>
    <p:sldId id="279" r:id="rId6"/>
    <p:sldId id="269" r:id="rId7"/>
    <p:sldId id="272" r:id="rId8"/>
    <p:sldId id="280" r:id="rId9"/>
    <p:sldId id="281" r:id="rId10"/>
    <p:sldId id="271" r:id="rId11"/>
    <p:sldId id="282" r:id="rId12"/>
    <p:sldId id="277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F41141F-3FE3-4E69-BA1B-B1022C76134F}" type="presOf" srcId="{0791135C-9DAB-47F6-BE9C-A3E56A2DDA50}" destId="{5282638F-EFF2-4770-BB1A-21455422E45D}" srcOrd="0" destOrd="1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E694B157-BB09-40E7-9144-6278540E0676}" type="presOf" srcId="{789CD6DB-3A68-4A41-90BD-4F0CBB3617D1}" destId="{80259B02-529C-422B-91BE-D70198BA9F6C}" srcOrd="0" destOrd="1" presId="urn:microsoft.com/office/officeart/2005/8/layout/list1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79567"/>
          <a:ext cx="47736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2</a:t>
          </a:r>
        </a:p>
      </dsp:txBody>
      <dsp:txXfrm>
        <a:off x="0" y="379567"/>
        <a:ext cx="4773612" cy="1107225"/>
      </dsp:txXfrm>
    </dsp:sp>
    <dsp:sp modelId="{674922F1-7266-4681-AD4F-1C618A5FFF23}">
      <dsp:nvSpPr>
        <dsp:cNvPr id="0" name=""/>
        <dsp:cNvSpPr/>
      </dsp:nvSpPr>
      <dsp:spPr>
        <a:xfrm>
          <a:off x="238680" y="99127"/>
          <a:ext cx="334152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Group A</a:t>
          </a:r>
          <a:endParaRPr lang="en-US" sz="1900" kern="1200" dirty="0"/>
        </a:p>
      </dsp:txBody>
      <dsp:txXfrm>
        <a:off x="266060" y="126507"/>
        <a:ext cx="3286768" cy="506120"/>
      </dsp:txXfrm>
    </dsp:sp>
    <dsp:sp modelId="{5282638F-EFF2-4770-BB1A-21455422E45D}">
      <dsp:nvSpPr>
        <dsp:cNvPr id="0" name=""/>
        <dsp:cNvSpPr/>
      </dsp:nvSpPr>
      <dsp:spPr>
        <a:xfrm>
          <a:off x="0" y="1869832"/>
          <a:ext cx="47736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94244"/>
              <a:satOff val="23706"/>
              <a:lumOff val="-150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2</a:t>
          </a:r>
        </a:p>
      </dsp:txBody>
      <dsp:txXfrm>
        <a:off x="0" y="1869832"/>
        <a:ext cx="4773612" cy="1107225"/>
      </dsp:txXfrm>
    </dsp:sp>
    <dsp:sp modelId="{21EEBBE2-729F-4D85-8CAE-C2B30FF126D2}">
      <dsp:nvSpPr>
        <dsp:cNvPr id="0" name=""/>
        <dsp:cNvSpPr/>
      </dsp:nvSpPr>
      <dsp:spPr>
        <a:xfrm>
          <a:off x="238680" y="1589392"/>
          <a:ext cx="3341528" cy="560880"/>
        </a:xfrm>
        <a:prstGeom prst="roundRect">
          <a:avLst/>
        </a:prstGeom>
        <a:solidFill>
          <a:schemeClr val="accent2">
            <a:hueOff val="-1194244"/>
            <a:satOff val="23706"/>
            <a:lumOff val="-1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Group B</a:t>
          </a:r>
        </a:p>
      </dsp:txBody>
      <dsp:txXfrm>
        <a:off x="266060" y="1616772"/>
        <a:ext cx="3286768" cy="506120"/>
      </dsp:txXfrm>
    </dsp:sp>
    <dsp:sp modelId="{964E6811-5072-4466-B721-689C35A65029}">
      <dsp:nvSpPr>
        <dsp:cNvPr id="0" name=""/>
        <dsp:cNvSpPr/>
      </dsp:nvSpPr>
      <dsp:spPr>
        <a:xfrm>
          <a:off x="0" y="3360097"/>
          <a:ext cx="47736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388487"/>
              <a:satOff val="47412"/>
              <a:lumOff val="-300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1</a:t>
          </a:r>
        </a:p>
      </dsp:txBody>
      <dsp:txXfrm>
        <a:off x="0" y="3360097"/>
        <a:ext cx="4773612" cy="807975"/>
      </dsp:txXfrm>
    </dsp:sp>
    <dsp:sp modelId="{5B203A22-00AF-46E7-9415-C6DAFD7E01CC}">
      <dsp:nvSpPr>
        <dsp:cNvPr id="0" name=""/>
        <dsp:cNvSpPr/>
      </dsp:nvSpPr>
      <dsp:spPr>
        <a:xfrm>
          <a:off x="238680" y="3079657"/>
          <a:ext cx="3341528" cy="560880"/>
        </a:xfrm>
        <a:prstGeom prst="roundRect">
          <a:avLst/>
        </a:prstGeom>
        <a:solidFill>
          <a:schemeClr val="accent2">
            <a:hueOff val="-2388487"/>
            <a:satOff val="47412"/>
            <a:lumOff val="-300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Group C</a:t>
          </a:r>
        </a:p>
      </dsp:txBody>
      <dsp:txXfrm>
        <a:off x="266060" y="3107037"/>
        <a:ext cx="328676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8/8/2016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8/8/2016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8/8/2016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8/8/2016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Breast Cancer Diagnostic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Supervised learning 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8494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Goal: Breast Cancer Diagnosis</a:t>
            </a:r>
          </a:p>
          <a:p>
            <a:r>
              <a:rPr lang="en-US" dirty="0"/>
              <a:t>Dataset from University of California Irvine Machine Learning Repository: Wisconsin Diagnostic Breast Cancer</a:t>
            </a:r>
          </a:p>
          <a:p>
            <a:r>
              <a:rPr lang="en-US" dirty="0"/>
              <a:t> Dataset was gained from a digitized image of fine needle aspirate of a breast mass. The features are characteristics of the cell nuclei on the image (radius, texture, smoothness, etc.)</a:t>
            </a:r>
          </a:p>
          <a:p>
            <a:r>
              <a:rPr lang="en-US" dirty="0"/>
              <a:t>There are 10 features computed for all cell nuclei + mean, extreme and std. error of each features = 30 real-valued features</a:t>
            </a:r>
          </a:p>
          <a:p>
            <a:r>
              <a:rPr lang="en-US" dirty="0"/>
              <a:t>Data might need normalization to put everything on the same scale, also features need to </a:t>
            </a:r>
            <a:r>
              <a:rPr lang="en-US"/>
              <a:t>be labeled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3" y="504417"/>
            <a:ext cx="7610942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61" y="1803400"/>
            <a:ext cx="6557451" cy="4701188"/>
          </a:xfrm>
        </p:spPr>
      </p:pic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707655"/>
            <a:ext cx="7467600" cy="522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33" y="1518971"/>
            <a:ext cx="7763958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 descr="Sample table with 3 columns, 4 rows" title="Tab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0004699"/>
              </p:ext>
            </p:extLst>
          </p:nvPr>
        </p:nvGraphicFramePr>
        <p:xfrm>
          <a:off x="1219200" y="1803400"/>
          <a:ext cx="4773612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How do i take a trained neural network and implement in another system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0"/>
            <a:ext cx="1181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8" descr="Vertical Box List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13008505"/>
              </p:ext>
            </p:extLst>
          </p:nvPr>
        </p:nvGraphicFramePr>
        <p:xfrm>
          <a:off x="6196013" y="1803400"/>
          <a:ext cx="477361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07" y="609600"/>
            <a:ext cx="9980612" cy="5720256"/>
          </a:xfrm>
        </p:spPr>
      </p:pic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train a neural network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https://mattmazur.com/2015/03/17/a-step-by-step-backpropagation-example/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2717800"/>
            <a:ext cx="6629400" cy="324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0</TotalTime>
  <Words>164</Words>
  <Application>Microsoft Office PowerPoint</Application>
  <PresentationFormat>Custom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Constantia</vt:lpstr>
      <vt:lpstr>Books Classic 16x9</vt:lpstr>
      <vt:lpstr>Breast Cancer Diagnostic</vt:lpstr>
      <vt:lpstr>Project description </vt:lpstr>
      <vt:lpstr>PowerPoint Presentation</vt:lpstr>
      <vt:lpstr>PowerPoint Presentation</vt:lpstr>
      <vt:lpstr>PowerPoint Presentation</vt:lpstr>
      <vt:lpstr>PowerPoint Presentation</vt:lpstr>
      <vt:lpstr>Two Content Layout with Table</vt:lpstr>
      <vt:lpstr>PowerPoint Presentation</vt:lpstr>
      <vt:lpstr>How to train a neural network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2016-08-08T21:32:33Z</dcterms:created>
  <dcterms:modified xsi:type="dcterms:W3CDTF">2016-08-09T03:19:22Z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TC028010599991</vt:lpwstr>
  </property>
</Properties>
</file>