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447" r:id="rId7"/>
    <p:sldId id="439" r:id="rId8"/>
    <p:sldId id="442" r:id="rId9"/>
    <p:sldId id="437" r:id="rId10"/>
    <p:sldId id="444" r:id="rId11"/>
    <p:sldId id="441" r:id="rId12"/>
    <p:sldId id="455" r:id="rId13"/>
    <p:sldId id="456" r:id="rId14"/>
    <p:sldId id="457" r:id="rId15"/>
    <p:sldId id="5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 autoAdjust="0"/>
    <p:restoredTop sz="94169" autoAdjust="0"/>
  </p:normalViewPr>
  <p:slideViewPr>
    <p:cSldViewPr snapToGrid="0">
      <p:cViewPr varScale="1">
        <p:scale>
          <a:sx n="146" d="100"/>
          <a:sy n="146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62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0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Odds and 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blipFill>
                <a:blip r:embed="rId4"/>
                <a:stretch>
                  <a:fillRect t="-4724" b="-26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22" t="-2564" b="-71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4195</TotalTime>
  <Words>397</Words>
  <Application>Microsoft Macintosh PowerPoint</Application>
  <PresentationFormat>Widescreen</PresentationFormat>
  <Paragraphs>104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955</cp:revision>
  <dcterms:created xsi:type="dcterms:W3CDTF">2022-05-11T03:47:05Z</dcterms:created>
  <dcterms:modified xsi:type="dcterms:W3CDTF">2024-09-23T08:57:44Z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