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91" r:id="rId6"/>
    <p:sldId id="447" r:id="rId7"/>
    <p:sldId id="516" r:id="rId8"/>
    <p:sldId id="510" r:id="rId9"/>
    <p:sldId id="512" r:id="rId10"/>
    <p:sldId id="513" r:id="rId11"/>
    <p:sldId id="514" r:id="rId12"/>
    <p:sldId id="515" r:id="rId13"/>
    <p:sldId id="439" r:id="rId14"/>
    <p:sldId id="437" r:id="rId15"/>
    <p:sldId id="444" r:id="rId16"/>
    <p:sldId id="441" r:id="rId17"/>
    <p:sldId id="455" r:id="rId18"/>
    <p:sldId id="456" r:id="rId19"/>
    <p:sldId id="457" r:id="rId20"/>
    <p:sldId id="5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24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06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17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32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89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674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ttotips888.blogspot.com/p/grand-lotto-655.html" TargetMode="External"/><Relationship Id="rId5" Type="http://schemas.openxmlformats.org/officeDocument/2006/relationships/hyperlink" Target="https://www.youtube.com/watch?v=yIYKR4sgzI8&amp;list=PLblh5JKOoLUKxzEP5HA2d-Li7IJkHfXSe&amp;index=1" TargetMode="External"/><Relationship Id="rId4" Type="http://schemas.openxmlformats.org/officeDocument/2006/relationships/hyperlink" Target="https://www.youtube.com/watch?v=ARfXDSkQf1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 (Math)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4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Math Behind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https://www.youtube.com/watch?v=ARfXDSkQf1Y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https://lottotips888.blogspot.com/p/grand-lotto-655.html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Math Behind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blipFill>
                <a:blip r:embed="rId4"/>
                <a:stretch>
                  <a:fillRect l="-2107" b="-866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blipFill>
                <a:blip r:embed="rId5"/>
                <a:stretch>
                  <a:fillRect l="-1520" r="-1216" b="-1549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blipFill>
                <a:blip r:embed="rId4"/>
                <a:stretch>
                  <a:fillRect l="-565" b="-208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78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7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336448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364482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145062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50622"/>
                <a:ext cx="6586098" cy="1566326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/>
              <p:nvPr/>
            </p:nvSpPr>
            <p:spPr>
              <a:xfrm>
                <a:off x="2802950" y="342900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429000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470282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702826"/>
                <a:ext cx="6586098" cy="861774"/>
              </a:xfrm>
              <a:prstGeom prst="rect">
                <a:avLst/>
              </a:prstGeom>
              <a:blipFill>
                <a:blip r:embed="rId6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7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2703683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2703683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396873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968736"/>
                <a:ext cx="6586098" cy="861774"/>
              </a:xfrm>
              <a:prstGeom prst="rect">
                <a:avLst/>
              </a:prstGeom>
              <a:blipFill>
                <a:blip r:embed="rId6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59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2597173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2597173"/>
                <a:ext cx="6586098" cy="1541256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blipFill>
                <a:blip r:embed="rId6"/>
                <a:stretch>
                  <a:fillRect b="-79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4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4356</TotalTime>
  <Words>444</Words>
  <Application>Microsoft Macintosh PowerPoint</Application>
  <PresentationFormat>Widescreen</PresentationFormat>
  <Paragraphs>123</Paragraphs>
  <Slides>17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 (Math)</vt:lpstr>
      <vt:lpstr>Outline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966</cp:revision>
  <dcterms:created xsi:type="dcterms:W3CDTF">2022-05-11T03:47:05Z</dcterms:created>
  <dcterms:modified xsi:type="dcterms:W3CDTF">2024-09-23T15:53:09Z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