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ink/ink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5.xml" ContentType="application/inkml+xml"/>
  <Override PartName="/ppt/notesSlides/notesSlide15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16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17.xml" ContentType="application/vnd.openxmlformats-officedocument.presentationml.notesSlide+xml"/>
  <Override PartName="/ppt/ink/ink10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6"/>
  </p:notesMasterIdLst>
  <p:sldIdLst>
    <p:sldId id="257" r:id="rId5"/>
    <p:sldId id="291" r:id="rId6"/>
    <p:sldId id="447" r:id="rId7"/>
    <p:sldId id="519" r:id="rId8"/>
    <p:sldId id="523" r:id="rId9"/>
    <p:sldId id="520" r:id="rId10"/>
    <p:sldId id="557" r:id="rId11"/>
    <p:sldId id="558" r:id="rId12"/>
    <p:sldId id="556" r:id="rId13"/>
    <p:sldId id="524" r:id="rId14"/>
    <p:sldId id="534" r:id="rId15"/>
    <p:sldId id="563" r:id="rId16"/>
    <p:sldId id="562" r:id="rId17"/>
    <p:sldId id="561" r:id="rId18"/>
    <p:sldId id="565" r:id="rId19"/>
    <p:sldId id="566" r:id="rId20"/>
    <p:sldId id="564" r:id="rId21"/>
    <p:sldId id="560" r:id="rId22"/>
    <p:sldId id="525" r:id="rId23"/>
    <p:sldId id="568" r:id="rId24"/>
    <p:sldId id="567" r:id="rId25"/>
    <p:sldId id="521" r:id="rId26"/>
    <p:sldId id="526" r:id="rId27"/>
    <p:sldId id="527" r:id="rId28"/>
    <p:sldId id="437" r:id="rId29"/>
    <p:sldId id="522" r:id="rId30"/>
    <p:sldId id="528" r:id="rId31"/>
    <p:sldId id="529" r:id="rId32"/>
    <p:sldId id="530" r:id="rId33"/>
    <p:sldId id="531" r:id="rId34"/>
    <p:sldId id="532" r:id="rId35"/>
    <p:sldId id="533" r:id="rId36"/>
    <p:sldId id="559" r:id="rId37"/>
    <p:sldId id="537" r:id="rId38"/>
    <p:sldId id="538" r:id="rId39"/>
    <p:sldId id="539" r:id="rId40"/>
    <p:sldId id="540" r:id="rId41"/>
    <p:sldId id="541" r:id="rId42"/>
    <p:sldId id="542" r:id="rId43"/>
    <p:sldId id="543" r:id="rId44"/>
    <p:sldId id="544" r:id="rId45"/>
    <p:sldId id="545" r:id="rId46"/>
    <p:sldId id="546" r:id="rId47"/>
    <p:sldId id="547" r:id="rId48"/>
    <p:sldId id="548" r:id="rId49"/>
    <p:sldId id="549" r:id="rId50"/>
    <p:sldId id="550" r:id="rId51"/>
    <p:sldId id="551" r:id="rId52"/>
    <p:sldId id="552" r:id="rId53"/>
    <p:sldId id="553" r:id="rId54"/>
    <p:sldId id="554" r:id="rId55"/>
    <p:sldId id="555" r:id="rId56"/>
    <p:sldId id="517" r:id="rId57"/>
    <p:sldId id="569" r:id="rId58"/>
    <p:sldId id="516" r:id="rId59"/>
    <p:sldId id="570" r:id="rId60"/>
    <p:sldId id="510" r:id="rId61"/>
    <p:sldId id="512" r:id="rId62"/>
    <p:sldId id="571" r:id="rId63"/>
    <p:sldId id="513" r:id="rId64"/>
    <p:sldId id="572" r:id="rId65"/>
    <p:sldId id="573" r:id="rId66"/>
    <p:sldId id="514" r:id="rId67"/>
    <p:sldId id="574" r:id="rId68"/>
    <p:sldId id="439" r:id="rId69"/>
    <p:sldId id="444" r:id="rId70"/>
    <p:sldId id="441" r:id="rId71"/>
    <p:sldId id="455" r:id="rId72"/>
    <p:sldId id="456" r:id="rId73"/>
    <p:sldId id="457" r:id="rId74"/>
    <p:sldId id="508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6" autoAdjust="0"/>
    <p:restoredTop sz="94150" autoAdjust="0"/>
  </p:normalViewPr>
  <p:slideViewPr>
    <p:cSldViewPr snapToGrid="0">
      <p:cViewPr varScale="1">
        <p:scale>
          <a:sx n="85" d="100"/>
          <a:sy n="85" d="100"/>
        </p:scale>
        <p:origin x="18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8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05:44:29.95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5787 2697 24575,'0'-44'0,"0"-2"0,0-22 0,0-15 0,0-12 0,0 8 0,0 16 0,0 9 0,0 2 0,0-8 0,0-5 0,0 4 0,0 5 0,0 6 0,0 9 0,0 4 0,0 4 0,0 7 0,0 2 0,0 2 0,0 2 0,0-2 0,-1 2 0,-1 2 0,-2-2 0,-1-2 0,-2-5 0,-2-1 0,0-1 0,0 2 0,-2 0 0,-1 1 0,-1-1 0,-3-2 0,0 1 0,-2 0 0,1 3 0,1 4 0,-1 0 0,-1 0 0,0-1 0,-2-4 0,1 2 0,1 0 0,0 1 0,1 2 0,-1 1 0,3 2 0,1 2 0,-1 1 0,2 3 0,0 1 0,-1 2 0,2-1 0,-1 1 0,2 1 0,0 1 0,0 0 0,0 0 0,0-3 0,0-1 0,3 0 0,-1-1 0,1 2 0,-10 6 0,-9 5 0,-16 2 0,-11 0 0,-25-7 0,-7-5-482,-5 0 482,-5-4 0,13 2 0,-5-2 0,8 0 0,13 4 0,9 4 0,8 1 0,7 0 0,1 0 0,3 1 0,3 3 0,1 0 0,4 0 482,-2 1-482,-3 0 0,0 0 0,-1 0 0,1 0 0,1 1 0,1-1 0,0 0 0,0 0 0,-2 2 0,0 1 0,0 1 0,-1 1 0,1 0 0,4 2 0,1 0 0,-2 0 0,-4 0 0,-10 0 0,-9 0 0,-7 2 0,-6 7 0,-8 9 0,-7 9-744,-8 9 744,45-14 0,0 0 0,-38 23 0,5 2 0,9-5 0,8-4 0,7-5 0,11-8 0,10-4 0,3-7 0,0-4 0,3-4 0,-3-4 744,-14-2-744,-7 0 0,-20 0 0,1 0 0,3 0 0,-3 4 0,-2 7 0,-14 8 0,9 5 0,4-1 0,15-2 0,8 1 0,3 1 0,7-2 0,6 0 0,5-4 0,5-2 0,3 1 0,-1 2 0,1-1 0,4-2 0,4-4 0,1 0 0,-2 3 0,-1 1 0,-1-1 0,1 0 0,-2 0 0,1 0 0,0 2 0,0-1 0,-1 3 0,0 1 0,-1 2 0,0 2 0,1 0 0,1-1 0,4-2 0,-1-1 0,1 2 0,0 4 0,-1 4 0,0 1 0,1 1 0,-1 2 0,1 1 0,0 3 0,0 2 0,-1 2 0,1-1 0,2 0 0,3-4 0,4-6 0,3-8 0,2 2 0,-2 8 0,-3 14 0,-6 20 0,-5 11 0,-4 3 0,0-2 0,-2 2 0,1-5 0,0-1 0,-4 10 0,-1-6 0,-2 4 0,-3-2 0,1-6 0,-2 3 0,0 7-546,-1 3 546,3 2 0,1-1 0,3-12 0,4-4 0,3-11 0,3-5 0,-1 2 0,3-6 0,2-3 0,5-7 0,4-9 546,2 1-546,0 10 0,1 16 0,0 26 0,0-33 0,0 2-570,0 7 0,0 3 570,0 3 0,0 1 0,0 2 0,0-1 0,-1 0 0,0-1 0,-1-2 0,-2-1 0,0-2 0,-1-1 0,-1-4 0,0 0 0,0-1 0,-1-1-314,0-3 0,-1 0 314,0 0 0,0 0 0,-1 2 0,-1 2 0,1-1 0,-1 1 0,2-3 0,1 0 0,-1-1 0,1-1 0,-2 38 0,3-10 0,2-6 0,4-15-3277,-5 8 1093,-1 7 2184,3-22 0,0 7-729,0 23 1,0 8 728,3-18 0,0 2 0,0 3 0,0 10 0,0 2 0,0 2-744,0 4 0,1 0 1,1 0 743,-1-8 0,1-1 0,1 0 0,0-2 0,1-1 0,0-1 0,0-3 0,1-2 0,0 0 0,0-4 0,0 0 0,0 0-400,1 1 0,-1 0 0,1-1 400,1 27 0,1-4 1638,-1-13 0,-1-5-1584,-2-14 1,0-3 762,-2-9 0,-1-3-817,2 39 3123,6-17-3123,0-25 2367,1-15-2367,-5 0 0,-5 24 0,0 18 0,0 18-67,0-35 1,0 2 66,0 7 0,0 3 0,2 7 0,2 1 0,1 0 0,1-1 0,2-1 0,1-1 0,1-4 0,1-2 0,-3-7 0,1-2 0,1-2 0,0-2-59,-1-5 1,1-1 58,0 2 0,2 0 0,1 2 0,1 0 0,0 0 0,1-2 0,2 1 0,2-1 0,1-4 0,1-1 0,20 35 0,7-5 0,-7-16 0,-8-20 0,-1-16 0,1-20 0,37 6 0,15 5 0,0 6 0,-2 6 0,-18-5 0,10 4 0,1-1 1343,-10-6-1343,-6-2 515,-11-4-515,-6-3 0,-6-1 0,-7-2 0,0 1 0,1 0 0,3 0 0,2 0 0,1 1 0,-2-1 0,0-1 0,-1-2 0,-2 0 0,2-1 0,-1 1 0,1-1 0,11-1 0,9 1 0,15-1 0,13 0 0,7-1 0,-15-2 0,-13 0 0,-6 0 0,1 0 0,38-2 0,4-2 0,-2 1 0,-13 1 0,-19 1 0,-7 1 0,-5 0 0,-3 0 0,-8 0 0,3 0 0,-7 0 0,4-1 0,2-4 0,6-4 0,-1-2 0,-5-2 0,0-3 0,28-12 0,-24 9 0,3-1 0,0 0 0,-1 1 0,1 1 0,-3 0 0,22-8 0,-10 5 0,2 0 0,-13 3 0,-8 6 0,-7-1 0,-8 3 0,-1-1 0,2-3 0,3-1 0,2-3 0,3-6 0,-1-2 0,2-4 0,3-4 0,2-1 0,-2 0 0,2-1 0,1-2 0,0 2 0,-3 1 0,-5 5 0,-7 6 0,-5 4 0,-2 1 0,-3 2 0,-2 1 0,0-1 0,0-2 0,-2-1 0,2-2 0,0 0 0,-2-1 0,1-3 0,0-3 0,1-3 0,1 1 0,3 9 0,2 4 0,10-2 0,0 0 0,0-5 0,1 0 0,-4 2 0,6-4 0,-2 2 0,-6 2 0,-5 3 0,-3 2 0,-3 2 0,-2 0 0,-1 1 0,-1-1 0,0 1 0,-1 0 0,-2 2 0,1 0 0,-2 3 0,0 2 0,0 0 0,-1 1 0,-1 0 0,-1 0 0,-1 1 0,2 0 0,-1 1 0,-1 0 0,1-2 0,0-3 0,-1 1 0,1 2 0,-1 2 0,-1-1 0,2-1 0,-1-1 0,-1-1 0,2 0 0,-1 0 0,1 0 0,0 0 0,1-1 0,-1 1 0,-1 0 0,1 2 0,-1 0 0,2 0 0,-1 0 0,-1 1 0,-1 0 0,0 0 0,1-1 0,0-3 0,0-1 0,0-2 0,0 0 0,1-1 0,1-3 0,0-1 0,2 2 0,-1 0 0,-1 5 0,2 0 0,-3-2 0,1 1 0,-1 2 0,0 2 0,0 1 0,0-1 0,0-3 0,-1-1 0,2-1 0,-2-2 0,0-1 0,0 1 0,-2 0 0,0-1 0,0 1 0,0 0 0,2-1 0,0 3 0,0-2 0,-1 1 0,-1 2 0,0 0 0,0-1 0,0-3 0,0-1 0,0-1 0,0 1 0,0-6 0,0-3 0,0-4 0,0-4 0,0 3 0,0-5 0,0 0 0,0 2 0,0 0 0,2 5 0,0 0 0,0-2 0,-1 7 0,0 8 0,3 5 0,6-1 0,6-10 0,10-17 0,18-33 0,-19 25 0,0-2-307,1-3 0,-1-2 307,-2-2 0,-4 1 0,4-38 0,-4-6 0,-13 49 0,-1-1 0,-1-2 0,-1 0 0,-1 0 0,-1-1 0,-1 2 0,0-1 0,0-41-160,0 13 160,-2 9 0,-2 6 0,-2-4 0,-1-2 0,1 4 609,2 5-609,1 14 165,3 15-165,-1 8 0,1-6 0,0-24 0,2-8 0,2-11 0,2-21-781,-3 41 1,-1-4 780,0-14 0,0-3 0,-2-7 0,0-1 0,1 0 0,-1 1 0,0 0 0,0 2 0,0 14 0,0 2-52,0 7 1,0 3 51,0-42 0,0 12 0,0 4 0,0 15 0,0 9 0,0 1 0,0-10-3277,0-9 1359,0-22 1542,0 41 1,0-4 375,-3-8 0,-1-3 0,-1-8 0,-1-1 0,-1 7 0,-2 0 0,-1 2 0,-1 2 0,3 11 0,0 1-249,-8-41 249,9 48 0,1 1 0,-3-39 0,2 4 0,3 13 0,4 19 0,-1 10 0,5 6 0,4 6 3276,8-14-300,4 0-1765,-3 2-1211,1-8 396,-3 5-396,1-3 0,-2 1 0,-4 7 0,-4 4 0,-3 4 0,-3 6 0,0 6 0,0 4 0,0 6 0,0 2 0,0 2 0,0 0 0,0-1 0,0 0 0,0-1 0,0-3 0,0 0 0,0-2 0,0 2 0,0 1 0,0 1 0,0 2 0,0 0 0,0 0 0,0 1 0,0 0 0,0 0 0,0 0 0,0-1 0,-2 0 0,1 0 0,-1 0 0,0-2 0,2 1 0,0-3 0,-1 2 0,-1 1 0,1-1 0,-1 1 0,2 1 0,-1 1 0,1-1 0,0 1 0,0 0 0,0-1 0,0 1 0,0-1 0,0 1 0,0-1 0,0 2 0,0-1 0,0 0 0,0-1 0,0 0 0,0 0 0,0 0 0,0 0 0,0 0 0,0 1 0,0 0 0,0 0 0,0 0 0,0-2 0,0 2 0,0-2 0,0 0 0,0 0 0,0 0 0,0 1 0,0 0 0,2 2 0,-1 0 0,3 1 0,-1-2 0,-1 0 0,1-2 0,0 2 0,0-1 0,0 1 0,0 1 0,-1-2 0,2 0 0,-1-1 0,0-1 0,0 0 0,1 0 0,-1 2 0,-1 0 0,1 2 0,-1 0 0,3 1 0,1-3 0,-2 3 0,-1-1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2:48:34.12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959 363 24575,'-23'0'0,"-4"0"0,-6 0 0,-2 0 0,-6 0 0,-4 4 0,-3 4 0,-1 5 0,6 5 0,10-2 0,5 1 0,6-2 0,4-1 0,0 0 0,3 3 0,-1 1 0,-3 3 0,-2 1 0,0 1 0,0 1 0,0-1 0,-1 1 0,1-2 0,-1 1 0,4-2 0,0-1 0,0 0 0,1-5 0,0 0 0,3-3 0,1 0 0,2 0 0,2-1 0,-3 0 0,1 0 0,0-1 0,1 1 0,1 0 0,1 0 0,-1 0 0,1 2 0,1-1 0,1 1 0,0 1 0,-1-1 0,1 1 0,0 3 0,0-1 0,0 4 0,0 1 0,0 1 0,0 5 0,3 1 0,1-2 0,-1-2 0,1-4 0,-1-2 0,1 0 0,2-3 0,0 0 0,0-2 0,0-1 0,0 1 0,0-3 0,0 1 0,1-2 0,2 1 0,2 1 0,3-1 0,-1 2 0,3-1 0,0 0 0,3-1 0,1-1 0,1-1 0,0 1 0,0-1 0,-1 0 0,1 1 0,0-1 0,-1 0 0,-2-1 0,1 0 0,2 1 0,0-2 0,2 0 0,0 1 0,1-2 0,-1 1 0,0-2 0,1 1 0,-1-1 0,-2 0 0,0 0 0,0-2 0,-2 0 0,-1-2 0,-1 1 0,-3 1 0,3 0 0,1-1 0,2 0 0,3-1 0,0 2 0,-2 0 0,0 2 0,0 0 0,0-2 0,5 2 0,0-1 0,0 1 0,0 1 0,-3-1 0,-1 0 0,-1-2 0,0 1 0,0-1 0,0 0 0,3 2 0,2-1 0,0-1 0,0 2 0,0-1 0,0-1 0,3 0 0,2-2 0,10 0 0,14 0 0,1 0 0,-6 0 0,-14 0 0,-11 0 0,4 0 0,-1 0 0,-1 0 0,-4 0 0,-7 0 0,2 0 0,-1 0 0,1 0 0,0 0 0,1 2 0,3 0 0,2 1 0,4 1 0,2-1 0,2-1 0,2-2 0,-1 2 0,2 1 0,-1-1 0,1 0 0,0 0 0,-1 1 0,-2 0 0,1 1 0,-1-2 0,-1 1 0,1 1 0,1-2 0,5 0 0,3 0 0,2-1 0,1 1 0,0 0 0,1 1 0,-2 1 0,-1-1 0,-3 0 0,-1-1 0,-4 1 0,0-1 0,2 1 0,14-1 0,8-2 0,0 0 0,-7 0 0,-15 0 0,-2 0 0,3 0 0,18 0 0,7 0 0,-1 0 0,2 0 0,-14 0 0,1 0 0,-5 0 0,-4 0 0,-1 0 0,-1 0 0,2 0 0,-3 0 0,-4 0 0,-3 0 0,-3 0 0,-4 0 0,3 0 0,-1 0 0,0 0 0,3 2 0,2 0 0,10 1 0,12 1 0,8 1 0,13 1 0,15 2 0,-32-3 0,2-1 0,2 0 0,-1 1 0,39 3 0,-13-4 0,-27-6 0,7-4 0,-2-4 0,-4-2 0,3 0 0,-6 3 0,1 1 0,-1 3 0,1-1 0,2 1 0,1 0 0,2 0 0,-1 3 0,-1-1 0,7 2 0,0 0 0,2 1 0,-3-1 0,-6 1 0,-5 0 0,-6 0 0,-8 0 0,-5 0 0,-4 0 0,-3 0 0,7 0 0,9 0 0,8 0 0,6 0 0,0 0 0,-5 0 0,-4 0 0,-1 0 0,-1 2 0,2 2 0,-3 1 0,-5 1 0,-6 1 0,-6-2 0,-3 0 0,-4-1 0,-2-1 0,-2-1 0,1 0 0,3-2 0,7 0 0,4 0 0,-3 0 0,3 0 0,3 0 0,22-2 0,22-1 0,16 0 0,0 0 0,-17 2 0,-12-2 0,-4 0 0,7 0 0,8 2 0,4 1 0,-7-1 0,0 1 0,-1 0 0,-3 0 0,-2 0 0,-11 0 0,-11 0 0,-12 0 0,-11 0 0,0 0 0,1 0 0,4 0 0,13 0 0,33-6 0,20 0-346,-39 2 1,1 1 345,1 0 0,-1 1 0,35 2 0,1-1 0,-6-2-102,-3 0 102,-4-2 0,-3-1 0,-4 0 0,-5 1 0,-2 1 0,-16 1 687,-10 3-687,-9 0 106,-3 0-106,22 0 0,17 0 0,16 0 0,10 0 0,-11 0 0,-7 0 0,-6 0 0,0 0 0,4 0 0,0 0 0,-7 0 0,-11 0 0,-9 0 0,-8 0 0,-3 0 0,-2 0 0,0 0 0,3 0 0,9-5 0,30-4-3277,25-4 1638,-28 4 1,4 1 1523,12-1 0,4 1-805,8 1 1,4 1 919,-29 2 0,2 1 0,0 1 0,1 0 0,-1 1 0,-1 0 0,25 0 0,-4 1-437,-10 0 0,-4 0 437,-8 0 0,-3 0-1639,-10 0 1,-1 0 1457,-3 0 1,-1 0 180,31 2 3276,-17 3-2914,-10 2 1341,0 1-1703,-11-2 1010,1-2-1010,4-4 0,7-2 0,-10 0 0,5-2 1084,7-1 1,2 0-1085,3-1 0,1 1 0,4 1 0,0 1-417,-8 1 1,-1 1 416,2 1 0,0 0 0,-3 0 0,-2 0-121,-5 0 1,-1 0 120,41 0 0,-11 0 0,0 0 0,-10 0 0,-8 2 0,-7 1 3276,1 0-2250,-11 0 33,-12-3-1059,-14 0 328,-15-2-328,0 0 0,15 0 0,17 1 0,20-5 0,11 0 0,1-1 0,13 2-750,11 5 750,-40 0 0,0 0 0,1 0 0,-2 0 0,45 0 0,-9 0 0,-7 0-313,1 0 313,4 0 0,0 3 0,-10 2 0,-11 1 0,-14-1 0,4-3 0,12-1-715,21-1 715,-34 0 0,1 0 0,0 0 0,0 0 0,-2 0 0,-1 0 0,-2 0 0,-1 0 446,41 0-446,4 2 0,-3 1 0,-8 0 0,-12-1 309,-6-1-309,-5-1 0,0-2 0,10-4 0,-19 0 0,4 0 0,7-1 0,2 1-324,7 0 1,2 1 323,2 1 0,-1 1 0,-8 2 0,-1 1 0,3 0 0,-1 0 0,-5-1 0,1 1-337,-2 0 1,1 0 336,0 0 0,-1 0 0,1 1 0,0 1 0,1 1 0,-1 1 0,37 4 0,-24-1 0,-17-4 0,-8-3 1340,19-5-1340,18-9 0,-37 6 0,1-1 189,1 0 1,1 0-190,1 2 0,1 2 0,1 1 0,0 1 0,3 1 0,0 1 0,2-1 0,-1 0 0,-1 2 0,-1-1 0,-6 1 0,-1 0 0,41 0 0,-4-1 0,-7 1 0,-13 0 0,-13 0 0,-13 0 0,-3 0 0,7 0 0,12 0 0,22 0 0,-3 0 624,-2 0-624,-3 0 0,-9 0 0,5 0 0,0 0 0,-10 0 0,-9 0 0,-9 0 0,-9 0 0,-7 0 0,-4 0 0,-4 0 0,1 0 0,-1 0 0,0 0 0,0 0 0,-2 0 0,0 0 0,-2 0 0,-2 0 0,1 0 0,1 0 0,0 0 0,1 0 0,1 0 0,2 0 0,5-4 0,2-1 0,3-2 0,2-2 0,0 1 0,1-3 0,-2-1 0,-1 0 0,0-2 0,0-3 0,4-3 0,2-4 0,0-3 0,-2 0 0,-3-3 0,0 1 0,-2-2 0,0 1 0,-5 0 0,-4 1 0,-3 3 0,-2 1 0,1 2 0,-2 3 0,-1 3 0,-1 4 0,-2 2 0,-1 2 0,0-1 0,-2 2 0,-1 0 0,-1 0 0,-2-2 0,0-2 0,0-3 0,0-2 0,0-3 0,0 0 0,0-2 0,0-3 0,-2 3 0,-5-1 0,-4 3 0,-5 2 0,-1 0 0,0 1 0,-3 1 0,0 0 0,-3 2 0,-2 2 0,0 0 0,-6 2 0,-4-2 0,-1-1 0,-1 0 0,0 1 0,3 2 0,1 0 0,1-2 0,0-2 0,-4-1 0,-4-3 0,-1 2 0,-3-2 0,-11-4 0,-7 0 0,-6-2 0,-3 2 0,-1 4 0,-9-1 0,-4 0 0,7 3 0,3 0 0,12 2 0,3 3 0,-5-2 0,2 4 0,-7 2 0,-1 1 0,-2 2 0,3 0 0,-6 1 0,9 3 0,16-1 0,0 1 0,-14 0 0,-19 0 0,17 0 0,-6 0 0,-1 0 0,-3 0-1536,-10 0 0,-5 0 1536,18 0 0,-4 0 0,2 0 0,4 0 0,1 0 0,-1 0 0,-9 0 0,-1 0 0,1 0 0,1 0 0,1 0 0,1 0 0,1 0 0,0 0 0,-3 0 0,-12 0 0,-4 0 0,2 0 0,8 0 0,2 0 0,1 0 0,4 0 0,1 0 0,1 0 0,3 0 0,1 0 0,1 0 0,-24 0 0,0 0 0,23 2 0,-3 0 0,1 0 0,-2 1 0,-1 1 0,1 1 0,1 0 0,-1 0 0,1 1 0,2 1 0,1 1 0,2 0-699,-24 2 1,5 0 698,10 0 0,5 0 0,9 0 0,4 1-213,7-2 0,1-1 213,2 1 0,1 0 0,-30 4 0,19-6 2750,19-4-2750,6-3 1601,-10 0-1601,-19 0 0,-23-3 0,29-1 0,-5-2 0,-17-3 0,-4-2-1639,-6-2 1,-1 0 1223,5 1 0,2 0 415,6 3 0,3 2-501,16 1 0,2 2 501,1 1 0,1 0-210,2 0 1,0 1 209,2 0 0,-1 0 0,-2 2 0,0-1 0,4 1 0,1 0 0,-1-1 0,0 1 0,-33 0 0,2 0 0,1 0 0,5 0 0,7 0 0,6 0 3276,8 0-2318,16 0 302,-4 0-1260,-16-5-3277,-31-8 1812,14 1 1,-7-2 1464,-6-2 0,-4 0-718,23 5 1,-3 0 0,-1 0 717,-5 0 0,-1 0 0,0 1 0,3 0 0,0 1 0,-1 1 0,-6 1 0,0 0 0,2 1 0,9 1 0,3 1 0,-1 0 0,-2 2 0,0 1 0,2 0 0,-24 1 0,1 0 0,6 0 0,0 0-576,-2 0 1,1 0 575,11 1 0,0 1 0,-6 2 0,-1 1 0,5 1 0,0 2 0,4 2 0,2 1-191,10-1 0,3 1 191,7-2 0,2-1 0,-37 9 3276,19-5-1593,14-3-1683,9-3 0,-3-3 2791,-25-3-2791,-2 0 0,-9 0 0,22 0 0,-2 0 0,-3 0-731,-15 0 1,-4 0 0,-3 0 730,13 0 0,-1 0 0,-2 0 0,0 0-820,-1 0 1,-1 0 0,-1 0 0,1 0 793,-4 0 0,-1 0 0,1 0 0,0 0 26,2 0 0,0 0 0,0 0 0,2 0 0,6 0 0,0 0 0,1 0 0,2 0-745,-20 0 1,2 0 0,0 0 744,0-1 0,0 1 0,2 1-390,12 0 1,1 2-1,4 0 390,-20 2 0,6 1 0,20 0 0,6 2 0,-37 9 2150,20-1-2150,-1 1 3276,9-2-2985,28-6 2962,10-5-3253,-9-4 0,-34 0 1180,21-2 1,-5 0-1181,-9 0 0,-1 0-1473,-1 0 1,-1 0 1472,0-1 0,-2 0 0,-16 1 0,-5 0-815,29 0 0,-1 0 0,-1 1 815,-8-1 0,-1 1 0,0-1 0,-2 1 0,-1 1 0,3 0 0,-20-1 0,3 1-621,4 0 1,2 0 620,14-1 0,4 1-244,11 0 1,4 0 243,2 0 0,2 0 2503,-29 0-2503,24 0 2574,15 0-2574,13 0 0,2 0 1663,-6 2-1663,-1 3 740,1 4-740,5 2 0,-2 3 0,-1 0 0,0 4 0,1-2 0,6-2 0,3-3 0,3-2 0,0-1 0,2-2 0,-2 0 0,0-1 0,-3 0 0,-2 0 0,1 0 0,1-2 0,4-1 0,2 0 0,4 0 0,1 0 0,1 0 0,1 0 0,2 0 0,-1 0 0,0 1 0,-1-1 0,0 0 0,0 0 0,0-2 0,-3 0 0,-1 0 0,-4 0 0,-1 0 0,-1 0 0,0 0 0,3 0 0,2 0 0,1 0 0,1 0 0,1 0 0,0 0 0,0 0 0,1 0 0,0 0 0,1 0 0,-1 0 0,-2 0 0,-3 0 0,-2 0 0,-4 0 0,0 0 0,-2 0 0,1 0 0,2 0 0,2 0 0,3 0 0,2 0 0,6 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04:12:37.50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5100 1818 24575,'0'-30'0,"0"-15"0,0-19 0,0-21 0,0-14 0,-2 45 0,-1-2-1190,0-1 1,-2 0 1189,-2 5 0,0 1 0,-12-46 445,3 13-445,0 12 0,2-4 466,1 11-466,-3 5 0,1 4 0,1 11 0,2 7 1211,0 5-1211,2 6 257,0 1-257,-1 1 0,0 0 0,1 1 0,0 4 0,2 1 0,-1 3 0,2 1 0,-1 2 0,1 1 0,-1 1 0,2 0 0,-2 1 0,-1-1 0,-2 1 0,-3-1 0,-2 0 0,-3-1 0,-3-1 0,-4 1 0,-2-1 0,-1-1 0,-4 1 0,-4 1 0,-9-3 0,-8 2 0,-1 1 0,-1 2 0,4 2 0,-1 3 0,-5 0 0,2 1 0,2 2 0,1-1 0,3 0 0,-5 2 0,-2 0 0,4 1 0,11-1 0,15-1 0,5 0 0,0 1 0,-22-3 0,-5-3 0,-12 0 0,-6-2 0,9 3 0,-5-3 0,8 1 0,5 1 0,-6 2 0,-5 2 0,6 1 0,-1 1 0,12 1 0,4 0 0,-2 0 0,2 0 0,-2 0 0,-2 0 0,1 0 0,1 0 0,2 0 0,-1 0 0,0 0 0,-3 0 0,0 2 0,0 3 0,2 2 0,3 2 0,4 0 0,2 2 0,-3 4 0,-5 3 0,-2 5 0,0 2 0,1 4 0,1 0 0,-1 2 0,1 4 0,3 2 0,3-1 0,3 1 0,5-1 0,1-3 0,3 1 0,1-3 0,1-5 0,4-1 0,0-3 0,1-2 0,-2 1 0,-1-4 0,-2-4 0,-6-5 0,-5-3 0,-1 0 0,-2 2 0,4 3 0,-1 2 0,-3 6 0,-12 9 0,-8 6 0,-3 5 0,0 1 0,7-2 0,2-3 0,3 2 0,3-5 0,6-2 0,4-3 0,4-6 0,0 4 0,4-3 0,2 1 0,-2 1 0,1-2 0,-6 5 0,-3 2 0,2 0 0,3-1 0,2 0 0,1-2 0,2 0 0,1-4 0,1 1 0,2 1 0,-4 4 0,-2 7 0,1 4 0,-6 12 0,4-2 0,4 0 0,1 2 0,8-9 0,0 6 0,5-7 0,4 0 0,2 1 0,-1-3 0,-3 4 0,-1-8 0,-3 6 0,0 12 0,-1 11 0,-2 11 0,2-6 0,-1-1 0,-1-2 0,-1 4 0,-2 0 0,-1 7 0,3 0 0,0 7 0,4-8 0,0-9 0,1-5 0,-1-5 0,0 8 0,0-5 0,-1-4 0,0-8 0,0-9 0,1-7 0,2-7 0,3-4 0,2 2 0,1 14 0,1 51 0,1-31 0,0 3-506,0 7 0,0 1 506,0-1 0,0 0 0,0-6 0,0 0-770,0 12 0,0 2 770,0 5 0,0 2 0,1 2 0,1-1 0,0-4 0,0-1 0,0-6 0,-1 0 0,1-5 0,-1-2-346,-1-1 0,0-2 346,0-4 0,0-2 0,0 34-25,0-12 25,0-11 895,0-4-895,0 6 1556,0-9-1556,0-2 0,0-4 789,0 5-789,0-4 0,0 8 0,0 18 0,0 6-1026,2-16 1,0 5-1,0 0 1026,2 4 0,1 1 0,0 0 0,2-6 0,0 0 0,1 0 0,2 2 0,0 1 0,1-1 0,0-1 0,1 0 0,0-1-689,-1-5 0,0-1 0,0 1 689,1-1 0,0 1 0,0-3 0,3 16 0,0-3-325,-2-10 0,0-3 325,-1-6 0,-1-4 0,6 17 0,0-10 0,-5-25 0,-3-12 2620,-4 1-2620,-4 23 0,0 1 0,-2 8 0,1 10 0,0 3 144,0 4 0,0 4-144,0-15 0,0 3 0,0 0-1639,0 23 1,0 0 1506,1 1 0,0 0 132,3 2 0,1-2-446,1-15 1,1-3 445,1 2 0,0-1 0,1-1 0,-1-2 0,-1-9 0,0-3 0,0-6 0,-1-2-11,6 42 11,0-18 1529,-2-19-1529,-2-9 3276,-3 7-2040,-2 21-1236,-3 22 0,0-47 0,0 2 0,0 10 0,0 2-101,0 3 1,0 1 100,0 8 0,0 3-950,0 9 1,0 2 949,0-6 0,0 0 0,0 2 0,0 0 0,0-5 0,0-1-697,0-6 1,0-2 696,0-5 0,0-2-195,2-5 0,1-3 195,6 36 0,10-6 1210,3-24-1210,-6-10 0,-7 4 0,-12-6 0,-2 19 0,-1 17 440,3-37 0,0 1-440,-2 11 0,0 2 0,1 9 0,0 2-153,-1 6 1,0 1 152,1 5 0,0 1 0,2-5 0,0-2 0,0-10 0,1-3 0,1-6 0,0-3 0,0 39 0,0-11 185,0 0-185,0-9 0,0-1 0,0-11 0,0-5 0,0-8-314,2-2 314,2-5 1837,2-7-1837,4 2 272,1 4-272,4 7 0,-1 2 0,1-2 1435,0-5-1435,-2-3 0,0-5 0,-1 0 0,2 1 0,2-1 0,0-2 0,0-4 0,-3-6 0,-1-3 0,-3-4 0,0-6 0,-1 0 0,-1-3 0,0 1 0,0-1 0,1-2 0,-1 1 0,0 0 0,2 2 0,2 2 0,3 2 0,2 2 0,0 3 0,2 4 0,5 3 0,2 3 0,0-4 0,-1 1 0,5 2 0,5 5 0,7 5 0,7 3 0,3-4 0,4-7 0,1-12 0,2-10 0,33-9 0,0-2-254,-41 0 0,1 0 254,46 0 0,-23 0 0,14 0 0,-4 0 0,2 0 0,-11 2 0,-12 1 0,-8-1 0,-8 2 0,-4-1 0,-2 2 0,-5-1 508,-2 0-508,-1 2 0,-1-2 0,1 2 0,1-2 0,1 1 0,-1-1 0,1-1 0,-2 1 0,1-1 0,1-1 0,1 2 0,10 1 0,5 1 0,9-1 0,13-2 0,-11-3 0,-8 0 0,-6 0 0,-1 0 0,16-3 0,8 0-2533,6-2 2533,-8-1-1109,-7 1 1109,-4 1 0,0-1 0,5 0 0,-3 0 0,-6 0 0,-14 2 0,-2 1 2376,-6 0-2376,-3 0 1266,-5-1-1266,-3 1 0,-3 2 0,-3 0 0,1 0 0,-1 0 0,-2 0 0,0 0 0,-1 0 0,-2-1 0,0-1 0,0-1 0,0 0 0,-1 1 0,-2-2 0,0 1 0,2-1 0,2-1 0,4-1 0,4-2 0,2-2 0,-1 1 0,-3 0 0,-3 0 0,-3-3 0,1-1 0,0-4 0,0-6 0,0-7 0,-1-6 0,1-10 0,2-11 0,0-10 0,-3-7 0,-5 4 0,-3-5 0,-3 2 0,0 8 0,0 0 0,0 10 0,0-4 0,0-5 0,0 3 0,0 3 0,0 3 0,0 6 0,0 2 0,0 2 0,0 4 0,0 0 0,4 1 0,1 6 0,4 5 0,3 5 0,4 0 0,2-2 0,3-6 0,5-8 0,0-4 0,4-7 0,-3 2 0,-1 1 0,2-1 0,-3-1 0,0 0 0,-4-3 0,-5-1 0,-3 1 0,-3 0 0,-3 5 0,-2 4 0,-3 2 0,-2 0 0,0-1 0,0-3 0,0 0 0,0 2 0,0 0 0,0 1 0,0 2 0,0-2 0,0 1 0,0 1 0,0 1 0,0 10 0,0 2 0,2-3 0,10-31 0,7-19-588,-4 29 0,2-3 588,2-8 0,1-2 0,0-1 0,0-2-865,2-10 0,-1-2 865,-2 0 0,-2-1 0,-1-1 0,-3 1 0,-1 2 0,-2 1 0,-1 4 0,0 2-447,-4 4 0,0 2 447,-1 4 0,-1 2 0,0-39 0,-3 7-388,0 4 388,2 2 0,2-9 951,2 17-951,0 10 0,-3 3 0,-3 5-3277,2-10 1977,6-27 1300,-1 36 0,0-3-269,1-8 0,-1-2 269,-1-11 0,-1-1 0,-2-5 0,-2-1 0,0 26 0,-2-1 0,1 0 0,0-6 0,0 0 0,0 0-438,0 0 0,-1 0 1,-1 1 437,0 3 0,-1 1 0,-1 2 0,-3-18 0,-2 3-236,-1 10 1,-2 5 235,1 10 0,1 4 3276,-8-36-1428,4 8-296,5 29-1552,2 21 2522,3 1-2522,3-10 0,1-60-479,-1 33 0,1-3 479,0-7 0,0-1 0,1-3 0,-2 1 0,0 3 0,-1-1 0,-4-8 0,-3-3-1639,-2-6 1,-2 1 1411,-2 4 0,-2 4 227,2 14 0,-2 5-246,3 9 0,-1 2 246,0 7 0,1 0 0,-11-45-183,2 6 183,8 14 1446,4 17-1446,5-2 0,-6-12 0,-5-18-1276,7 39 1,0-2 1275,-4-7 0,0-3 0,2 3 0,2-2-302,-2-7 1,1-3 301,-2-12 0,1-2 0,1-1 0,0-2-577,0-10 0,2 0 577,1 11 0,3 3 0,1 8 0,2 4-325,1 6 1,0 3 324,1 6 0,0 2 1638,0 1 0,0 3 245,0-38-549,0 23-1334,0 12 1995,0-3-1995,2-5 0,8-16 0,6-1 0,4 1 0,4-7 0,-3 7 0,0-4 0,2-6 0,-5 6 0,-1-1 1164,-5 14-1164,-3 12 161,0 8-161,-2 3 0,0 1 0,-1 2 0,-3 6 0,0 2 0,-3 4 0,0 1 0,0-2 0,0-1 0,-1-2 0,-4-5 0,1 2 0,-3 1 0,1 0 0,-1 2 0,1-2 0,1 6 0,2 3 0,2 5 0,1 3 0,0 1 0,0 3 0,0 0 0,0 0 0,0 1 0,0 1 0,0 0 0,0 0 0,0-2 0,1 1 0,2 2 0,0 2 0,2 3 0,-2-3 0,1-1 0,0-2 0,0-2 0,1-2 0,1-1 0,2-2 0,-2-2 0,-1 3 0,-1 1 0,1 4 0,0 0 0,1 0 0,0 0 0,-1 2 0,2-1 0,0-3 0,1-2 0,2-1 0,0 1 0,-1 5 0,0 1 0,-2 5 0,-2 3 0,-2 0 0,0 0 0,0-3 0,0 1 0,2-2 0,-2 1 0,0 0 0,-1 2 0,0 1 0,0-1 0,1 0 0,-1-1 0,0-1 0,-1 0 0,1 2 0,0-1 0,-1-1 0,1 1 0,-2-2 0,0 2 0,0 0 0,1 1 0,1-2 0,1 2 0,0-1 0,-1 1 0,1 1 0,-1-4 0,1 3 0,1-3 0,-1 3 0,-1 1 0,0-1 0,1 0 0,-1-1 0,1 0 0,0 0 0,1-1 0,0-1 0,0-1 0,1 4 0,-2-1 0,-1 2 0,1 0 0,-1-3 0,-1 1 0,-1 0 0,-3 0 0,0 3 0,-1-3 0,3 1 0,1-1 0,0 0 0,-2 0 0,1-1 0,-1 1 0,1-1 0,1 1 0,-1 0 0,1 0 0,0 0 0,0-1 0,0 1 0,0 0 0,0 0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1:36:17.23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2829 2102 24575,'0'-32'0,"0"3"0,0 3 0,0 0 0,0 0 0,0 0 0,0 3 0,0 1 0,0-3 0,0 0 0,0 2 0,0-2 0,0 5 0,0-3 0,0-2 0,0-2 0,0-1 0,0 1 0,0 1 0,0-2 0,0-1 0,0-2 0,-3-3 0,1 6 0,-1-2 0,1 1 0,0-1 0,-2-3 0,-1-2 0,-1 0 0,-1 1 0,-1-2 0,-1 4 0,-1 0 0,1 2 0,1 1 0,1-1 0,0 4 0,2 1 0,-2 1 0,2 1 0,0-1 0,-1 0 0,0-1 0,1-3 0,0 0 0,2-5 0,2-7 0,1-5 0,0 2 0,-1 8 0,-2 7 0,-5 3 0,-10-6 0,-5-3 0,-1 0 0,1 3 0,6 9 0,1 1 0,2 1 0,0 1 0,3 2 0,-2 3 0,2-1 0,-2-2 0,0 0 0,1 1 0,0 1 0,1 2 0,0 0 0,1 0 0,1 2 0,0-2 0,1 3 0,0 0 0,0-2 0,1 2 0,0 1 0,-1-1 0,-1 1 0,-1-1 0,-2-2 0,2 2 0,-1-1 0,1 1 0,0 2 0,-2-1 0,-3 1 0,-2 1 0,0 0 0,-1 3 0,-2-1 0,-2 0 0,-6 0 0,-1 1 0,0 1 0,-3 1 0,1 2 0,-5 0 0,1 0 0,2 0 0,1 0 0,2 0 0,1 0 0,2 0 0,2 0 0,1 0 0,1 0 0,0 0 0,3 0 0,1 0 0,0 0 0,-1 0 0,0 0 0,1 0 0,4 1 0,1 2 0,-6 9 0,-4 5 0,-8 9 0,-4 4 0,-3 6 0,1-2 0,8-7 0,6-7 0,9-13 0,-2-1 0,-5-2 0,-6 1 0,-6 5 0,7-1 0,0 4 0,-1 1 0,4-2 0,-1 1 0,10-6 0,4 0 0,2 0 0,0 0 0,0 1 0,1 0 0,0 0 0,-2 1 0,-2 3 0,-3 3 0,-4 2 0,-4 1 0,-3 1 0,1-1 0,3-2 0,2-2 0,5-2 0,2-2 0,2-2 0,2-1 0,-1 1 0,-2 0 0,-3 2 0,-1 2 0,-3 3 0,-4 5 0,-1 1 0,-3 3 0,0 0 0,3 1 0,-3-2 0,6-2 0,2-1 0,2-1 0,0 3 0,-3 7 0,-3 4 0,0 2 0,-2 3 0,1 0 0,0-1 0,1 0 0,3-5 0,2-5 0,4-6 0,5-5 0,5-9 0,2-1 0,2 5 0,0 6 0,-4 11 0,-1 2 0,-2 13 0,-3 15 0,3-1 0,-1 0 0,1-11 0,5-5 0,1 4 0,0-1 0,1 1 0,0 3 0,0 4 0,0 3 0,0 1 0,0 11 0,0 7 0,2-3 0,7 7 0,11-9 0,8-7 0,3-10 0,-8-18 0,-12-6 0,-9 6 0,-10 10-3277,-15 37 2976,-7 15 301,14-45 0,0 1-141,1-2 0,1-1 141,-9 39 0,10-40 0,-1 1 0,1 0 0,1 2 0,-1 1 0,1 0 0,-5 40 0,2 0 0,2-8 0,3-6 0,1-5 0,1-11 0,2-8 0,0-18 0,4-6 3276,2 10-3033,0 45-243,0-30 0,0 2-240,0 4 0,0 1 240,0 9 0,0 2-830,0-3 1,0 2 829,1 7 0,2 1 0,0 5 0,1-1 0,1-13 0,1-4-1639,-1-4 1,0-3 295,-1-9 1,-1-1 1342,-1 38-155,-2 0 155,0-11 0,0-4 496,0-10-496,0-10 1141,0-9-1141,0 0 0,0 1 0,0 3 0,0 25 0,0 18 1638,0-35 0,0 4-545,0 7 1,0 1-1094,0-1 0,0-2 0,0-4 0,0 0-106,0-6 1,0-1 105,0 45 0,-2-11 0,-1 1 0,-1-11 0,-1-9 0,2-10 0,0-13 0,1-9 1219,2 2-1219,0 7 489,0 13-489,0-7 0,0 5 0,0 14 0,0 4-753,0 7 0,0 1 753,0-4 0,0-3 0,0-16 0,0-4-140,0 37 140,0-12 0,0-7 0,-4-18 0,0-14 0,-1-8 0,0-5 1495,4-1-1495,0 3 151,1 5-151,-1 7 0,1 0 0,0 1 0,0 1 0,0 3 0,0 6 0,0-1 0,0 3 0,0-5 0,0-7 0,0-3 0,0-7 0,0-1 0,0-6 0,0-1 0,2 0 0,1 0 0,1 2 0,3 0 0,-2-5 0,1-1 0,0-1 0,0-1 0,3 4 0,2 3 0,3 2 0,2 5 0,1 2 0,5 3 0,2 2 0,2 2 0,1 0 0,-2 0 0,0-4 0,-2-3 0,1-7 0,3-3 0,-5-4 0,0-5 0,3 0 0,0-5 0,5 1 0,2-1 0,1-3 0,1-3 0,7-3 0,-7-4 0,-6 0 0,-12-3 0,-11 0 0,0-2 0,-2 0 0,2 1 0,0-2 0,1-1 0,1 0 0,1-2 0,0 2 0,0 0 0,0 0 0,-1 0 0,1 2 0,0 0 0,-2 1 0,-1 1 0,-2-1 0,1-2 0,0 0 0,2-3 0,3 0 0,4 2 0,4-3 0,5 0 0,0 0 0,-1 0 0,-1 2 0,-3 0 0,-1 2 0,-4 1 0,-2 2 0,-3 1 0,0 0 0,1 0 0,4-4 0,8-5 0,9-6 0,8-8 0,-1 0 0,-5 5 0,-8 7 0,0 5 0,-1-1 0,1-3 0,0-3 0,-1-1 0,2-2 0,1 1 0,0-1 0,-1 1 0,1-1 0,-2 1 0,-2 0 0,-2 3 0,-2 0 0,-3 3 0,-2 1 0,1 0 0,1 0 0,5-3 0,3-2 0,3-5 0,4 0 0,4-4 0,2-1 0,-2 1 0,0-1 0,-3 4 0,-3 3 0,-2 3 0,-3 1 0,-1 2 0,-5 0 0,0-1 0,-2 1 0,0-1 0,1 0 0,-2 0 0,0 0 0,-1-1 0,-2 0 0,-1 2 0,0-2 0,0 0 0,-1-1 0,1-3 0,-1-1 0,1 0 0,0 1 0,-2 3 0,-1 1 0,0-1 0,-1-2 0,2-3 0,1-3 0,6-5 0,5-8 0,13-8 0,4-3 0,-3 6 0,-6 8 0,-8-2 0,-3 0 0,-1-4 0,-2 2 0,-4 5 0,2-9 0,2-7 0,4-10 0,6-8 0,3 4 0,-2 6 0,-2 7 0,-2 5 0,2-8 0,1 0 0,-3 1 0,-5-1 0,-3 3 0,0-3 0,-3 4 0,-3-1 0,-3-2 0,-3-1 0,1-3 0,-1 0 0,0 2 0,0 5 0,0 5 0,0 2 0,0 3 0,-4-13 0,-7-12 0,-4-14 0,-1-7 0,1-3-584,6-6 584,2 1 0,4 42 0,2-1 0,0 1 0,0-1 0,1-1 0,0 1 0,-1-45 0,1 9 0,0 4 0,0 10 0,0 0 0,0 9 0,0 17 0,0 9 0,0 5 0,0-11 584,0-18-584,0-19 0,0-15-446,0 47 1,0-1 445,0-3 0,0-1 0,0-1 0,0 0 0,0-1 0,0 1 0,0 4 0,0 2 0,0-36-169,0 11 169,0 4 0,0-4 0,0-14 0,0 6 0,0 6 0,0 6 0,0 13 0,5-4 0,3 3 0,4 3 0,4-1 9,-3-2-9,1-3 168,-3-7-168,-3-1 0,-2-3 0,-2-1 0,-1 11 0,-3 6 0,1 9 0,-1 8 883,0 4-883,0 7 0,0 7 0,0 5 0,0 5 0,0 3 0,0-2 0,0 2 0,0 0 0,0-2 0,0-2 0,0-1 0,0-1 0,0 0 0,0 0 0,0 2 0,0 0 0,0 3 0,0 2 0,0 0 0,0 0 0,0 1 0,0 0 0,1 1 0,1-3 0,0-1 0,1 0 0,-1-1 0,2 0 0,-1-2 0,1 1 0,0 1 0,0-1 0,0 1 0,-1 1 0,0 0 0,-1 2 0,1 2 0,1-2 0,-2 1 0,1 2 0,0-1 0,-1 0 0,1 0 0,-1-1 0,2-1 0,0 0 0,0 1 0,1-1 0,-1 0 0,1-1 0,0 0 0,0 0 0,1 0 0,-1 1 0,-1 0 0,0 0 0,0 0 0,0 1 0,0-1 0,-2 1 0,0 0 0,-1 2 0,1 0 0,0-1 0,1-1 0,-1 0 0,0-1 0,2 1 0,-2-1 0,0 0 0,-1 0 0,-1 2 0,0-1 0,0 0 0,0-1 0,2 2 0,0 1 0,0-1 0,0 1 0,-2-2 0,0 0 0,0-1 0,0-1 0,0-1 0,0 0 0,0 1 0,0 0 0,0 0 0,0 2 0,0 0 0,0-1 0,0 1 0,1 1 0,1 0 0,0 1 0,-1 0 0,-1-2 0,2 2 0,0-1 0,1 0 0,1 0 0,-1-1 0,1-1 0,-2 1 0,1 0 0,-2 0 0,1 0 0,0 0 0,-2-1 0,2 1 0,0-1 0,0 1 0,1-1 0,-1 1 0,0 0 0,0 0 0,-2 0 0,1 0 0,1-1 0,0 1 0,-1-1 0,-1 1 0,0 0 0,0 0 0,2 0 0,0 0 0,1-2 0,2-1 0,-2 4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04:12:37.50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5100 1818 24575,'0'-30'0,"0"-15"0,0-19 0,0-21 0,0-14 0,-2 45 0,-1-2-1190,0-1 1,-2 0 1189,-2 5 0,0 1 0,-12-46 445,3 13-445,0 12 0,2-4 466,1 11-466,-3 5 0,1 4 0,1 11 0,2 7 1211,0 5-1211,2 6 257,0 1-257,-1 1 0,0 0 0,1 1 0,0 4 0,2 1 0,-1 3 0,2 1 0,-1 2 0,1 1 0,-1 1 0,2 0 0,-2 1 0,-1-1 0,-2 1 0,-3-1 0,-2 0 0,-3-1 0,-3-1 0,-4 1 0,-2-1 0,-1-1 0,-4 1 0,-4 1 0,-9-3 0,-8 2 0,-1 1 0,-1 2 0,4 2 0,-1 3 0,-5 0 0,2 1 0,2 2 0,1-1 0,3 0 0,-5 2 0,-2 0 0,4 1 0,11-1 0,15-1 0,5 0 0,0 1 0,-22-3 0,-5-3 0,-12 0 0,-6-2 0,9 3 0,-5-3 0,8 1 0,5 1 0,-6 2 0,-5 2 0,6 1 0,-1 1 0,12 1 0,4 0 0,-2 0 0,2 0 0,-2 0 0,-2 0 0,1 0 0,1 0 0,2 0 0,-1 0 0,0 0 0,-3 0 0,0 2 0,0 3 0,2 2 0,3 2 0,4 0 0,2 2 0,-3 4 0,-5 3 0,-2 5 0,0 2 0,1 4 0,1 0 0,-1 2 0,1 4 0,3 2 0,3-1 0,3 1 0,5-1 0,1-3 0,3 1 0,1-3 0,1-5 0,4-1 0,0-3 0,1-2 0,-2 1 0,-1-4 0,-2-4 0,-6-5 0,-5-3 0,-1 0 0,-2 2 0,4 3 0,-1 2 0,-3 6 0,-12 9 0,-8 6 0,-3 5 0,0 1 0,7-2 0,2-3 0,3 2 0,3-5 0,6-2 0,4-3 0,4-6 0,0 4 0,4-3 0,2 1 0,-2 1 0,1-2 0,-6 5 0,-3 2 0,2 0 0,3-1 0,2 0 0,1-2 0,2 0 0,1-4 0,1 1 0,2 1 0,-4 4 0,-2 7 0,1 4 0,-6 12 0,4-2 0,4 0 0,1 2 0,8-9 0,0 6 0,5-7 0,4 0 0,2 1 0,-1-3 0,-3 4 0,-1-8 0,-3 6 0,0 12 0,-1 11 0,-2 11 0,2-6 0,-1-1 0,-1-2 0,-1 4 0,-2 0 0,-1 7 0,3 0 0,0 7 0,4-8 0,0-9 0,1-5 0,-1-5 0,0 8 0,0-5 0,-1-4 0,0-8 0,0-9 0,1-7 0,2-7 0,3-4 0,2 2 0,1 14 0,1 51 0,1-31 0,0 3-506,0 7 0,0 1 506,0-1 0,0 0 0,0-6 0,0 0-770,0 12 0,0 2 770,0 5 0,0 2 0,1 2 0,1-1 0,0-4 0,0-1 0,0-6 0,-1 0 0,1-5 0,-1-2-346,-1-1 0,0-2 346,0-4 0,0-2 0,0 34-25,0-12 25,0-11 895,0-4-895,0 6 1556,0-9-1556,0-2 0,0-4 789,0 5-789,0-4 0,0 8 0,0 18 0,0 6-1026,2-16 1,0 5-1,0 0 1026,2 4 0,1 1 0,0 0 0,2-6 0,0 0 0,1 0 0,2 2 0,0 1 0,1-1 0,0-1 0,1 0 0,0-1-689,-1-5 0,0-1 0,0 1 689,1-1 0,0 1 0,0-3 0,3 16 0,0-3-325,-2-10 0,0-3 325,-1-6 0,-1-4 0,6 17 0,0-10 0,-5-25 0,-3-12 2620,-4 1-2620,-4 23 0,0 1 0,-2 8 0,1 10 0,0 3 144,0 4 0,0 4-144,0-15 0,0 3 0,0 0-1639,0 23 1,0 0 1506,1 1 0,0 0 132,3 2 0,1-2-446,1-15 1,1-3 445,1 2 0,0-1 0,1-1 0,-1-2 0,-1-9 0,0-3 0,0-6 0,-1-2-11,6 42 11,0-18 1529,-2-19-1529,-2-9 3276,-3 7-2040,-2 21-1236,-3 22 0,0-47 0,0 2 0,0 10 0,0 2-101,0 3 1,0 1 100,0 8 0,0 3-950,0 9 1,0 2 949,0-6 0,0 0 0,0 2 0,0 0 0,0-5 0,0-1-697,0-6 1,0-2 696,0-5 0,0-2-195,2-5 0,1-3 195,6 36 0,10-6 1210,3-24-1210,-6-10 0,-7 4 0,-12-6 0,-2 19 0,-1 17 440,3-37 0,0 1-440,-2 11 0,0 2 0,1 9 0,0 2-153,-1 6 1,0 1 152,1 5 0,0 1 0,2-5 0,0-2 0,0-10 0,1-3 0,1-6 0,0-3 0,0 39 0,0-11 185,0 0-185,0-9 0,0-1 0,0-11 0,0-5 0,0-8-314,2-2 314,2-5 1837,2-7-1837,4 2 272,1 4-272,4 7 0,-1 2 0,1-2 1435,0-5-1435,-2-3 0,0-5 0,-1 0 0,2 1 0,2-1 0,0-2 0,0-4 0,-3-6 0,-1-3 0,-3-4 0,0-6 0,-1 0 0,-1-3 0,0 1 0,0-1 0,1-2 0,-1 1 0,0 0 0,2 2 0,2 2 0,3 2 0,2 2 0,0 3 0,2 4 0,5 3 0,2 3 0,0-4 0,-1 1 0,5 2 0,5 5 0,7 5 0,7 3 0,3-4 0,4-7 0,1-12 0,2-10 0,33-9 0,0-2-254,-41 0 0,1 0 254,46 0 0,-23 0 0,14 0 0,-4 0 0,2 0 0,-11 2 0,-12 1 0,-8-1 0,-8 2 0,-4-1 0,-2 2 0,-5-1 508,-2 0-508,-1 2 0,-1-2 0,1 2 0,1-2 0,1 1 0,-1-1 0,1-1 0,-2 1 0,1-1 0,1-1 0,1 2 0,10 1 0,5 1 0,9-1 0,13-2 0,-11-3 0,-8 0 0,-6 0 0,-1 0 0,16-3 0,8 0-2533,6-2 2533,-8-1-1109,-7 1 1109,-4 1 0,0-1 0,5 0 0,-3 0 0,-6 0 0,-14 2 0,-2 1 2376,-6 0-2376,-3 0 1266,-5-1-1266,-3 1 0,-3 2 0,-3 0 0,1 0 0,-1 0 0,-2 0 0,0 0 0,-1 0 0,-2-1 0,0-1 0,0-1 0,0 0 0,-1 1 0,-2-2 0,0 1 0,2-1 0,2-1 0,4-1 0,4-2 0,2-2 0,-1 1 0,-3 0 0,-3 0 0,-3-3 0,1-1 0,0-4 0,0-6 0,0-7 0,-1-6 0,1-10 0,2-11 0,0-10 0,-3-7 0,-5 4 0,-3-5 0,-3 2 0,0 8 0,0 0 0,0 10 0,0-4 0,0-5 0,0 3 0,0 3 0,0 3 0,0 6 0,0 2 0,0 2 0,0 4 0,0 0 0,4 1 0,1 6 0,4 5 0,3 5 0,4 0 0,2-2 0,3-6 0,5-8 0,0-4 0,4-7 0,-3 2 0,-1 1 0,2-1 0,-3-1 0,0 0 0,-4-3 0,-5-1 0,-3 1 0,-3 0 0,-3 5 0,-2 4 0,-3 2 0,-2 0 0,0-1 0,0-3 0,0 0 0,0 2 0,0 0 0,0 1 0,0 2 0,0-2 0,0 1 0,0 1 0,0 1 0,0 10 0,0 2 0,2-3 0,10-31 0,7-19-588,-4 29 0,2-3 588,2-8 0,1-2 0,0-1 0,0-2-865,2-10 0,-1-2 865,-2 0 0,-2-1 0,-1-1 0,-3 1 0,-1 2 0,-2 1 0,-1 4 0,0 2-447,-4 4 0,0 2 447,-1 4 0,-1 2 0,0-39 0,-3 7-388,0 4 388,2 2 0,2-9 951,2 17-951,0 10 0,-3 3 0,-3 5-3277,2-10 1977,6-27 1300,-1 36 0,0-3-269,1-8 0,-1-2 269,-1-11 0,-1-1 0,-2-5 0,-2-1 0,0 26 0,-2-1 0,1 0 0,0-6 0,0 0 0,0 0-438,0 0 0,-1 0 1,-1 1 437,0 3 0,-1 1 0,-1 2 0,-3-18 0,-2 3-236,-1 10 1,-2 5 235,1 10 0,1 4 3276,-8-36-1428,4 8-296,5 29-1552,2 21 2522,3 1-2522,3-10 0,1-60-479,-1 33 0,1-3 479,0-7 0,0-1 0,1-3 0,-2 1 0,0 3 0,-1-1 0,-4-8 0,-3-3-1639,-2-6 1,-2 1 1411,-2 4 0,-2 4 227,2 14 0,-2 5-246,3 9 0,-1 2 246,0 7 0,1 0 0,-11-45-183,2 6 183,8 14 1446,4 17-1446,5-2 0,-6-12 0,-5-18-1276,7 39 1,0-2 1275,-4-7 0,0-3 0,2 3 0,2-2-302,-2-7 1,1-3 301,-2-12 0,1-2 0,1-1 0,0-2-577,0-10 0,2 0 577,1 11 0,3 3 0,1 8 0,2 4-325,1 6 1,0 3 324,1 6 0,0 2 1638,0 1 0,0 3 245,0-38-549,0 23-1334,0 12 1995,0-3-1995,2-5 0,8-16 0,6-1 0,4 1 0,4-7 0,-3 7 0,0-4 0,2-6 0,-5 6 0,-1-1 1164,-5 14-1164,-3 12 161,0 8-161,-2 3 0,0 1 0,-1 2 0,-3 6 0,0 2 0,-3 4 0,0 1 0,0-2 0,0-1 0,-1-2 0,-4-5 0,1 2 0,-3 1 0,1 0 0,-1 2 0,1-2 0,1 6 0,2 3 0,2 5 0,1 3 0,0 1 0,0 3 0,0 0 0,0 0 0,0 1 0,0 1 0,0 0 0,0 0 0,0-2 0,1 1 0,2 2 0,0 2 0,2 3 0,-2-3 0,1-1 0,0-2 0,0-2 0,1-2 0,1-1 0,2-2 0,-2-2 0,-1 3 0,-1 1 0,1 4 0,0 0 0,1 0 0,0 0 0,-1 2 0,2-1 0,0-3 0,1-2 0,2-1 0,0 1 0,-1 5 0,0 1 0,-2 5 0,-2 3 0,-2 0 0,0 0 0,0-3 0,0 1 0,2-2 0,-2 1 0,0 0 0,-1 2 0,0 1 0,0-1 0,1 0 0,-1-1 0,0-1 0,-1 0 0,1 2 0,0-1 0,-1-1 0,1 1 0,-2-2 0,0 2 0,0 0 0,1 1 0,1-2 0,1 2 0,0-1 0,-1 1 0,1 1 0,-1-4 0,1 3 0,1-3 0,-1 3 0,-1 1 0,0-1 0,1 0 0,-1-1 0,1 0 0,0 0 0,1-1 0,0-1 0,0-1 0,1 4 0,-2-1 0,-1 2 0,1 0 0,-1-3 0,-1 1 0,-1 0 0,-3 0 0,0 3 0,-1-3 0,3 1 0,1-1 0,0 0 0,-2 0 0,1-1 0,-1 1 0,1-1 0,1 1 0,-1 0 0,1 0 0,0 0 0,0-1 0,0 1 0,0 0 0,0 0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2:48:58.25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1035 310 24575,'-45'0'0,"-3"0"0,3 0 0,3 0 0,4 2 0,-2 3 0,0 3 0,-6 4 0,-2 3 0,6 2 0,-5 4 0,3 0 0,-1 2 0,3 1 0,4-4 0,5 0 0,3-4 0,5 1 0,4-1 0,3-2 0,2-1 0,-3 0 0,-1 0 0,2 0 0,-1 0 0,2 1 0,-1 1 0,-2 2 0,3 0 0,-1 0 0,2 1 0,2 1 0,2 1 0,3 1 0,1 1 0,2 1 0,1 3 0,2 1 0,1 1 0,2 0 0,0-3 0,0 1 0,0 1 0,0 3 0,3 8 0,4 1 0,5 2 0,4-3 0,4 0 0,3-1 0,-1-6 0,3-1 0,-1-5 0,0-5 0,1-2 0,0-4 0,0-1 0,0 0 0,-1-2 0,0-1 0,4-2 0,2 2 0,4-1 0,2 1 0,12 1 0,7 0 0,9-2 0,10 0 0,-8-3 0,3-2 0,-2 2 0,-6-3 0,6 0 0,-10 1 0,-6-2 0,0 1 0,-3-1 0,12-1 0,4 0 0,7-1 0,7 0 0,4 0 0,11 0-397,-42-2 1,2-2 396,2 0 0,0-2 0,3-2 0,-1-1 0,34-9 0,-16 8-3277,-2 3 1655,-24 7 0,4 0 1622,11 0 0,2 0-190,1 0 1,0 0 189,-8 0 0,-1 0 0,-7 0 0,-1 0 0,45 0 0,4 0 0,-46 0 0,-2 0 0,41 0 0,3 0 0,-5 2 0,-5 1 0,8 3 0,-6 2 0,6 1 0,3 1 0,-4-1 0,6-1 0,-2-4 0,-10-1 0,-7-3 409,-4-2-409,1-1 0,-21 0 0,5 0 0,17 0 0,5-1-861,13 0 0,4 0 861,-28 2 0,1-1 0,-1 0 0,-2 1 0,-1 1 0,-2-1 0,29 0 0,-3 0 0,-2 2 0,-2 0 0,-10 0 0,-2 0 0,-3 0 0,0 0 1638,-3 0 0,0 0-966,1 0 0,1 0-672,9 1 0,-1 1 239,-8 0 0,-4 0-239,-11 0 0,-3 0 0,25 0 131,-12-7-131,16-4 0,-25 2 0,5-1-134,13-2 1,7 1 133,-11 2 0,5 0 0,2 0-1056,16-1 1,5 0 0,1 1 1055,-17 1 0,1 2 0,1 0 0,1-1 0,8 1 0,1 1 0,1-1 0,-1 1 0,-2 1 0,0 0 0,0 1 0,-2-1 0,-6 1 0,-1 1 0,0-1 0,-2 2 0,-2 0 0,-1 0 0,-1 1 0,0 1-902,21 2 1,-2 2-1,0 0 902,-4 3 0,0 2 0,-4 0-178,-10-1 0,-2 1 0,-6-1 178,11 2 0,-8-2 0,-20-4 0,-5-2-2190,32-5 2190,-24 0 0,5 0 0,16 0 0,5 0 256,-16 0 0,2 0 1,3 0-257,11 0 0,2 0 0,3 0 0,-14 0 0,2 0 0,0 0 0,0 0 50,21 0 1,-1 0 0,1 0-51,-2 2 0,0 1 0,-1 1 0,-3 2 0,-2 2 0,-1 1-864,-5 2 1,-1 2 0,0 1 863,-1 0 0,0 1 0,-3 0 0,-6-2 0,-2 1 0,-2-1 1366,25 3 0,-3-2-1366,-11-4 0,-1-2-872,-1-1 0,0-3 872,4-3 0,2-3 0,-17-1 0,3 0 0,3 1-417,15-1 0,3 0 1,2 0 416,5 0 0,2 0 0,-2 1 410,-3 1 1,0 1 0,-1-1-411,1 1 0,-1 0 0,-1 0 0,-4 0 0,-1 0 0,1 0 0,5 3 0,1 0 0,0 1 0,2 2 0,1 2 0,-2 1 0,-5 2 0,-1 2 0,-3 0 0,-8 1 0,-3 1 0,-3-1 96,14 3 1,-6-2-97,-17-4 0,-5-3 0,30-1 0,-7-6 0,14-3 0,-17-3 0,7 0 0,12-1 0,4-1 600,-24 3 1,3 0 0,2 0-601,2 1 0,2 0 0,-3 1 0,-11 1 0,-2 0 0,0 1 955,3 0 0,0 0 1,-1-1-956,27 1 0,-3 0 763,-9 0 0,-2 0-763,-7-1 0,-4-1 62,-16 0 0,-5 0-62,18-2 2736,-26-3-2736,-12-3 0,36-16 0,-20 6 0,5-2 463,9-5 0,2 0-463,7-3 0,1 1 0,-2 4 0,0 1 0,1 1 0,-1 3 0,-10 4 0,-2 2 654,-3 1 0,-3 1-654,36-8 0,-14 5 0,2 0 0,-19 4 0,-7 2 0,-9-1 0,-9 1 0,1 1 1441,-6 1-1441,-5 2 416,-4 0-416,-4-2 0,2-4 0,5-5 0,0 3 0,2 5 0,4 4 0,3 6 0,14-2 0,-2 0 0,-3 0 0,-8 0 0,-11 0 0,-2 0 0,-1-3 0,-1 0 0,1-5 0,5-2 0,1-2 0,5-4 0,1-1 0,-2-1 0,-2 1 0,-6 3 0,-3 2 0,-4 1 0,-2-1 0,-1-6 0,-1-2 0,2-2 0,1-3 0,1 0 0,-3 1 0,1 4 0,-2 3 0,-1 3 0,0 1 0,-2 2 0,-3 0 0,-1-1 0,-3-1 0,1-4 0,-1 0 0,0-2 0,0-3 0,0 2 0,0 0 0,0 1 0,0 2 0,0 1 0,0 1 0,0 0 0,0-1 0,0 1 0,0 1 0,0 2 0,0 1 0,-2 0 0,0 1 0,-1 2 0,-1 0 0,0-2 0,-2-1 0,-1-1 0,-1 0 0,0 1 0,0 1 0,-2 0 0,-3-1 0,-4-1 0,-4-2 0,-4 2 0,-5 0 0,-1 0 0,-4 1 0,-2 1 0,-2-1 0,-5 1 0,-1 2 0,0 0 0,-2 0 0,-1-1 0,-3 1 0,2 1 0,1 2 0,0 3 0,-1-3 0,-7 1 0,0 1 0,3-2 0,5 2 0,5 0 0,8-1 0,6 1 0,0 1 0,0 0 0,-9 2 0,-8 0 0,-15-1 0,-9 1 0,-2 0 0,-6 0 0,10-4 0,-2-2 0,3 0 0,4 1 0,1 2 0,8 0 0,6-2 0,4 0 0,0 1 0,-1-1 0,3 0 0,5 0 0,4 0 0,2 1 0,2-1 0,2 0 0,1 0 0,1 0 0,1 1 0,-1-1 0,0 1 0,2-3 0,1 1 0,1-2 0,1 0 0,-1 0 0,1-4 0,0 0 0,-3 1 0,-7 4 0,-17 5 0,-10 2 0,-14-4 0,-14-3 0,-6 1-383,39 2 1,-1 1 382,-1 2 0,0 1 0,-45-1 0,6-2 0,5 0-237,8-1 237,-3-1 0,5 1 0,5 1 0,4 0 0,5 3 0,6-2 0,4-2 0,5 1 756,4 1-756,1 0 246,3 0-246,1-1 0,3-2 0,6 1 0,0-2 0,1 2 0,-3 1 0,-5 2 0,-6 1-867,-17 0 867,-6 0 0,-15 0 0,-9 0 0,-4 0-453,42 0 1,-2 0 452,0 0 0,-1 0 0,-1 0 0,1 0 0,1 0 0,2 0-211,0 0 0,2 0 211,-1 0 0,2 0 0,-42 0 0,0 0 0,8-4 0,5-1 0,-3 0 0,6-2 0,2 0 808,9-1-808,13-1 0,9 3 0,-4 3 0,-1 3 0,-45 0 0,24-1 0,-5 1-632,-9 0 0,-4 0 632,-6 0 0,-1 0 0,10 0 0,3 0 0,7 0 0,3 0-223,1 0 0,2 0 223,8 0 0,1 0 0,7 0 0,2 0 0,-34 0-100,10 0 100,-3 0 0,8 0 0,-1 0 0,10 0 2121,9-1-2121,6-2 957,2 1-957,-4-1 0,-4 3 118,-7 0-118,-4 0 0,-21 0-1403,31 0 1,-3 0 1402,-2 0 0,-1 0 0,1 0 0,2 0-192,-42 2 192,8 2 0,2 2 0,-1 0 0,6 0 0,10 0 0,5-3 0,10-1 0,1 1 0,8 0 0,5 0 0,-1-1 0,12-2 0,2 0 2774,2 0-2774,-8 0 0,-19 0 0,-21 0 0,-3 0 0,-6 0 0,6 0-504,-14 0 504,39 0 0,0 0 0,4 0 0,-1 0 0,-6 0 0,1 0 0,-35 0 0,1 0 0,2 0-151,15 0 151,-4 0 0,9 0 0,4 0 0,8 0 0,9 0 722,9 0-722,5 0 156,1 0-156,-1 0 0,-9 0 0,-5 0 0,-6 0 0,-1 2 0,-11 4 0,0 1 0,-3-1 0,3-1 0,9-3 0,-3 3 0,3 2 0,1 1 0,1 2 0,4 1 0,5-1 0,6 1 0,6-2 0,6 1 0,6-1 0,3-1 0,6-2 0,3-2 0,-7-2 0,-14-2-3277,-25 0 1638,7 0 1,-7 0 1523,-14 0 0,-5 0-733,-15 0 1,-4 0 847,23 0 0,-1 0 0,1 0 0,-29 0 0,1 0 0,-1 0 0,0 0 0,5 1 0,-1 1 0,-1-1 0,-2 1 0,30 0 0,0 1 0,1-1 0,-23 2 0,3-1-400,7 0 1,2-1 399,12 1 0,3-2-148,6 0 0,1-1 148,4 1 0,1-1 0,-35 0 3276,23 0-1149,12 0 176,-3 0-2303,-14 0 0,8 0 0,-7 0 0,-13 0 0,-5 0-721,-13 0 1,-3 0 720,26 0 0,-1 0 0,0 0-763,1 0 1,-1 0-1,0 0 763,-3 0 0,-2 0 0,1 0 0,0 0 0,0 0 0,1 0 0,3 0 0,1 0 0,3 0 0,-19 0 0,5 0 0,17 0 0,4 0 0,13 0 0,2 0 0,-36 0 0,-1 0 0,8 0 0,8 0 0,-5 0 0,-17 0 0,37 0 0,-1 0 0,-5 0 0,0 0 151,1 0 1,0 0-152,2 0 0,-2 0 0,-8 0 0,-2 0 482,-9 0 0,-1 0-482,-10 0 0,-1 0 0,4 0 0,2 0-192,12 0 1,3 0 191,7 0 0,4 0 0,6-1 0,1-1 0,2 1 0,2-1 0,-40-1 0,17-2 0,27 2 2177,22 0-2177,17 1 2050,-5 2-2050,-17 0 486,-17 0-486,-12 0 0,2 0 0,6 0 0,3 0 0,6 0 0,-3 0 0,-1 0 0,3 2 0,2 0 0,10 1 0,7 0 0,5-1 0,4 1 0,1 0 0,1-1 0,0 2 0,0 0 0,0-2 0,-1 0 0,1-2 0,1 0 0,2 2 0,0 0 0,0 0 0,0 1 0,0-1 0,0 2 0,-2 0 0,-2 0 0,-1 1 0,-2-1 0,-2 1 0,0-1 0,-1 1 0,0-1 0,5-1 0,1-1 0,1 0 0,3 0 0,-2 2 0,-3-1 0,-2 2 0,-5-1 0,-2 0 0,-3 3 0,-1-2 0,4 0 0,3-3 0,3-1 0,2 1 0,2-1 0,7 1 0,1-2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1:36:17.23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2829 1390 24575,'0'-21'0,"0"2"0,0 2 0,0 0 0,0 0 0,0-1 0,0 3 0,0 1 0,0-3 0,0 1 0,0 0 0,0 0 0,0 3 0,0-3 0,0 0 0,0-2 0,0-1 0,0 2 0,0-1 0,0 0 0,0-1 0,0-2 0,-3-1 0,1 3 0,-1-1 0,1 1 0,0-1 0,-2-1 0,-1-3 0,-1 1 0,-1 1 0,-1-2 0,-1 3 0,-1 0 0,1 1 0,1 1 0,1-1 0,0 3 0,2 0 0,-2 1 0,2 1 0,0-1 0,-1 0 0,0 0 0,1-3 0,0 1 0,2-4 0,2-5 0,1-2 0,0 0 0,-1 6 0,-2 4 0,-5 3 0,-10-5 0,-5-1 0,-1-1 0,1 3 0,6 5 0,1 2 0,2-1 0,0 2 0,3 0 0,-2 3 0,2-1 0,-2-1 0,0 0 0,1 0 0,0 1 0,1 2 0,0-1 0,1 1 0,1 0 0,0 0 0,1 1 0,0 0 0,0-1 0,1 2 0,0 0 0,-1-1 0,-1 1 0,-1 0 0,-2-2 0,2 1 0,-1 0 0,1 0 0,0 2 0,-2-1 0,-3 1 0,-2 0 0,0 1 0,-1 1 0,-2 0 0,-2-1 0,-6 1 0,-1 0 0,0 1 0,-3 1 0,1 1 0,-5 0 0,1 0 0,2 0 0,1 0 0,2 0 0,1 0 0,2 0 0,2 0 0,1 0 0,1 0 0,0 0 0,3 0 0,1 0 0,0 0 0,-1 0 0,0 0 0,1 0 0,4 1 0,1 1 0,-6 6 0,-4 3 0,-8 6 0,-4 3 0,-3 4 0,1-2 0,8-4 0,6-5 0,9-8 0,-2-1 0,-5-2 0,-6 2 0,-6 2 0,7 0 0,0 3 0,-1 0 0,4-1 0,-1 1 0,10-5 0,4 1 0,2 0 0,0-1 0,0 2 0,1-1 0,0 0 0,-2 1 0,-2 2 0,-3 2 0,-4 1 0,-4 1 0,-3 1 0,1-1 0,3-2 0,2-1 0,5-1 0,2-1 0,2-2 0,2 0 0,-1 0 0,-2 0 0,-3 2 0,-1 1 0,-3 2 0,-4 3 0,-1 1 0,-3 2 0,0 0 0,3 0 0,-3 0 0,6-3 0,2 1 0,2-2 0,0 3 0,-3 4 0,-3 3 0,0 1 0,-2 2 0,1 0 0,0 0 0,1-1 0,3-3 0,2-3 0,4-4 0,5-3 0,5-7 0,2 0 0,2 3 0,0 5 0,-4 6 0,-1 2 0,-2 9 0,-3 9 0,3 0 0,-1-1 0,1-6 0,5-4 0,1 3 0,0-1 0,1 0 0,0 3 0,0 3 0,0 1 0,0 1 0,0 7 0,0 5 0,2-2 0,7 5 0,11-7 0,8-4 0,3-6 0,-8-13 0,-12-3 0,-9 3 0,-10 7-3277,-15 25 2976,-7 9 301,14-29 0,0 1-141,1-2 0,1-1 141,-9 26 0,10-26 0,-1 0 0,1 1 0,1 1 0,-1 0 0,1 0 0,-5 27 0,2 0 0,2-5 0,3-5 0,1-3 0,1-7 0,2-5 0,0-12 0,4-4 3276,2 6-3033,0 30-243,0-19 0,0 0-240,0 4 0,0 0 240,0 6 0,0 1-830,0-2 1,0 2 829,1 4 0,2 1 0,0 3 0,1 0 0,1-9 0,1-3-1639,-1-2 1,0-2 295,-1-7 1,-1 0 1342,-1 26-155,-2-1 155,0-7 0,0-3 496,0-6-496,0-7 1141,0-6-1141,0 0 0,0 1 0,0 1 0,0 18 0,0 11 1638,0-23 0,0 3-545,0 4 1,0 1-1094,0-1 0,0-1 0,0-3 0,0 1-106,0-5 1,0 0 105,0 29 0,-2-6 0,-1-1 0,-1-6 0,-1-6 0,2-7 0,0-9 0,1-5 1219,2 0-1219,0 6 489,0 8-489,0-5 0,0 4 0,0 9 0,0 2-753,0 6 0,0 0 753,0-3 0,0-2 0,0-10 0,0-3-140,0 24 140,0-7 0,0-5 0,-4-12 0,0-9 0,-1-6 0,0-3 1495,4 0-1495,0 1 151,1 4-151,-1 5 0,1-1 0,0 1 0,0 1 0,0 2 0,0 3 0,0 0 0,0 2 0,0-3 0,0-5 0,0-2 0,0-4 0,0-1 0,0-5 0,0 1 0,2-1 0,1 0 0,1 2 0,3-1 0,-2-3 0,1 0 0,0-1 0,0-1 0,3 3 0,2 2 0,3 1 0,2 3 0,1 2 0,5 2 0,2 1 0,2 2 0,1-1 0,-2 0 0,0-2 0,-2-2 0,1-5 0,3-2 0,-5-2 0,0-4 0,3 0 0,0-3 0,5 1 0,2-1 0,1-2 0,1-2 0,7-2 0,-7-3 0,-6 0 0,-12-1 0,-11-1 0,0-1 0,-2 0 0,2 1 0,0-2 0,1 0 0,1 0 0,1-2 0,0 2 0,0 0 0,0-1 0,-1 1 0,1 1 0,0 0 0,-2 1 0,-1 0 0,-2 0 0,1-2 0,0 0 0,2-1 0,3-1 0,4 2 0,4-2 0,5-1 0,0 1 0,-1 0 0,-1 1 0,-3 0 0,-1 1 0,-4 1 0,-2 2 0,-3 0 0,0 0 0,1 0 0,4-3 0,8-3 0,9-4 0,8-5 0,-1 0 0,-5 3 0,-8 5 0,0 3 0,-1-1 0,1-1 0,0-3 0,-1 0 0,2-2 0,1 1 0,0 0 0,-1 0 0,1-1 0,-2 1 0,-2 0 0,-2 3 0,-2-1 0,-3 2 0,-2 0 0,1 1 0,1 0 0,5-2 0,3-2 0,3-3 0,4 0 0,4-2 0,2-1 0,-2 0 0,0 0 0,-3 2 0,-3 3 0,-2 1 0,-3 1 0,-1 2 0,-5-1 0,0 0 0,-2 0 0,0 0 0,1 0 0,-2-1 0,0 1 0,-1-1 0,-2 0 0,-1 2 0,0-2 0,0 0 0,-1-1 0,1-1 0,-1-2 0,1 1 0,0 1 0,-2 1 0,-1 1 0,0 0 0,-1-2 0,2-2 0,1-2 0,6-3 0,5-6 0,13-5 0,4-1 0,-3 3 0,-6 5 0,-8 0 0,-3-1 0,-1-3 0,-2 2 0,-4 3 0,2-5 0,2-6 0,4-6 0,6-5 0,3 2 0,-2 5 0,-2 3 0,-2 5 0,2-6 0,1 0 0,-3 0 0,-5 0 0,-3 2 0,0-2 0,-3 3 0,-3-1 0,-3-2 0,-3 0 0,1-2 0,-1 0 0,0 1 0,0 4 0,0 3 0,0 1 0,0 2 0,-4-8 0,-7-8 0,-4-10 0,-1-4 0,1-2-584,6-5 584,2 2 0,4 27 0,2 0 0,0 0 0,0 0 0,1-1 0,0 0 0,-1-29 0,1 6 0,0 2 0,0 7 0,0 0 0,0 6 0,0 12 0,0 5 0,0 3 0,0-6 584,0-13-584,0-12 0,0-10-446,0 31 1,0-1 445,0-2 0,0 0 0,0-1 0,0 0 0,0-1 0,0 1 0,0 3 0,0 0 0,0-22-169,0 6 169,0 3 0,0-3 0,0-8 0,0 3 0,0 4 0,0 4 0,0 8 0,5-2 0,3 2 0,4 2 0,4 0 9,-3-2-9,1-2 168,-3-5-168,-3 0 0,-2-3 0,-2 1 0,-1 6 0,-3 4 0,1 6 0,-1 6 883,0 2-883,0 5 0,0 4 0,0 4 0,0 3 0,0 2 0,0-1 0,0 1 0,0 0 0,0-1 0,0-2 0,0 0 0,0-1 0,0 0 0,0 0 0,0 2 0,0-1 0,0 2 0,0 2 0,0 0 0,0 0 0,0 0 0,0 0 0,1 1 0,1-2 0,0 0 0,1-1 0,-1 0 0,2 0 0,-1-2 0,1 1 0,0 1 0,0-1 0,0 1 0,-1 0 0,0 0 0,-1 2 0,1 1 0,1-1 0,-2 0 0,1 2 0,0-1 0,-1 0 0,1 0 0,-1-1 0,2 0 0,0 0 0,0 0 0,1 0 0,-1 0 0,1-1 0,0 0 0,0 0 0,1 0 0,-1 0 0,-1 1 0,0 0 0,0 0 0,0 0 0,0 0 0,-2 0 0,0 0 0,-1 2 0,1 0 0,0-1 0,1-1 0,-1 1 0,0-2 0,2 2 0,-2-2 0,0 1 0,-1 0 0,-1 1 0,0-1 0,0 1 0,0-2 0,2 2 0,0 1 0,0-1 0,0 1 0,-2-2 0,0 0 0,0 0 0,0-1 0,0 0 0,0-1 0,0 1 0,0 0 0,0 0 0,0 1 0,0 1 0,0-1 0,0 0 0,1 1 0,1 0 0,0 1 0,-1-1 0,-1 0 0,2 0 0,0 0 0,1 1 0,1-1 0,-1-1 0,1 0 0,-2 0 0,1 0 0,-2 1 0,1-1 0,0 0 0,-2 0 0,2 1 0,0-2 0,0 2 0,1-2 0,-1 2 0,0-1 0,0 0 0,-2 1 0,1-1 0,1 0 0,0 0 0,-1 0 0,-1 0 0,0 1 0,0-1 0,2 0 0,0 1 0,1-2 0,2-1 0,-2 3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2:32:38.61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3539 1581 24575,'0'-24'0,"0"2"0,0 3 0,0-1 0,0 1 0,0-1 0,0 3 0,0 0 0,0-1 0,0-1 0,0 2 0,0-2 0,0 4 0,0-3 0,0 0 0,0-3 0,0 0 0,0 1 0,0 0 0,0-1 0,0-1 0,0-1 0,-4-2 0,1 3 0,0 0 0,0 0 0,1 0 0,-3-3 0,-2-2 0,0 1 0,-2 0 0,-1-1 0,-1 3 0,-2 0 0,2 2 0,1 0 0,1-1 0,0 4 0,3 0 0,-3 1 0,3 1 0,0-1 0,-2-1 0,1 1 0,1-3 0,-1 0 0,4-4 0,1-5 0,2-4 0,0 1 0,-1 7 0,-3 5 0,-6 2 0,-12-4 0,-7-3 0,-1 1 0,1 1 0,8 8 0,1 0 0,3 1 0,-1 1 0,4 1 0,-2 2 0,2 0 0,-2-2 0,0 1 0,1 0 0,0 0 0,1 3 0,0-1 0,2 0 0,0 2 0,1-2 0,1 2 0,0 1 0,0-2 0,1 1 0,1 2 0,-2-2 0,-2 1 0,0 0 0,-3-2 0,2 1 0,0 0 0,0 0 0,1 2 0,-3 0 0,-4 0 0,-2 0 0,-1 1 0,0 2 0,-3-1 0,-3 1 0,-7-1 0,-1 1 0,0 1 0,-4 0 0,1 2 0,-6 0 0,1 0 0,3 0 0,1 0 0,2 0 0,2 0 0,2 0 0,3 0 0,1 0 0,1 0 0,0 0 0,4 0 0,2 0 0,-1 0 0,-1 0 0,0 0 0,1 0 0,5 1 0,2 1 0,-8 7 0,-5 4 0,-10 6 0,-5 4 0,-4 4 0,1-1 0,11-6 0,7-5 0,11-10 0,-2 0 0,-7-2 0,-7 1 0,-7 3 0,8 0 0,0 3 0,-1 0 0,5-1 0,-1 1 0,12-5 0,5 0 0,3 1 0,0-1 0,0 1 0,1 0 0,0 0 0,-3 1 0,-2 2 0,-4 2 0,-5 2 0,-4 0 0,-5 2 0,2-2 0,3-1 0,3-1 0,7-2 0,1-2 0,4-1 0,1 0 0,0 0 0,-3 0 0,-4 1 0,-1 2 0,-4 3 0,-4 3 0,-2 0 0,-4 3 0,0 0 0,4 1 0,-4-1 0,8-3 0,2 0 0,3 0 0,0 1 0,-4 6 0,-4 3 0,0 1 0,-2 3 0,1-1 0,0 0 0,1 0 0,4-4 0,2-4 0,6-4 0,6-4 0,6-6 0,2-2 0,3 4 0,0 5 0,-5 8 0,-1 2 0,-3 9 0,-3 12 0,3-1 0,-1-1 0,1-7 0,7-4 0,0 3 0,1-1 0,1 1 0,0 2 0,0 3 0,0 2 0,0 1 0,0 9 0,0 4 0,3-1 0,8 5 0,14-8 0,10-4 0,4-8 0,-11-13 0,-14-5 0,-11 4 0,-13 9-3277,-19 26 2976,-9 13 301,18-35 0,0 1-141,2-1 0,0-1 141,-11 29 0,13-30 0,-1 1 0,0 0 0,2 1 0,-1 1 0,1 0 0,-6 30 0,2 1 0,3-7 0,3-5 0,2-3 0,1-8 0,3-6 0,-1-14 0,6-5 3276,2 8-3033,0 34-243,0-22 0,0 1-240,0 2 0,0 2 240,0 6 0,0 2-830,0-2 1,0 1 829,1 6 0,3 0 0,-1 4 0,2-1 0,2-10 0,0-2-1639,-1-4 1,1-2 295,-2-6 1,-2-2 1342,0 29-155,-3 1 155,0-9 0,0-4 496,0-6-496,0-8 1141,0-7-1141,0 0 0,0 1 0,0 2 0,0 19 0,0 13 1638,0-26 0,0 3-545,0 6 1,0 0-1094,0-1 0,0-1 0,0-3 0,0 0-106,0-5 1,0 0 105,0 34 0,-3-9 0,0 1 0,-2-9 0,-2-6 0,4-7 0,-1-11 0,1-6 1219,3 1-1219,0 6 489,0 9-489,0-5 0,0 4 0,0 11 0,0 2-753,0 6 0,0 0 753,0-2 0,0-3 0,0-12 0,0-3-140,0 28 140,0-9 0,0-5 0,-5-14 0,0-11 0,-1-5 0,0-4 1495,5-1-1495,-1 2 151,2 4-151,-1 6 0,1-1 0,0 1 0,0 1 0,0 2 0,0 5 0,0-2 0,0 4 0,0-5 0,0-5 0,0-2 0,0-6 0,0 0 0,0-4 0,0-2 0,3 1 0,0-1 0,2 2 0,4 0 0,-3-3 0,2-2 0,-1 0 0,1-1 0,3 3 0,3 2 0,3 2 0,3 4 0,2 1 0,5 2 0,3 2 0,3 1 0,0 1 0,-1-1 0,-1-3 0,-2-1 0,1-7 0,4-1 0,-7-4 0,1-3 0,3 0 0,0-4 0,7 1 0,2-1 0,1-2 0,1-3 0,10-2 0,-10-2 0,-7-1 0,-15-2 0,-13 0 0,-1-2 0,-2 1 0,2 0 0,0-1 0,2-1 0,0 0 0,2-2 0,0 2 0,0 0 0,0 0 0,-1 0 0,1 2 0,0-1 0,-2 1 0,-2 1 0,-2 0 0,1-3 0,0 1 0,2-2 0,4-1 0,6 2 0,4-2 0,6-1 0,1 1 0,-2 0 0,-1 1 0,-4 0 0,0 2 0,-6 1 0,-3 1 0,-3 0 0,0 1 0,1 0 0,5-3 0,10-4 0,11-5 0,10-6 0,-1 1 0,-6 3 0,-10 6 0,-1 3 0,0-1 0,1-1 0,0-4 0,-2 1 0,3-3 0,1 2 0,1-1 0,-2 0 0,1 0 0,-2 0 0,-3 1 0,-2 1 0,-3 1 0,-4 2 0,-2 1 0,2 0 0,0-1 0,7-1 0,4-2 0,3-4 0,5 0 0,5-3 0,3 0 0,-3 0 0,1-1 0,-5 4 0,-3 2 0,-3 1 0,-3 2 0,-2 1 0,-6 1 0,0-2 0,-2 1 0,-1 0 0,2-1 0,-3 1 0,0-1 0,-1 0 0,-2 0 0,-2 1 0,0-1 0,1-1 0,-2 0 0,1-2 0,-1-1 0,1 0 0,0 1 0,-2 2 0,-1 0 0,-1 0 0,-1-1 0,3-3 0,1-2 0,8-4 0,5-6 0,18-6 0,4-2 0,-4 5 0,-7 5 0,-11-1 0,-3 0 0,-1-3 0,-3 1 0,-4 4 0,1-6 0,4-6 0,4-7 0,8-7 0,3 4 0,-2 4 0,-2 5 0,-3 4 0,2-5 0,2-1 0,-4 1 0,-6-1 0,-4 2 0,0-2 0,-4 3 0,-3 0 0,-5-2 0,-3-1 0,2-2 0,-2 0 0,0 1 0,0 4 0,0 4 0,0 1 0,0 3 0,-5-10 0,-9-9 0,-5-11 0,-1-5 0,1-2-584,8-5 584,2 1 0,6 32 0,1-1 0,1 1 0,0-2 0,1 1 0,0-1 0,-1-33 0,1 7 0,0 3 0,0 7 0,0 1 0,0 6 0,0 13 0,0 6 0,0 5 0,0-9 584,0-13-584,0-15 0,0-11-446,0 35 1,0 0 445,0-3 0,0 0 0,0-1 0,0 0 0,0-1 0,0 1 0,0 3 0,0 1 0,0-27-169,0 9 169,0 3 0,0-4 0,0-10 0,0 5 0,0 4 0,0 4 0,0 11 0,6-4 0,4 3 0,5 2 0,5-1 9,-4-2-9,2-1 168,-5-6-168,-3-1 0,-2-2 0,-3 0 0,-1 7 0,-4 5 0,1 7 0,-1 6 883,0 3-883,0 5 0,0 6 0,0 3 0,0 4 0,0 2 0,0-1 0,0 1 0,0 0 0,0-1 0,0-2 0,0 0 0,0-2 0,0 1 0,0 0 0,0 1 0,0 0 0,0 3 0,0 1 0,0 0 0,0 0 0,0 0 0,0 1 0,1 1 0,2-3 0,-1-1 0,2 1 0,-2-1 0,3-1 0,-1 0 0,1 0 0,0 0 0,0 0 0,0 1 0,-1 0 0,0 1 0,-2 1 0,2 1 0,1-1 0,-3 1 0,2 1 0,0 0 0,-2-1 0,2 1 0,-1-1 0,2-1 0,0 0 0,0 0 0,1 0 0,-1 0 0,1-1 0,0 1 0,1-1 0,0 0 0,-1 1 0,-1 0 0,0 0 0,0 0 0,0 1 0,0-1 0,-2 1 0,0-1 0,-2 2 0,1 1 0,1-2 0,1 0 0,-2 0 0,1-1 0,2 0 0,-3 0 0,1 0 0,-2 0 0,-1 2 0,0-1 0,0-1 0,0 0 0,2 2 0,1 0 0,-1-1 0,1 2 0,-3-3 0,0 1 0,0-1 0,0-1 0,0 0 0,0-1 0,0 2 0,0-1 0,0 0 0,0 2 0,0 0 0,0-1 0,0 0 0,1 2 0,2-1 0,-1 1 0,-1 1 0,-1-3 0,3 3 0,-1-2 0,2 1 0,1-1 0,-1 0 0,1-1 0,-3 1 0,2-1 0,-3 1 0,2 0 0,-1 0 0,-2-1 0,3 0 0,-1 0 0,1 1 0,1-1 0,-2 1 0,1-1 0,-1 1 0,-2 0 0,1 0 0,2-1 0,-1 0 0,0 0 0,-2 1 0,0 0 0,0 0 0,2-1 0,1 1 0,0-2 0,4 0 0,-4 2 0,1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1:36:17.23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2829 1390 24575,'0'-21'0,"0"2"0,0 2 0,0 0 0,0 0 0,0-1 0,0 3 0,0 1 0,0-3 0,0 1 0,0 0 0,0 0 0,0 3 0,0-3 0,0 0 0,0-2 0,0-1 0,0 2 0,0-1 0,0 0 0,0-1 0,0-2 0,-3-1 0,1 3 0,-1-1 0,1 1 0,0-1 0,-2-1 0,-1-3 0,-1 1 0,-1 1 0,-1-2 0,-1 3 0,-1 0 0,1 1 0,1 1 0,1-1 0,0 3 0,2 0 0,-2 1 0,2 1 0,0-1 0,-1 0 0,0 0 0,1-3 0,0 1 0,2-4 0,2-5 0,1-2 0,0 0 0,-1 6 0,-2 4 0,-5 3 0,-10-5 0,-5-1 0,-1-1 0,1 3 0,6 5 0,1 2 0,2-1 0,0 2 0,3 0 0,-2 3 0,2-1 0,-2-1 0,0 0 0,1 0 0,0 1 0,1 2 0,0-1 0,1 1 0,1 0 0,0 0 0,1 1 0,0 0 0,0-1 0,1 2 0,0 0 0,-1-1 0,-1 1 0,-1 0 0,-2-2 0,2 1 0,-1 0 0,1 0 0,0 2 0,-2-1 0,-3 1 0,-2 0 0,0 1 0,-1 1 0,-2 0 0,-2-1 0,-6 1 0,-1 0 0,0 1 0,-3 1 0,1 1 0,-5 0 0,1 0 0,2 0 0,1 0 0,2 0 0,1 0 0,2 0 0,2 0 0,1 0 0,1 0 0,0 0 0,3 0 0,1 0 0,0 0 0,-1 0 0,0 0 0,1 0 0,4 1 0,1 1 0,-6 6 0,-4 3 0,-8 6 0,-4 3 0,-3 4 0,1-2 0,8-4 0,6-5 0,9-8 0,-2-1 0,-5-2 0,-6 2 0,-6 2 0,7 0 0,0 3 0,-1 0 0,4-1 0,-1 1 0,10-5 0,4 1 0,2 0 0,0-1 0,0 2 0,1-1 0,0 0 0,-2 1 0,-2 2 0,-3 2 0,-4 1 0,-4 1 0,-3 1 0,1-1 0,3-2 0,2-1 0,5-1 0,2-1 0,2-2 0,2 0 0,-1 0 0,-2 0 0,-3 2 0,-1 1 0,-3 2 0,-4 3 0,-1 1 0,-3 2 0,0 0 0,3 0 0,-3 0 0,6-3 0,2 1 0,2-2 0,0 3 0,-3 4 0,-3 3 0,0 1 0,-2 2 0,1 0 0,0 0 0,1-1 0,3-3 0,2-3 0,4-4 0,5-3 0,5-7 0,2 0 0,2 3 0,0 5 0,-4 6 0,-1 2 0,-2 9 0,-3 9 0,3 0 0,-1-1 0,1-6 0,5-4 0,1 3 0,0-1 0,1 0 0,0 3 0,0 3 0,0 1 0,0 1 0,0 7 0,0 5 0,2-2 0,7 5 0,11-7 0,8-4 0,3-6 0,-8-13 0,-12-3 0,-9 3 0,-10 7-3277,-15 25 2976,-7 9 301,14-29 0,0 1-141,1-2 0,1-1 141,-9 26 0,10-26 0,-1 0 0,1 1 0,1 1 0,-1 0 0,1 0 0,-5 27 0,2 0 0,2-5 0,3-5 0,1-3 0,1-7 0,2-5 0,0-12 0,4-4 3276,2 6-3033,0 30-243,0-19 0,0 0-240,0 4 0,0 0 240,0 6 0,0 1-830,0-2 1,0 2 829,1 4 0,2 1 0,0 3 0,1 0 0,1-9 0,1-3-1639,-1-2 1,0-2 295,-1-7 1,-1 0 1342,-1 26-155,-2-1 155,0-7 0,0-3 496,0-6-496,0-7 1141,0-6-1141,0 0 0,0 1 0,0 1 0,0 18 0,0 11 1638,0-23 0,0 3-545,0 4 1,0 1-1094,0-1 0,0-1 0,0-3 0,0 1-106,0-5 1,0 0 105,0 29 0,-2-6 0,-1-1 0,-1-6 0,-1-6 0,2-7 0,0-9 0,1-5 1219,2 0-1219,0 6 489,0 8-489,0-5 0,0 4 0,0 9 0,0 2-753,0 6 0,0 0 753,0-3 0,0-2 0,0-10 0,0-3-140,0 24 140,0-7 0,0-5 0,-4-12 0,0-9 0,-1-6 0,0-3 1495,4 0-1495,0 1 151,1 4-151,-1 5 0,1-1 0,0 1 0,0 1 0,0 2 0,0 3 0,0 0 0,0 2 0,0-3 0,0-5 0,0-2 0,0-4 0,0-1 0,0-5 0,0 1 0,2-1 0,1 0 0,1 2 0,3-1 0,-2-3 0,1 0 0,0-1 0,0-1 0,3 3 0,2 2 0,3 1 0,2 3 0,1 2 0,5 2 0,2 1 0,2 2 0,1-1 0,-2 0 0,0-2 0,-2-2 0,1-5 0,3-2 0,-5-2 0,0-4 0,3 0 0,0-3 0,5 1 0,2-1 0,1-2 0,1-2 0,7-2 0,-7-3 0,-6 0 0,-12-1 0,-11-1 0,0-1 0,-2 0 0,2 1 0,0-2 0,1 0 0,1 0 0,1-2 0,0 2 0,0 0 0,0-1 0,-1 1 0,1 1 0,0 0 0,-2 1 0,-1 0 0,-2 0 0,1-2 0,0 0 0,2-1 0,3-1 0,4 2 0,4-2 0,5-1 0,0 1 0,-1 0 0,-1 1 0,-3 0 0,-1 1 0,-4 1 0,-2 2 0,-3 0 0,0 0 0,1 0 0,4-3 0,8-3 0,9-4 0,8-5 0,-1 0 0,-5 3 0,-8 5 0,0 3 0,-1-1 0,1-1 0,0-3 0,-1 0 0,2-2 0,1 1 0,0 0 0,-1 0 0,1-1 0,-2 1 0,-2 0 0,-2 3 0,-2-1 0,-3 2 0,-2 0 0,1 1 0,1 0 0,5-2 0,3-2 0,3-3 0,4 0 0,4-2 0,2-1 0,-2 0 0,0 0 0,-3 2 0,-3 3 0,-2 1 0,-3 1 0,-1 2 0,-5-1 0,0 0 0,-2 0 0,0 0 0,1 0 0,-2-1 0,0 1 0,-1-1 0,-2 0 0,-1 2 0,0-2 0,0 0 0,-1-1 0,1-1 0,-1-2 0,1 1 0,0 1 0,-2 1 0,-1 1 0,0 0 0,-1-2 0,2-2 0,1-2 0,6-3 0,5-6 0,13-5 0,4-1 0,-3 3 0,-6 5 0,-8 0 0,-3-1 0,-1-3 0,-2 2 0,-4 3 0,2-5 0,2-6 0,4-6 0,6-5 0,3 2 0,-2 5 0,-2 3 0,-2 5 0,2-6 0,1 0 0,-3 0 0,-5 0 0,-3 2 0,0-2 0,-3 3 0,-3-1 0,-3-2 0,-3 0 0,1-2 0,-1 0 0,0 1 0,0 4 0,0 3 0,0 1 0,0 2 0,-4-8 0,-7-8 0,-4-10 0,-1-4 0,1-2-584,6-5 584,2 2 0,4 27 0,2 0 0,0 0 0,0 0 0,1-1 0,0 0 0,-1-29 0,1 6 0,0 2 0,0 7 0,0 0 0,0 6 0,0 12 0,0 5 0,0 3 0,0-6 584,0-13-584,0-12 0,0-10-446,0 31 1,0-1 445,0-2 0,0 0 0,0-1 0,0 0 0,0-1 0,0 1 0,0 3 0,0 0 0,0-22-169,0 6 169,0 3 0,0-3 0,0-8 0,0 3 0,0 4 0,0 4 0,0 8 0,5-2 0,3 2 0,4 2 0,4 0 9,-3-2-9,1-2 168,-3-5-168,-3 0 0,-2-3 0,-2 1 0,-1 6 0,-3 4 0,1 6 0,-1 6 883,0 2-883,0 5 0,0 4 0,0 4 0,0 3 0,0 2 0,0-1 0,0 1 0,0 0 0,0-1 0,0-2 0,0 0 0,0-1 0,0 0 0,0 0 0,0 2 0,0-1 0,0 2 0,0 2 0,0 0 0,0 0 0,0 0 0,0 0 0,1 1 0,1-2 0,0 0 0,1-1 0,-1 0 0,2 0 0,-1-2 0,1 1 0,0 1 0,0-1 0,0 1 0,-1 0 0,0 0 0,-1 2 0,1 1 0,1-1 0,-2 0 0,1 2 0,0-1 0,-1 0 0,1 0 0,-1-1 0,2 0 0,0 0 0,0 0 0,1 0 0,-1 0 0,1-1 0,0 0 0,0 0 0,1 0 0,-1 0 0,-1 1 0,0 0 0,0 0 0,0 0 0,0 0 0,-2 0 0,0 0 0,-1 2 0,1 0 0,0-1 0,1-1 0,-1 1 0,0-2 0,2 2 0,-2-2 0,0 1 0,-1 0 0,-1 1 0,0-1 0,0 1 0,0-2 0,2 2 0,0 1 0,0-1 0,0 1 0,-2-2 0,0 0 0,0 0 0,0-1 0,0 0 0,0-1 0,0 1 0,0 0 0,0 0 0,0 1 0,0 1 0,0-1 0,0 0 0,1 1 0,1 0 0,0 1 0,-1-1 0,-1 0 0,2 0 0,0 0 0,1 1 0,1-1 0,-1-1 0,1 0 0,-2 0 0,1 0 0,-2 1 0,1-1 0,0 0 0,-2 0 0,2 1 0,0-2 0,0 2 0,1-2 0,-1 2 0,0-1 0,0 0 0,-2 1 0,1-1 0,1 0 0,0 0 0,-1 0 0,-1 0 0,0 1 0,0-1 0,2 0 0,0 1 0,1-2 0,2-1 0,-2 3 0,0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2:32:38.61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3539 1421 24575,'0'-22'0,"0"2"0,0 3 0,0-1 0,0 1 0,0-1 0,0 3 0,0 0 0,0-1 0,0-1 0,0 1 0,0-1 0,0 4 0,0-3 0,0-1 0,0-1 0,0-1 0,0 1 0,0 0 0,0-1 0,0-1 0,0-1 0,-4-1 0,1 2 0,0 0 0,0 1 0,1-1 0,-3-3 0,-2-1 0,0 1 0,-2-1 0,-1 0 0,-1 3 0,-2-1 0,2 2 0,1 0 0,1 0 0,0 3 0,3 0 0,-3 0 0,3 2 0,0-1 0,-2-1 0,1 1 0,1-3 0,-1 0 0,4-3 0,1-5 0,2-4 0,0 1 0,-1 7 0,-3 4 0,-6 2 0,-12-4 0,-7-2 0,-1 1 0,1 0 0,8 8 0,1-1 0,3 2 0,-1 0 0,4 2 0,-2 1 0,2 0 0,-2-2 0,0 1 0,1 1 0,0-1 0,1 3 0,0-1 0,2 0 0,0 1 0,1 0 0,1 0 0,0 2 0,0-2 0,1 1 0,1 1 0,-2-1 0,-2 1 0,0 0 0,-3-3 0,2 2 0,0 0 0,0 0 0,1 2 0,-3-1 0,-4 1 0,-2-1 0,-1 2 0,0 1 0,-3 0 0,-3 0 0,-7-1 0,-1 2 0,0 0 0,-4 0 0,1 2 0,-6 0 0,1 0 0,3 0 0,1 0 0,2 0 0,2 0 0,2 0 0,3 0 0,1 0 0,1 0 0,0 0 0,4 0 0,2 0 0,-1 0 0,-1 0 0,0 0 0,1 0 0,5 1 0,2 1 0,-8 6 0,-5 3 0,-10 7 0,-5 2 0,-4 4 0,1 0 0,11-6 0,7-5 0,11-8 0,-2-1 0,-7-1 0,-7 1 0,-7 2 0,8 0 0,0 3 0,-1 0 0,5-1 0,-1 1 0,12-4 0,5-1 0,3 2 0,0-2 0,0 1 0,1 1 0,0-1 0,-3 2 0,-2 1 0,-4 1 0,-5 3 0,-4 0 0,-5 1 0,2-1 0,3-1 0,3-1 0,7-2 0,1-2 0,4-1 0,1 1 0,0-1 0,-3 1 0,-4 0 0,-1 2 0,-4 3 0,-4 2 0,-2 1 0,-4 2 0,0 0 0,4 1 0,-4-1 0,8-2 0,2-1 0,3 1 0,0 0 0,-4 6 0,-4 2 0,0 2 0,-2 2 0,1-1 0,0 0 0,1 0 0,4-3 0,2-4 0,6-4 0,6-3 0,6-6 0,2-1 0,3 3 0,0 5 0,-5 7 0,-1 1 0,-3 9 0,-3 11 0,3-2 0,-1 0 0,1-6 0,7-5 0,0 4 0,1-1 0,1 0 0,0 2 0,0 4 0,0 0 0,0 2 0,0 8 0,0 3 0,3 0 0,8 4 0,14-7 0,10-4 0,4-7 0,-11-12 0,-14-4 0,-11 4 0,-13 7-3277,-19 24 2976,-9 12 301,18-32 0,0 1-141,2-1 0,0-1 141,-11 27 0,13-28 0,-1 1 0,0 1 0,2 0 0,-1 1 0,1 0 0,-6 27 0,2 1 0,3-7 0,3-4 0,2-2 0,1-8 0,3-5 0,-1-13 0,6-4 3276,2 7-3033,0 30-243,0-19 0,0 1-240,0 1 0,0 2 240,0 6 0,0 2-830,0-3 1,0 2 829,1 5 0,3 0 0,-1 3 0,2 0 0,2-10 0,0-1-1639,-1-4 1,1-1 295,-2-6 1,-2-2 1342,0 26-155,-3 2 155,0-9 0,0-4 496,0-5-496,0-7 1141,0-6-1141,0 0 0,0 0 0,0 3 0,0 16 0,0 12 1638,0-23 0,0 2-545,0 6 1,0 0-1094,0-1 0,0-1 0,0-3 0,0 1-106,0-6 1,0 1 105,0 31 0,-3-9 0,0 1 0,-2-8 0,-2-5 0,4-7 0,-1-9 0,1-6 1219,3 1-1219,0 6 489,0 7-489,0-4 0,0 4 0,0 9 0,0 3-753,0 4 0,0 1 753,0-2 0,0-3 0,0-10 0,0-4-140,0 26 140,0-8 0,0-5 0,-5-12 0,0-10 0,-1-5 0,0-3 1495,5-1-1495,-1 2 151,2 3-151,-1 6 0,1-2 0,0 2 0,0 1 0,0 1 0,0 5 0,0-2 0,0 4 0,0-5 0,0-5 0,0-1 0,0-5 0,0-1 0,0-3 0,0-2 0,3 1 0,0-1 0,2 2 0,4 0 0,-3-3 0,2-2 0,-1 1 0,1-2 0,3 3 0,3 2 0,3 2 0,3 4 0,2 0 0,5 2 0,3 2 0,3 0 0,0 2 0,-1-1 0,-1-3 0,-2-1 0,1-6 0,4-1 0,-7-4 0,1-2 0,3 0 0,0-4 0,7 1 0,2-1 0,1-2 0,1-2 0,10-2 0,-10-2 0,-7-1 0,-15-2 0,-13 0 0,-1-1 0,-2 0 0,2 1 0,0-2 0,2 0 0,0-1 0,2-1 0,0 2 0,0-1 0,0 1 0,-1 0 0,1 1 0,0-1 0,-2 2 0,-2 0 0,-2 0 0,1-2 0,0 1 0,2-3 0,4 0 0,6 2 0,4-3 0,6 0 0,1 1 0,-2 0 0,-1 1 0,-4-1 0,0 3 0,-6 0 0,-3 2 0,-3-1 0,0 1 0,1 0 0,5-2 0,10-4 0,11-5 0,10-5 0,-1 1 0,-6 3 0,-10 5 0,-1 3 0,0-2 0,1 0 0,0-3 0,-2 0 0,3-3 0,1 3 0,1-2 0,-2 0 0,1 1 0,-2-1 0,-3 2 0,-2 0 0,-3 1 0,-4 2 0,-2 1 0,2-1 0,0 0 0,7-1 0,4-1 0,3-5 0,5 1 0,5-3 0,3 0 0,-3 0 0,1-1 0,-5 3 0,-3 3 0,-3 0 0,-3 2 0,-2 1 0,-6 1 0,0-2 0,-2 1 0,-1 0 0,2-1 0,-3 1 0,0-1 0,-1 1 0,-2-1 0,-2 1 0,0-1 0,1-1 0,-2 0 0,1-1 0,-1-2 0,1 1 0,0 0 0,-2 2 0,-1 1 0,-1-1 0,-1-1 0,3-2 0,1-2 0,8-4 0,5-5 0,18-6 0,4-1 0,-4 4 0,-7 4 0,-11 0 0,-3 0 0,-1-3 0,-3 1 0,-4 3 0,1-4 0,4-7 0,4-5 0,8-7 0,3 4 0,-2 3 0,-2 5 0,-3 3 0,2-4 0,2-1 0,-4 1 0,-6-1 0,-4 2 0,0-2 0,-4 3 0,-3 0 0,-5-2 0,-3-1 0,2-2 0,-2 0 0,0 2 0,0 2 0,0 5 0,0 0 0,0 3 0,-5-9 0,-9-8 0,-5-10 0,-1-5 0,1-1-584,8-5 584,2 1 0,6 29 0,1-1 0,1 1 0,0-2 0,1 1 0,0-1 0,-1-30 0,1 7 0,0 2 0,0 7 0,0 1 0,0 5 0,0 11 0,0 6 0,0 5 0,0-9 584,0-11-584,0-14 0,0-9-446,0 31 1,0-1 445,0-1 0,0-1 0,0-1 0,0 0 0,0 0 0,0 0 0,0 3 0,0 1 0,0-25-169,0 9 169,0 2 0,0-3 0,0-9 0,0 4 0,0 4 0,0 3 0,0 11 0,6-4 0,4 2 0,5 2 0,5 0 9,-4-3-9,2 0 168,-5-6-168,-3 0 0,-2-3 0,-3 1 0,-1 6 0,-4 4 0,1 7 0,-1 5 883,0 2-883,0 6 0,0 4 0,0 4 0,0 2 0,0 3 0,0-1 0,0 1 0,0-1 0,0 0 0,0-2 0,0 0 0,0-2 0,0 2 0,0-1 0,0 1 0,0 0 0,0 2 0,0 2 0,0 0 0,0-1 0,0 1 0,0 0 0,1 2 0,2-4 0,-1 0 0,2 1 0,-2-1 0,3-1 0,-1 0 0,1 0 0,0-1 0,0 1 0,0 1 0,-1 0 0,0 1 0,-2 0 0,2 2 0,1-2 0,-3 2 0,2 0 0,0 1 0,-2-2 0,2 2 0,-1-2 0,2 0 0,0-1 0,0 1 0,1 0 0,-1-1 0,1 0 0,0 1 0,1-2 0,0 1 0,-1 1 0,-1-1 0,0 1 0,0-1 0,0 2 0,0-2 0,-2 2 0,0-1 0,-2 1 0,1 1 0,1-1 0,1-1 0,-2 1 0,1-2 0,2 1 0,-3 0 0,1-1 0,-2 1 0,-1 1 0,0 0 0,0-2 0,0 1 0,2 1 0,1 1 0,-1-2 0,1 3 0,-3-4 0,0 2 0,0-2 0,0 0 0,0 0 0,0-1 0,0 1 0,0 0 0,0 0 0,0 1 0,0 1 0,0-2 0,0 1 0,1 1 0,2 0 0,-1 0 0,-1 1 0,-1-2 0,3 2 0,-1-1 0,2 0 0,1 0 0,-1-1 0,1 0 0,-3 0 0,2 0 0,-3 1 0,2-1 0,-1 1 0,-2-2 0,3 1 0,-1-1 0,1 2 0,1-2 0,-2 2 0,1-1 0,-1 0 0,-2 1 0,1-1 0,2 0 0,-1-1 0,0 1 0,-2 0 0,0 1 0,0-1 0,2 0 0,1 1 0,0-3 0,4 1 0,-4 1 0,1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9/26/24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5018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7905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532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2917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4641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1449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8896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2579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5627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5923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438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9249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62918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1941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4301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706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4043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20953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08540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1006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74557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58889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15448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16771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16195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58704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32198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52827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72094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30056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2664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16863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01949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08173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65258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521675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691712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491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6704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48976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56084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2295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72014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60243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70893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85407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21673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877888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82400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553645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10635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317779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7426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13476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932445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184628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2988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38953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062380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384635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353824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759050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318325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6155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998268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344787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3201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441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0198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5ABE-C04B-9E45-B7F8-C552B4C8BEA7}" type="datetime1">
              <a:rPr lang="en-PH" smtClean="0"/>
              <a:t>9/26/24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A457-8FDE-EC48-8D78-6E825839CD95}" type="datetime1">
              <a:rPr lang="en-PH" smtClean="0"/>
              <a:t>9/26/24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2B71-89F1-1B41-8520-07265131CD6F}" type="datetime1">
              <a:rPr lang="en-PH" smtClean="0"/>
              <a:t>9/26/24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B272-73C9-494A-AF1B-35582C7763FD}" type="datetime1">
              <a:rPr lang="en-PH" smtClean="0"/>
              <a:t>9/26/24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1449-D51A-F345-BA01-D3DF4CA4D27C}" type="datetime1">
              <a:rPr lang="en-PH" smtClean="0"/>
              <a:t>9/26/24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3440-5452-D343-8A06-08527EA413C0}" type="datetime1">
              <a:rPr lang="en-PH" smtClean="0"/>
              <a:t>9/26/24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670F-37FA-4A4D-9891-800FD18F253C}" type="datetime1">
              <a:rPr lang="en-PH" smtClean="0"/>
              <a:t>9/26/24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6BAB-616B-AB47-957E-E1676E2F5090}" type="datetime1">
              <a:rPr lang="en-PH" smtClean="0"/>
              <a:t>9/26/24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2DE5-3D0B-EE43-9D27-18C511AD36EA}" type="datetime1">
              <a:rPr lang="en-PH" smtClean="0"/>
              <a:t>9/26/24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A091-FDC0-C84E-BBD9-5D9B68627BE9}" type="datetime1">
              <a:rPr lang="en-PH" smtClean="0"/>
              <a:t>9/26/24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EA6E-C7AC-9B4C-A98F-BBAA7A99420D}" type="datetime1">
              <a:rPr lang="en-PH" smtClean="0"/>
              <a:t>9/26/24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CB854-F2BB-374D-A973-810BB65B8002}" type="datetime1">
              <a:rPr lang="en-PH" smtClean="0"/>
              <a:t>9/26/24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customXml" Target="../ink/ink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5" Type="http://schemas.openxmlformats.org/officeDocument/2006/relationships/image" Target="../media/image18.png"/><Relationship Id="rId4" Type="http://schemas.openxmlformats.org/officeDocument/2006/relationships/customXml" Target="../ink/ink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19.png"/><Relationship Id="rId4" Type="http://schemas.openxmlformats.org/officeDocument/2006/relationships/customXml" Target="../ink/ink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customXml" Target="../ink/ink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6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12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0.png"/><Relationship Id="rId4" Type="http://schemas.openxmlformats.org/officeDocument/2006/relationships/image" Target="../media/image16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0.png"/><Relationship Id="rId4" Type="http://schemas.openxmlformats.org/officeDocument/2006/relationships/image" Target="../media/image34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vN5cNN2-HWE&amp;list=PLblh5JKOoLUKxzEP5HA2d-Li7IJkHfXSe&amp;index=2&amp;t=382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Logistic Regression (Math)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5149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8076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5820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2875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49931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5149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2974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4356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5149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4356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6986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041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1096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057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057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4703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3617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2974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3617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10B8041-1EB9-230B-9F27-00435492EA94}"/>
              </a:ext>
            </a:extLst>
          </p:cNvPr>
          <p:cNvGrpSpPr/>
          <p:nvPr/>
        </p:nvGrpSpPr>
        <p:grpSpPr>
          <a:xfrm>
            <a:off x="4114038" y="66728"/>
            <a:ext cx="7483913" cy="415498"/>
            <a:chOff x="2182601" y="61433"/>
            <a:chExt cx="7483913" cy="415498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A21AE13-9D31-FBB2-8EE5-C426C7AC0CA5}"/>
                </a:ext>
              </a:extLst>
            </p:cNvPr>
            <p:cNvSpPr txBox="1"/>
            <p:nvPr/>
          </p:nvSpPr>
          <p:spPr>
            <a:xfrm>
              <a:off x="2182601" y="61433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+ Infinity</a:t>
              </a:r>
              <a:endParaRPr lang="en-PH" sz="2100" b="1" dirty="0"/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BE01B37E-438C-CCFF-2CD0-C0FBC784040C}"/>
                </a:ext>
              </a:extLst>
            </p:cNvPr>
            <p:cNvCxnSpPr>
              <a:cxnSpLocks/>
              <a:stCxn id="107" idx="3"/>
            </p:cNvCxnSpPr>
            <p:nvPr/>
          </p:nvCxnSpPr>
          <p:spPr>
            <a:xfrm>
              <a:off x="3399053" y="269182"/>
              <a:ext cx="6267461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6EEBE80-E691-2B36-2439-82DD89D1FAF9}"/>
                </a:ext>
              </a:extLst>
            </p:cNvPr>
            <p:cNvSpPr/>
            <p:nvPr/>
          </p:nvSpPr>
          <p:spPr>
            <a:xfrm>
              <a:off x="5661583" y="7869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93A91B0-C5E3-A7DC-20FD-2B5B97167FA1}"/>
                </a:ext>
              </a:extLst>
            </p:cNvPr>
            <p:cNvSpPr/>
            <p:nvPr/>
          </p:nvSpPr>
          <p:spPr>
            <a:xfrm>
              <a:off x="6821876" y="74588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08C6A037-70B6-AA01-228B-6A3D3F029233}"/>
                </a:ext>
              </a:extLst>
            </p:cNvPr>
            <p:cNvSpPr/>
            <p:nvPr/>
          </p:nvSpPr>
          <p:spPr>
            <a:xfrm>
              <a:off x="7526229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6ABCE3F-10A3-2CEF-2295-B65DEE503F15}"/>
                </a:ext>
              </a:extLst>
            </p:cNvPr>
            <p:cNvSpPr/>
            <p:nvPr/>
          </p:nvSpPr>
          <p:spPr>
            <a:xfrm>
              <a:off x="8059291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703145E-2612-8453-FB47-4873B8375A1A}"/>
                </a:ext>
              </a:extLst>
            </p:cNvPr>
            <p:cNvSpPr/>
            <p:nvPr/>
          </p:nvSpPr>
          <p:spPr>
            <a:xfrm>
              <a:off x="8592352" y="73962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E5E9F2D-39C4-B9AB-E2B1-4D31FCA85B9B}"/>
              </a:ext>
            </a:extLst>
          </p:cNvPr>
          <p:cNvGrpSpPr/>
          <p:nvPr/>
        </p:nvGrpSpPr>
        <p:grpSpPr>
          <a:xfrm>
            <a:off x="4114037" y="6375774"/>
            <a:ext cx="7296926" cy="415498"/>
            <a:chOff x="4114037" y="6375774"/>
            <a:chExt cx="7296926" cy="41549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A428D60-F4D7-F176-89FB-BED4E13D1A2B}"/>
                </a:ext>
              </a:extLst>
            </p:cNvPr>
            <p:cNvSpPr txBox="1"/>
            <p:nvPr/>
          </p:nvSpPr>
          <p:spPr>
            <a:xfrm>
              <a:off x="4114037" y="6375774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 Infinity</a:t>
              </a:r>
              <a:endParaRPr lang="en-PH" sz="2100" b="1" dirty="0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E032A8BF-A278-ADB0-7FA8-9765B65473B2}"/>
                </a:ext>
              </a:extLst>
            </p:cNvPr>
            <p:cNvGrpSpPr/>
            <p:nvPr/>
          </p:nvGrpSpPr>
          <p:grpSpPr>
            <a:xfrm>
              <a:off x="5330489" y="6423669"/>
              <a:ext cx="6080474" cy="311526"/>
              <a:chOff x="3399052" y="6418374"/>
              <a:chExt cx="6080474" cy="311526"/>
            </a:xfrm>
          </p:grpSpPr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C2500842-3E7B-3453-5EE2-9C3D65855865}"/>
                  </a:ext>
                </a:extLst>
              </p:cNvPr>
              <p:cNvCxnSpPr>
                <a:cxnSpLocks/>
                <a:stCxn id="108" idx="3"/>
              </p:cNvCxnSpPr>
              <p:nvPr/>
            </p:nvCxnSpPr>
            <p:spPr>
              <a:xfrm>
                <a:off x="3399052" y="6578228"/>
                <a:ext cx="6080474" cy="0"/>
              </a:xfrm>
              <a:prstGeom prst="straightConnector1">
                <a:avLst/>
              </a:prstGeom>
              <a:ln w="635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A8D3E716-BC9C-AF27-D507-4468CFF44F9B}"/>
                  </a:ext>
                </a:extLst>
              </p:cNvPr>
              <p:cNvSpPr/>
              <p:nvPr/>
            </p:nvSpPr>
            <p:spPr>
              <a:xfrm>
                <a:off x="4626770" y="6420557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6674296-0FB2-D654-30B8-AEAC26B7141B}"/>
                  </a:ext>
                </a:extLst>
              </p:cNvPr>
              <p:cNvSpPr/>
              <p:nvPr/>
            </p:nvSpPr>
            <p:spPr>
              <a:xfrm>
                <a:off x="5289102" y="6418374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6FF482DF-9F15-4880-0B30-40E2785D2E87}"/>
                  </a:ext>
                </a:extLst>
              </p:cNvPr>
              <p:cNvSpPr/>
              <p:nvPr/>
            </p:nvSpPr>
            <p:spPr>
              <a:xfrm>
                <a:off x="4141494" y="6426551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6FB390D7-817B-EC42-0D38-C6F9FFBA7097}"/>
                  </a:ext>
                </a:extLst>
              </p:cNvPr>
              <p:cNvSpPr/>
              <p:nvPr/>
            </p:nvSpPr>
            <p:spPr>
              <a:xfrm>
                <a:off x="7218009" y="6418374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74836CF8-91FD-73D9-7077-ABE3FABEB8EF}"/>
              </a:ext>
            </a:extLst>
          </p:cNvPr>
          <p:cNvSpPr txBox="1"/>
          <p:nvPr/>
        </p:nvSpPr>
        <p:spPr>
          <a:xfrm>
            <a:off x="256547" y="1934655"/>
            <a:ext cx="3292582" cy="2015936"/>
          </a:xfrm>
          <a:custGeom>
            <a:avLst/>
            <a:gdLst>
              <a:gd name="connsiteX0" fmla="*/ 0 w 3292582"/>
              <a:gd name="connsiteY0" fmla="*/ 0 h 2015936"/>
              <a:gd name="connsiteX1" fmla="*/ 515838 w 3292582"/>
              <a:gd name="connsiteY1" fmla="*/ 0 h 2015936"/>
              <a:gd name="connsiteX2" fmla="*/ 965824 w 3292582"/>
              <a:gd name="connsiteY2" fmla="*/ 0 h 2015936"/>
              <a:gd name="connsiteX3" fmla="*/ 1580439 w 3292582"/>
              <a:gd name="connsiteY3" fmla="*/ 0 h 2015936"/>
              <a:gd name="connsiteX4" fmla="*/ 2096277 w 3292582"/>
              <a:gd name="connsiteY4" fmla="*/ 0 h 2015936"/>
              <a:gd name="connsiteX5" fmla="*/ 2612115 w 3292582"/>
              <a:gd name="connsiteY5" fmla="*/ 0 h 2015936"/>
              <a:gd name="connsiteX6" fmla="*/ 3292582 w 3292582"/>
              <a:gd name="connsiteY6" fmla="*/ 0 h 2015936"/>
              <a:gd name="connsiteX7" fmla="*/ 3292582 w 3292582"/>
              <a:gd name="connsiteY7" fmla="*/ 463665 h 2015936"/>
              <a:gd name="connsiteX8" fmla="*/ 3292582 w 3292582"/>
              <a:gd name="connsiteY8" fmla="*/ 967649 h 2015936"/>
              <a:gd name="connsiteX9" fmla="*/ 3292582 w 3292582"/>
              <a:gd name="connsiteY9" fmla="*/ 1431315 h 2015936"/>
              <a:gd name="connsiteX10" fmla="*/ 3292582 w 3292582"/>
              <a:gd name="connsiteY10" fmla="*/ 2015936 h 2015936"/>
              <a:gd name="connsiteX11" fmla="*/ 2743818 w 3292582"/>
              <a:gd name="connsiteY11" fmla="*/ 2015936 h 2015936"/>
              <a:gd name="connsiteX12" fmla="*/ 2227980 w 3292582"/>
              <a:gd name="connsiteY12" fmla="*/ 2015936 h 2015936"/>
              <a:gd name="connsiteX13" fmla="*/ 1613365 w 3292582"/>
              <a:gd name="connsiteY13" fmla="*/ 2015936 h 2015936"/>
              <a:gd name="connsiteX14" fmla="*/ 998750 w 3292582"/>
              <a:gd name="connsiteY14" fmla="*/ 2015936 h 2015936"/>
              <a:gd name="connsiteX15" fmla="*/ 515838 w 3292582"/>
              <a:gd name="connsiteY15" fmla="*/ 2015936 h 2015936"/>
              <a:gd name="connsiteX16" fmla="*/ 0 w 3292582"/>
              <a:gd name="connsiteY16" fmla="*/ 2015936 h 2015936"/>
              <a:gd name="connsiteX17" fmla="*/ 0 w 3292582"/>
              <a:gd name="connsiteY17" fmla="*/ 1471633 h 2015936"/>
              <a:gd name="connsiteX18" fmla="*/ 0 w 3292582"/>
              <a:gd name="connsiteY18" fmla="*/ 1028127 h 2015936"/>
              <a:gd name="connsiteX19" fmla="*/ 0 w 3292582"/>
              <a:gd name="connsiteY19" fmla="*/ 564462 h 2015936"/>
              <a:gd name="connsiteX20" fmla="*/ 0 w 3292582"/>
              <a:gd name="connsiteY20" fmla="*/ 0 h 201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92582" h="2015936" extrusionOk="0">
                <a:moveTo>
                  <a:pt x="0" y="0"/>
                </a:moveTo>
                <a:cubicBezTo>
                  <a:pt x="237964" y="-58993"/>
                  <a:pt x="358084" y="11681"/>
                  <a:pt x="515838" y="0"/>
                </a:cubicBezTo>
                <a:cubicBezTo>
                  <a:pt x="673592" y="-11681"/>
                  <a:pt x="830246" y="37462"/>
                  <a:pt x="965824" y="0"/>
                </a:cubicBezTo>
                <a:cubicBezTo>
                  <a:pt x="1101402" y="-37462"/>
                  <a:pt x="1404496" y="73007"/>
                  <a:pt x="1580439" y="0"/>
                </a:cubicBezTo>
                <a:cubicBezTo>
                  <a:pt x="1756382" y="-73007"/>
                  <a:pt x="1883344" y="42917"/>
                  <a:pt x="2096277" y="0"/>
                </a:cubicBezTo>
                <a:cubicBezTo>
                  <a:pt x="2309210" y="-42917"/>
                  <a:pt x="2365876" y="6417"/>
                  <a:pt x="2612115" y="0"/>
                </a:cubicBezTo>
                <a:cubicBezTo>
                  <a:pt x="2858354" y="-6417"/>
                  <a:pt x="3032077" y="22845"/>
                  <a:pt x="3292582" y="0"/>
                </a:cubicBezTo>
                <a:cubicBezTo>
                  <a:pt x="3293039" y="111882"/>
                  <a:pt x="3264065" y="255394"/>
                  <a:pt x="3292582" y="463665"/>
                </a:cubicBezTo>
                <a:cubicBezTo>
                  <a:pt x="3321099" y="671936"/>
                  <a:pt x="3266233" y="795770"/>
                  <a:pt x="3292582" y="967649"/>
                </a:cubicBezTo>
                <a:cubicBezTo>
                  <a:pt x="3318931" y="1139528"/>
                  <a:pt x="3258318" y="1280962"/>
                  <a:pt x="3292582" y="1431315"/>
                </a:cubicBezTo>
                <a:cubicBezTo>
                  <a:pt x="3326846" y="1581668"/>
                  <a:pt x="3281756" y="1846614"/>
                  <a:pt x="3292582" y="2015936"/>
                </a:cubicBezTo>
                <a:cubicBezTo>
                  <a:pt x="3128206" y="2056712"/>
                  <a:pt x="2866421" y="1965266"/>
                  <a:pt x="2743818" y="2015936"/>
                </a:cubicBezTo>
                <a:cubicBezTo>
                  <a:pt x="2621215" y="2066606"/>
                  <a:pt x="2480767" y="2001790"/>
                  <a:pt x="2227980" y="2015936"/>
                </a:cubicBezTo>
                <a:cubicBezTo>
                  <a:pt x="1975193" y="2030082"/>
                  <a:pt x="1796495" y="1980948"/>
                  <a:pt x="1613365" y="2015936"/>
                </a:cubicBezTo>
                <a:cubicBezTo>
                  <a:pt x="1430236" y="2050924"/>
                  <a:pt x="1253694" y="2010437"/>
                  <a:pt x="998750" y="2015936"/>
                </a:cubicBezTo>
                <a:cubicBezTo>
                  <a:pt x="743806" y="2021435"/>
                  <a:pt x="647054" y="1985552"/>
                  <a:pt x="515838" y="2015936"/>
                </a:cubicBezTo>
                <a:cubicBezTo>
                  <a:pt x="384622" y="2046320"/>
                  <a:pt x="184967" y="1991970"/>
                  <a:pt x="0" y="2015936"/>
                </a:cubicBezTo>
                <a:cubicBezTo>
                  <a:pt x="-48310" y="1801278"/>
                  <a:pt x="2342" y="1641641"/>
                  <a:pt x="0" y="1471633"/>
                </a:cubicBezTo>
                <a:cubicBezTo>
                  <a:pt x="-2342" y="1301625"/>
                  <a:pt x="6473" y="1198892"/>
                  <a:pt x="0" y="1028127"/>
                </a:cubicBezTo>
                <a:cubicBezTo>
                  <a:pt x="-6473" y="857362"/>
                  <a:pt x="7835" y="784791"/>
                  <a:pt x="0" y="564462"/>
                </a:cubicBezTo>
                <a:cubicBezTo>
                  <a:pt x="-7835" y="344134"/>
                  <a:pt x="41659" y="162141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only problem is that this transformation pushes the raw data to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positive infinity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and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negative infinity</a:t>
            </a:r>
            <a:endParaRPr lang="en-US" sz="2500" b="1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35713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05ADE1-D1EA-DF1B-4F0E-61612D688410}"/>
                  </a:ext>
                </a:extLst>
              </p:cNvPr>
              <p:cNvSpPr txBox="1"/>
              <p:nvPr/>
            </p:nvSpPr>
            <p:spPr>
              <a:xfrm>
                <a:off x="202790" y="950827"/>
                <a:ext cx="4676468" cy="1708160"/>
              </a:xfrm>
              <a:custGeom>
                <a:avLst/>
                <a:gdLst>
                  <a:gd name="connsiteX0" fmla="*/ 0 w 4676468"/>
                  <a:gd name="connsiteY0" fmla="*/ 0 h 1708160"/>
                  <a:gd name="connsiteX1" fmla="*/ 537794 w 4676468"/>
                  <a:gd name="connsiteY1" fmla="*/ 0 h 1708160"/>
                  <a:gd name="connsiteX2" fmla="*/ 982058 w 4676468"/>
                  <a:gd name="connsiteY2" fmla="*/ 0 h 1708160"/>
                  <a:gd name="connsiteX3" fmla="*/ 1660146 w 4676468"/>
                  <a:gd name="connsiteY3" fmla="*/ 0 h 1708160"/>
                  <a:gd name="connsiteX4" fmla="*/ 2197940 w 4676468"/>
                  <a:gd name="connsiteY4" fmla="*/ 0 h 1708160"/>
                  <a:gd name="connsiteX5" fmla="*/ 2735734 w 4676468"/>
                  <a:gd name="connsiteY5" fmla="*/ 0 h 1708160"/>
                  <a:gd name="connsiteX6" fmla="*/ 3413822 w 4676468"/>
                  <a:gd name="connsiteY6" fmla="*/ 0 h 1708160"/>
                  <a:gd name="connsiteX7" fmla="*/ 3904851 w 4676468"/>
                  <a:gd name="connsiteY7" fmla="*/ 0 h 1708160"/>
                  <a:gd name="connsiteX8" fmla="*/ 4676468 w 4676468"/>
                  <a:gd name="connsiteY8" fmla="*/ 0 h 1708160"/>
                  <a:gd name="connsiteX9" fmla="*/ 4676468 w 4676468"/>
                  <a:gd name="connsiteY9" fmla="*/ 603550 h 1708160"/>
                  <a:gd name="connsiteX10" fmla="*/ 4676468 w 4676468"/>
                  <a:gd name="connsiteY10" fmla="*/ 1138773 h 1708160"/>
                  <a:gd name="connsiteX11" fmla="*/ 4676468 w 4676468"/>
                  <a:gd name="connsiteY11" fmla="*/ 1708160 h 1708160"/>
                  <a:gd name="connsiteX12" fmla="*/ 4045145 w 4676468"/>
                  <a:gd name="connsiteY12" fmla="*/ 1708160 h 1708160"/>
                  <a:gd name="connsiteX13" fmla="*/ 3367057 w 4676468"/>
                  <a:gd name="connsiteY13" fmla="*/ 1708160 h 1708160"/>
                  <a:gd name="connsiteX14" fmla="*/ 2688969 w 4676468"/>
                  <a:gd name="connsiteY14" fmla="*/ 1708160 h 1708160"/>
                  <a:gd name="connsiteX15" fmla="*/ 2197940 w 4676468"/>
                  <a:gd name="connsiteY15" fmla="*/ 1708160 h 1708160"/>
                  <a:gd name="connsiteX16" fmla="*/ 1613381 w 4676468"/>
                  <a:gd name="connsiteY16" fmla="*/ 1708160 h 1708160"/>
                  <a:gd name="connsiteX17" fmla="*/ 935294 w 4676468"/>
                  <a:gd name="connsiteY17" fmla="*/ 1708160 h 1708160"/>
                  <a:gd name="connsiteX18" fmla="*/ 0 w 4676468"/>
                  <a:gd name="connsiteY18" fmla="*/ 1708160 h 1708160"/>
                  <a:gd name="connsiteX19" fmla="*/ 0 w 4676468"/>
                  <a:gd name="connsiteY19" fmla="*/ 1190018 h 1708160"/>
                  <a:gd name="connsiteX20" fmla="*/ 0 w 4676468"/>
                  <a:gd name="connsiteY20" fmla="*/ 654795 h 1708160"/>
                  <a:gd name="connsiteX21" fmla="*/ 0 w 4676468"/>
                  <a:gd name="connsiteY21" fmla="*/ 0 h 1708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676468" h="1708160" extrusionOk="0">
                    <a:moveTo>
                      <a:pt x="0" y="0"/>
                    </a:moveTo>
                    <a:cubicBezTo>
                      <a:pt x="220170" y="-21289"/>
                      <a:pt x="382733" y="17596"/>
                      <a:pt x="537794" y="0"/>
                    </a:cubicBezTo>
                    <a:cubicBezTo>
                      <a:pt x="692855" y="-17596"/>
                      <a:pt x="766186" y="45372"/>
                      <a:pt x="982058" y="0"/>
                    </a:cubicBezTo>
                    <a:cubicBezTo>
                      <a:pt x="1197930" y="-45372"/>
                      <a:pt x="1448744" y="17917"/>
                      <a:pt x="1660146" y="0"/>
                    </a:cubicBezTo>
                    <a:cubicBezTo>
                      <a:pt x="1871548" y="-17917"/>
                      <a:pt x="2015842" y="41492"/>
                      <a:pt x="2197940" y="0"/>
                    </a:cubicBezTo>
                    <a:cubicBezTo>
                      <a:pt x="2380038" y="-41492"/>
                      <a:pt x="2567221" y="11185"/>
                      <a:pt x="2735734" y="0"/>
                    </a:cubicBezTo>
                    <a:cubicBezTo>
                      <a:pt x="2904247" y="-11185"/>
                      <a:pt x="3133931" y="5183"/>
                      <a:pt x="3413822" y="0"/>
                    </a:cubicBezTo>
                    <a:cubicBezTo>
                      <a:pt x="3693713" y="-5183"/>
                      <a:pt x="3724654" y="34536"/>
                      <a:pt x="3904851" y="0"/>
                    </a:cubicBezTo>
                    <a:cubicBezTo>
                      <a:pt x="4085048" y="-34536"/>
                      <a:pt x="4350420" y="55427"/>
                      <a:pt x="4676468" y="0"/>
                    </a:cubicBezTo>
                    <a:cubicBezTo>
                      <a:pt x="4697023" y="221765"/>
                      <a:pt x="4672028" y="479780"/>
                      <a:pt x="4676468" y="603550"/>
                    </a:cubicBezTo>
                    <a:cubicBezTo>
                      <a:pt x="4680908" y="727320"/>
                      <a:pt x="4672571" y="924728"/>
                      <a:pt x="4676468" y="1138773"/>
                    </a:cubicBezTo>
                    <a:cubicBezTo>
                      <a:pt x="4680365" y="1352818"/>
                      <a:pt x="4643293" y="1476681"/>
                      <a:pt x="4676468" y="1708160"/>
                    </a:cubicBezTo>
                    <a:cubicBezTo>
                      <a:pt x="4508635" y="1730290"/>
                      <a:pt x="4258349" y="1642984"/>
                      <a:pt x="4045145" y="1708160"/>
                    </a:cubicBezTo>
                    <a:cubicBezTo>
                      <a:pt x="3831941" y="1773336"/>
                      <a:pt x="3520988" y="1703161"/>
                      <a:pt x="3367057" y="1708160"/>
                    </a:cubicBezTo>
                    <a:cubicBezTo>
                      <a:pt x="3213126" y="1713159"/>
                      <a:pt x="2929391" y="1689279"/>
                      <a:pt x="2688969" y="1708160"/>
                    </a:cubicBezTo>
                    <a:cubicBezTo>
                      <a:pt x="2448547" y="1727041"/>
                      <a:pt x="2327614" y="1680401"/>
                      <a:pt x="2197940" y="1708160"/>
                    </a:cubicBezTo>
                    <a:cubicBezTo>
                      <a:pt x="2068266" y="1735919"/>
                      <a:pt x="1744657" y="1640121"/>
                      <a:pt x="1613381" y="1708160"/>
                    </a:cubicBezTo>
                    <a:cubicBezTo>
                      <a:pt x="1482105" y="1776199"/>
                      <a:pt x="1146839" y="1670185"/>
                      <a:pt x="935294" y="1708160"/>
                    </a:cubicBezTo>
                    <a:cubicBezTo>
                      <a:pt x="723749" y="1746135"/>
                      <a:pt x="377289" y="1705159"/>
                      <a:pt x="0" y="1708160"/>
                    </a:cubicBezTo>
                    <a:cubicBezTo>
                      <a:pt x="-19520" y="1451223"/>
                      <a:pt x="34408" y="1427664"/>
                      <a:pt x="0" y="1190018"/>
                    </a:cubicBezTo>
                    <a:cubicBezTo>
                      <a:pt x="-34408" y="952372"/>
                      <a:pt x="21736" y="865338"/>
                      <a:pt x="0" y="654795"/>
                    </a:cubicBezTo>
                    <a:cubicBezTo>
                      <a:pt x="-21736" y="444252"/>
                      <a:pt x="9823" y="20894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>
                    <a:latin typeface="Calibri Body"/>
                    <a:ea typeface="Cambria Math" panose="02040503050406030204" pitchFamily="18" charset="0"/>
                  </a:rPr>
                  <a:t>For example, these red points from the original data are at </a:t>
                </a:r>
                <a14:m>
                  <m:oMath xmlns:m="http://schemas.openxmlformats.org/officeDocument/2006/math">
                    <m:r>
                      <a:rPr lang="en-GB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GB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3500" b="1" dirty="0">
                  <a:latin typeface="Calibri Body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05ADE1-D1EA-DF1B-4F0E-61612D688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950827"/>
                <a:ext cx="4676468" cy="1708160"/>
              </a:xfrm>
              <a:prstGeom prst="rect">
                <a:avLst/>
              </a:prstGeom>
              <a:blipFill>
                <a:blip r:embed="rId4"/>
                <a:stretch>
                  <a:fillRect l="-3209" t="-3521" b="-9155"/>
                </a:stretch>
              </a:blipFill>
              <a:ln w="38100">
                <a:solidFill>
                  <a:schemeClr val="accent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76468"/>
                          <a:gd name="connsiteY0" fmla="*/ 0 h 1708160"/>
                          <a:gd name="connsiteX1" fmla="*/ 537794 w 4676468"/>
                          <a:gd name="connsiteY1" fmla="*/ 0 h 1708160"/>
                          <a:gd name="connsiteX2" fmla="*/ 982058 w 4676468"/>
                          <a:gd name="connsiteY2" fmla="*/ 0 h 1708160"/>
                          <a:gd name="connsiteX3" fmla="*/ 1660146 w 4676468"/>
                          <a:gd name="connsiteY3" fmla="*/ 0 h 1708160"/>
                          <a:gd name="connsiteX4" fmla="*/ 2197940 w 4676468"/>
                          <a:gd name="connsiteY4" fmla="*/ 0 h 1708160"/>
                          <a:gd name="connsiteX5" fmla="*/ 2735734 w 4676468"/>
                          <a:gd name="connsiteY5" fmla="*/ 0 h 1708160"/>
                          <a:gd name="connsiteX6" fmla="*/ 3413822 w 4676468"/>
                          <a:gd name="connsiteY6" fmla="*/ 0 h 1708160"/>
                          <a:gd name="connsiteX7" fmla="*/ 3904851 w 4676468"/>
                          <a:gd name="connsiteY7" fmla="*/ 0 h 1708160"/>
                          <a:gd name="connsiteX8" fmla="*/ 4676468 w 4676468"/>
                          <a:gd name="connsiteY8" fmla="*/ 0 h 1708160"/>
                          <a:gd name="connsiteX9" fmla="*/ 4676468 w 4676468"/>
                          <a:gd name="connsiteY9" fmla="*/ 603550 h 1708160"/>
                          <a:gd name="connsiteX10" fmla="*/ 4676468 w 4676468"/>
                          <a:gd name="connsiteY10" fmla="*/ 1138773 h 1708160"/>
                          <a:gd name="connsiteX11" fmla="*/ 4676468 w 4676468"/>
                          <a:gd name="connsiteY11" fmla="*/ 1708160 h 1708160"/>
                          <a:gd name="connsiteX12" fmla="*/ 4045145 w 4676468"/>
                          <a:gd name="connsiteY12" fmla="*/ 1708160 h 1708160"/>
                          <a:gd name="connsiteX13" fmla="*/ 3367057 w 4676468"/>
                          <a:gd name="connsiteY13" fmla="*/ 1708160 h 1708160"/>
                          <a:gd name="connsiteX14" fmla="*/ 2688969 w 4676468"/>
                          <a:gd name="connsiteY14" fmla="*/ 1708160 h 1708160"/>
                          <a:gd name="connsiteX15" fmla="*/ 2197940 w 4676468"/>
                          <a:gd name="connsiteY15" fmla="*/ 1708160 h 1708160"/>
                          <a:gd name="connsiteX16" fmla="*/ 1613381 w 4676468"/>
                          <a:gd name="connsiteY16" fmla="*/ 1708160 h 1708160"/>
                          <a:gd name="connsiteX17" fmla="*/ 935294 w 4676468"/>
                          <a:gd name="connsiteY17" fmla="*/ 1708160 h 1708160"/>
                          <a:gd name="connsiteX18" fmla="*/ 0 w 4676468"/>
                          <a:gd name="connsiteY18" fmla="*/ 1708160 h 1708160"/>
                          <a:gd name="connsiteX19" fmla="*/ 0 w 4676468"/>
                          <a:gd name="connsiteY19" fmla="*/ 1190018 h 1708160"/>
                          <a:gd name="connsiteX20" fmla="*/ 0 w 4676468"/>
                          <a:gd name="connsiteY20" fmla="*/ 654795 h 1708160"/>
                          <a:gd name="connsiteX21" fmla="*/ 0 w 4676468"/>
                          <a:gd name="connsiteY21" fmla="*/ 0 h 17081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4676468" h="1708160" extrusionOk="0">
                            <a:moveTo>
                              <a:pt x="0" y="0"/>
                            </a:moveTo>
                            <a:cubicBezTo>
                              <a:pt x="220170" y="-21289"/>
                              <a:pt x="382733" y="17596"/>
                              <a:pt x="537794" y="0"/>
                            </a:cubicBezTo>
                            <a:cubicBezTo>
                              <a:pt x="692855" y="-17596"/>
                              <a:pt x="766186" y="45372"/>
                              <a:pt x="982058" y="0"/>
                            </a:cubicBezTo>
                            <a:cubicBezTo>
                              <a:pt x="1197930" y="-45372"/>
                              <a:pt x="1448744" y="17917"/>
                              <a:pt x="1660146" y="0"/>
                            </a:cubicBezTo>
                            <a:cubicBezTo>
                              <a:pt x="1871548" y="-17917"/>
                              <a:pt x="2015842" y="41492"/>
                              <a:pt x="2197940" y="0"/>
                            </a:cubicBezTo>
                            <a:cubicBezTo>
                              <a:pt x="2380038" y="-41492"/>
                              <a:pt x="2567221" y="11185"/>
                              <a:pt x="2735734" y="0"/>
                            </a:cubicBezTo>
                            <a:cubicBezTo>
                              <a:pt x="2904247" y="-11185"/>
                              <a:pt x="3133931" y="5183"/>
                              <a:pt x="3413822" y="0"/>
                            </a:cubicBezTo>
                            <a:cubicBezTo>
                              <a:pt x="3693713" y="-5183"/>
                              <a:pt x="3724654" y="34536"/>
                              <a:pt x="3904851" y="0"/>
                            </a:cubicBezTo>
                            <a:cubicBezTo>
                              <a:pt x="4085048" y="-34536"/>
                              <a:pt x="4350420" y="55427"/>
                              <a:pt x="4676468" y="0"/>
                            </a:cubicBezTo>
                            <a:cubicBezTo>
                              <a:pt x="4697023" y="221765"/>
                              <a:pt x="4672028" y="479780"/>
                              <a:pt x="4676468" y="603550"/>
                            </a:cubicBezTo>
                            <a:cubicBezTo>
                              <a:pt x="4680908" y="727320"/>
                              <a:pt x="4672571" y="924728"/>
                              <a:pt x="4676468" y="1138773"/>
                            </a:cubicBezTo>
                            <a:cubicBezTo>
                              <a:pt x="4680365" y="1352818"/>
                              <a:pt x="4643293" y="1476681"/>
                              <a:pt x="4676468" y="1708160"/>
                            </a:cubicBezTo>
                            <a:cubicBezTo>
                              <a:pt x="4508635" y="1730290"/>
                              <a:pt x="4258349" y="1642984"/>
                              <a:pt x="4045145" y="1708160"/>
                            </a:cubicBezTo>
                            <a:cubicBezTo>
                              <a:pt x="3831941" y="1773336"/>
                              <a:pt x="3520988" y="1703161"/>
                              <a:pt x="3367057" y="1708160"/>
                            </a:cubicBezTo>
                            <a:cubicBezTo>
                              <a:pt x="3213126" y="1713159"/>
                              <a:pt x="2929391" y="1689279"/>
                              <a:pt x="2688969" y="1708160"/>
                            </a:cubicBezTo>
                            <a:cubicBezTo>
                              <a:pt x="2448547" y="1727041"/>
                              <a:pt x="2327614" y="1680401"/>
                              <a:pt x="2197940" y="1708160"/>
                            </a:cubicBezTo>
                            <a:cubicBezTo>
                              <a:pt x="2068266" y="1735919"/>
                              <a:pt x="1744657" y="1640121"/>
                              <a:pt x="1613381" y="1708160"/>
                            </a:cubicBezTo>
                            <a:cubicBezTo>
                              <a:pt x="1482105" y="1776199"/>
                              <a:pt x="1146839" y="1670185"/>
                              <a:pt x="935294" y="1708160"/>
                            </a:cubicBezTo>
                            <a:cubicBezTo>
                              <a:pt x="723749" y="1746135"/>
                              <a:pt x="377289" y="1705159"/>
                              <a:pt x="0" y="1708160"/>
                            </a:cubicBezTo>
                            <a:cubicBezTo>
                              <a:pt x="-19520" y="1451223"/>
                              <a:pt x="34408" y="1427664"/>
                              <a:pt x="0" y="1190018"/>
                            </a:cubicBezTo>
                            <a:cubicBezTo>
                              <a:pt x="-34408" y="952372"/>
                              <a:pt x="21736" y="865338"/>
                              <a:pt x="0" y="654795"/>
                            </a:cubicBezTo>
                            <a:cubicBezTo>
                              <a:pt x="-21736" y="444252"/>
                              <a:pt x="9823" y="20894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29492D-207D-2BB9-CE83-DE9B0C7BCB7B}"/>
              </a:ext>
            </a:extLst>
          </p:cNvPr>
          <p:cNvCxnSpPr>
            <a:cxnSpLocks/>
          </p:cNvCxnSpPr>
          <p:nvPr/>
        </p:nvCxnSpPr>
        <p:spPr>
          <a:xfrm flipV="1">
            <a:off x="6628886" y="1317859"/>
            <a:ext cx="0" cy="337331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2AE83E4-4AE8-CA48-3688-11B374C5378C}"/>
              </a:ext>
            </a:extLst>
          </p:cNvPr>
          <p:cNvCxnSpPr>
            <a:cxnSpLocks/>
          </p:cNvCxnSpPr>
          <p:nvPr/>
        </p:nvCxnSpPr>
        <p:spPr>
          <a:xfrm>
            <a:off x="6612760" y="4664789"/>
            <a:ext cx="4546409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581FC0-E645-ABBD-D1FD-66EE62BA81EC}"/>
              </a:ext>
            </a:extLst>
          </p:cNvPr>
          <p:cNvCxnSpPr>
            <a:cxnSpLocks/>
          </p:cNvCxnSpPr>
          <p:nvPr/>
        </p:nvCxnSpPr>
        <p:spPr>
          <a:xfrm>
            <a:off x="7641644" y="4407794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08D089-3373-5070-5D9C-AFAA78AFAA4D}"/>
              </a:ext>
            </a:extLst>
          </p:cNvPr>
          <p:cNvCxnSpPr>
            <a:cxnSpLocks/>
          </p:cNvCxnSpPr>
          <p:nvPr/>
        </p:nvCxnSpPr>
        <p:spPr>
          <a:xfrm>
            <a:off x="8362390" y="4407794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B43C698-BC93-1E2E-29D8-037AC5FC592E}"/>
              </a:ext>
            </a:extLst>
          </p:cNvPr>
          <p:cNvCxnSpPr>
            <a:cxnSpLocks/>
          </p:cNvCxnSpPr>
          <p:nvPr/>
        </p:nvCxnSpPr>
        <p:spPr>
          <a:xfrm>
            <a:off x="10524630" y="4407794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529CF87-3AD9-A98D-5041-B6AC42AC24DE}"/>
              </a:ext>
            </a:extLst>
          </p:cNvPr>
          <p:cNvSpPr txBox="1"/>
          <p:nvPr/>
        </p:nvSpPr>
        <p:spPr>
          <a:xfrm>
            <a:off x="7501364" y="4921784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1A0F5A-3F99-E1E8-7215-3579328E9F2C}"/>
              </a:ext>
            </a:extLst>
          </p:cNvPr>
          <p:cNvSpPr txBox="1"/>
          <p:nvPr/>
        </p:nvSpPr>
        <p:spPr>
          <a:xfrm>
            <a:off x="8243658" y="4921784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FA4D13-19F9-5CDE-1781-85616BFBE0EC}"/>
              </a:ext>
            </a:extLst>
          </p:cNvPr>
          <p:cNvSpPr txBox="1"/>
          <p:nvPr/>
        </p:nvSpPr>
        <p:spPr>
          <a:xfrm>
            <a:off x="8938012" y="4920402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2C89B7-E234-2143-C3D5-4A1BEC3AAF55}"/>
              </a:ext>
            </a:extLst>
          </p:cNvPr>
          <p:cNvCxnSpPr>
            <a:cxnSpLocks/>
          </p:cNvCxnSpPr>
          <p:nvPr/>
        </p:nvCxnSpPr>
        <p:spPr>
          <a:xfrm rot="5400000">
            <a:off x="6645012" y="3892056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6572626-0270-DB62-D2BB-BC6669C694D4}"/>
              </a:ext>
            </a:extLst>
          </p:cNvPr>
          <p:cNvCxnSpPr>
            <a:cxnSpLocks/>
          </p:cNvCxnSpPr>
          <p:nvPr/>
        </p:nvCxnSpPr>
        <p:spPr>
          <a:xfrm rot="5400000">
            <a:off x="6628886" y="1505836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750FA4E-AB90-227C-D2E1-C1B57F289B65}"/>
              </a:ext>
            </a:extLst>
          </p:cNvPr>
          <p:cNvSpPr txBox="1"/>
          <p:nvPr/>
        </p:nvSpPr>
        <p:spPr>
          <a:xfrm>
            <a:off x="5516634" y="3951768"/>
            <a:ext cx="9001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CC41FA-AF14-ED3C-5D7B-2CB763A4D207}"/>
              </a:ext>
            </a:extLst>
          </p:cNvPr>
          <p:cNvSpPr txBox="1"/>
          <p:nvPr/>
        </p:nvSpPr>
        <p:spPr>
          <a:xfrm>
            <a:off x="5533676" y="1570016"/>
            <a:ext cx="8830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EA0015-DADF-32B1-4787-050F1435AB4D}"/>
              </a:ext>
            </a:extLst>
          </p:cNvPr>
          <p:cNvCxnSpPr>
            <a:cxnSpLocks/>
          </p:cNvCxnSpPr>
          <p:nvPr/>
        </p:nvCxnSpPr>
        <p:spPr>
          <a:xfrm>
            <a:off x="9083136" y="4407793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C0F23D-3507-8D1A-C439-66A7BEA4B705}"/>
              </a:ext>
            </a:extLst>
          </p:cNvPr>
          <p:cNvCxnSpPr>
            <a:cxnSpLocks/>
          </p:cNvCxnSpPr>
          <p:nvPr/>
        </p:nvCxnSpPr>
        <p:spPr>
          <a:xfrm>
            <a:off x="9803882" y="4407793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8743920-928C-BE15-91C5-7AEEF07447A0}"/>
              </a:ext>
            </a:extLst>
          </p:cNvPr>
          <p:cNvSpPr txBox="1"/>
          <p:nvPr/>
        </p:nvSpPr>
        <p:spPr>
          <a:xfrm>
            <a:off x="9685150" y="4920402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0DD9AD-BEFE-CA44-2B7B-4C0ADC4027ED}"/>
              </a:ext>
            </a:extLst>
          </p:cNvPr>
          <p:cNvSpPr txBox="1"/>
          <p:nvPr/>
        </p:nvSpPr>
        <p:spPr>
          <a:xfrm>
            <a:off x="10384345" y="4920402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B11D1C53-1CFF-C257-4992-730E20D8BA9E}"/>
              </a:ext>
            </a:extLst>
          </p:cNvPr>
          <p:cNvSpPr/>
          <p:nvPr/>
        </p:nvSpPr>
        <p:spPr>
          <a:xfrm>
            <a:off x="6952862" y="1776092"/>
            <a:ext cx="3760696" cy="2464157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28109F1-4545-F605-B291-0BB57452D3F5}"/>
              </a:ext>
            </a:extLst>
          </p:cNvPr>
          <p:cNvSpPr/>
          <p:nvPr/>
        </p:nvSpPr>
        <p:spPr>
          <a:xfrm>
            <a:off x="7383011" y="4044264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5FA2FC8-FB77-67AB-BB2F-8D59FA6F12C0}"/>
              </a:ext>
            </a:extLst>
          </p:cNvPr>
          <p:cNvSpPr/>
          <p:nvPr/>
        </p:nvSpPr>
        <p:spPr>
          <a:xfrm>
            <a:off x="7013308" y="4007205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A6C934F-B014-192D-CFB7-127A7A02530C}"/>
              </a:ext>
            </a:extLst>
          </p:cNvPr>
          <p:cNvSpPr/>
          <p:nvPr/>
        </p:nvSpPr>
        <p:spPr>
          <a:xfrm>
            <a:off x="9041756" y="1725287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44CEB81-CD97-3A43-CB25-357B7A5D5B39}"/>
              </a:ext>
            </a:extLst>
          </p:cNvPr>
          <p:cNvSpPr/>
          <p:nvPr/>
        </p:nvSpPr>
        <p:spPr>
          <a:xfrm>
            <a:off x="9638760" y="1645081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6905E63-6F83-E1B5-A9B0-1B8E9A08714F}"/>
              </a:ext>
            </a:extLst>
          </p:cNvPr>
          <p:cNvSpPr/>
          <p:nvPr/>
        </p:nvSpPr>
        <p:spPr>
          <a:xfrm>
            <a:off x="9971973" y="1648500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C4B177E-8A4A-4F5D-76C5-508C11E54888}"/>
              </a:ext>
            </a:extLst>
          </p:cNvPr>
          <p:cNvSpPr/>
          <p:nvPr/>
        </p:nvSpPr>
        <p:spPr>
          <a:xfrm>
            <a:off x="10327357" y="1645081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0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0" grpId="0" animBg="1"/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05ADE1-D1EA-DF1B-4F0E-61612D688410}"/>
                  </a:ext>
                </a:extLst>
              </p:cNvPr>
              <p:cNvSpPr txBox="1"/>
              <p:nvPr/>
            </p:nvSpPr>
            <p:spPr>
              <a:xfrm>
                <a:off x="202790" y="950827"/>
                <a:ext cx="4013222" cy="830997"/>
              </a:xfrm>
              <a:custGeom>
                <a:avLst/>
                <a:gdLst>
                  <a:gd name="connsiteX0" fmla="*/ 0 w 4013222"/>
                  <a:gd name="connsiteY0" fmla="*/ 0 h 830997"/>
                  <a:gd name="connsiteX1" fmla="*/ 533185 w 4013222"/>
                  <a:gd name="connsiteY1" fmla="*/ 0 h 830997"/>
                  <a:gd name="connsiteX2" fmla="*/ 986106 w 4013222"/>
                  <a:gd name="connsiteY2" fmla="*/ 0 h 830997"/>
                  <a:gd name="connsiteX3" fmla="*/ 1639688 w 4013222"/>
                  <a:gd name="connsiteY3" fmla="*/ 0 h 830997"/>
                  <a:gd name="connsiteX4" fmla="*/ 2172873 w 4013222"/>
                  <a:gd name="connsiteY4" fmla="*/ 0 h 830997"/>
                  <a:gd name="connsiteX5" fmla="*/ 2706058 w 4013222"/>
                  <a:gd name="connsiteY5" fmla="*/ 0 h 830997"/>
                  <a:gd name="connsiteX6" fmla="*/ 3359640 w 4013222"/>
                  <a:gd name="connsiteY6" fmla="*/ 0 h 830997"/>
                  <a:gd name="connsiteX7" fmla="*/ 4013222 w 4013222"/>
                  <a:gd name="connsiteY7" fmla="*/ 0 h 830997"/>
                  <a:gd name="connsiteX8" fmla="*/ 4013222 w 4013222"/>
                  <a:gd name="connsiteY8" fmla="*/ 432118 h 830997"/>
                  <a:gd name="connsiteX9" fmla="*/ 4013222 w 4013222"/>
                  <a:gd name="connsiteY9" fmla="*/ 830997 h 830997"/>
                  <a:gd name="connsiteX10" fmla="*/ 3520169 w 4013222"/>
                  <a:gd name="connsiteY10" fmla="*/ 830997 h 830997"/>
                  <a:gd name="connsiteX11" fmla="*/ 2946852 w 4013222"/>
                  <a:gd name="connsiteY11" fmla="*/ 830997 h 830997"/>
                  <a:gd name="connsiteX12" fmla="*/ 2413666 w 4013222"/>
                  <a:gd name="connsiteY12" fmla="*/ 830997 h 830997"/>
                  <a:gd name="connsiteX13" fmla="*/ 1760085 w 4013222"/>
                  <a:gd name="connsiteY13" fmla="*/ 830997 h 830997"/>
                  <a:gd name="connsiteX14" fmla="*/ 1106503 w 4013222"/>
                  <a:gd name="connsiteY14" fmla="*/ 830997 h 830997"/>
                  <a:gd name="connsiteX15" fmla="*/ 613450 w 4013222"/>
                  <a:gd name="connsiteY15" fmla="*/ 830997 h 830997"/>
                  <a:gd name="connsiteX16" fmla="*/ 0 w 4013222"/>
                  <a:gd name="connsiteY16" fmla="*/ 830997 h 830997"/>
                  <a:gd name="connsiteX17" fmla="*/ 0 w 4013222"/>
                  <a:gd name="connsiteY17" fmla="*/ 398879 h 830997"/>
                  <a:gd name="connsiteX18" fmla="*/ 0 w 4013222"/>
                  <a:gd name="connsiteY18" fmla="*/ 0 h 83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13222" h="830997" extrusionOk="0">
                    <a:moveTo>
                      <a:pt x="0" y="0"/>
                    </a:moveTo>
                    <a:cubicBezTo>
                      <a:pt x="194582" y="-15384"/>
                      <a:pt x="332694" y="31429"/>
                      <a:pt x="533185" y="0"/>
                    </a:cubicBezTo>
                    <a:cubicBezTo>
                      <a:pt x="733676" y="-31429"/>
                      <a:pt x="761632" y="51446"/>
                      <a:pt x="986106" y="0"/>
                    </a:cubicBezTo>
                    <a:cubicBezTo>
                      <a:pt x="1210580" y="-51446"/>
                      <a:pt x="1462163" y="46367"/>
                      <a:pt x="1639688" y="0"/>
                    </a:cubicBezTo>
                    <a:cubicBezTo>
                      <a:pt x="1817213" y="-46367"/>
                      <a:pt x="1979694" y="4786"/>
                      <a:pt x="2172873" y="0"/>
                    </a:cubicBezTo>
                    <a:cubicBezTo>
                      <a:pt x="2366052" y="-4786"/>
                      <a:pt x="2494733" y="10287"/>
                      <a:pt x="2706058" y="0"/>
                    </a:cubicBezTo>
                    <a:cubicBezTo>
                      <a:pt x="2917383" y="-10287"/>
                      <a:pt x="3136431" y="4553"/>
                      <a:pt x="3359640" y="0"/>
                    </a:cubicBezTo>
                    <a:cubicBezTo>
                      <a:pt x="3582849" y="-4553"/>
                      <a:pt x="3736054" y="55874"/>
                      <a:pt x="4013222" y="0"/>
                    </a:cubicBezTo>
                    <a:cubicBezTo>
                      <a:pt x="4018132" y="91743"/>
                      <a:pt x="4007716" y="224361"/>
                      <a:pt x="4013222" y="432118"/>
                    </a:cubicBezTo>
                    <a:cubicBezTo>
                      <a:pt x="4018728" y="639875"/>
                      <a:pt x="4012244" y="668997"/>
                      <a:pt x="4013222" y="830997"/>
                    </a:cubicBezTo>
                    <a:cubicBezTo>
                      <a:pt x="3873370" y="874882"/>
                      <a:pt x="3677930" y="800322"/>
                      <a:pt x="3520169" y="830997"/>
                    </a:cubicBezTo>
                    <a:cubicBezTo>
                      <a:pt x="3362408" y="861672"/>
                      <a:pt x="3183776" y="773283"/>
                      <a:pt x="2946852" y="830997"/>
                    </a:cubicBezTo>
                    <a:cubicBezTo>
                      <a:pt x="2709928" y="888711"/>
                      <a:pt x="2546627" y="784387"/>
                      <a:pt x="2413666" y="830997"/>
                    </a:cubicBezTo>
                    <a:cubicBezTo>
                      <a:pt x="2280705" y="877607"/>
                      <a:pt x="1958844" y="788933"/>
                      <a:pt x="1760085" y="830997"/>
                    </a:cubicBezTo>
                    <a:cubicBezTo>
                      <a:pt x="1561326" y="873061"/>
                      <a:pt x="1316190" y="800253"/>
                      <a:pt x="1106503" y="830997"/>
                    </a:cubicBezTo>
                    <a:cubicBezTo>
                      <a:pt x="896816" y="861741"/>
                      <a:pt x="821341" y="794521"/>
                      <a:pt x="613450" y="830997"/>
                    </a:cubicBezTo>
                    <a:cubicBezTo>
                      <a:pt x="405559" y="867473"/>
                      <a:pt x="135281" y="766548"/>
                      <a:pt x="0" y="830997"/>
                    </a:cubicBezTo>
                    <a:cubicBezTo>
                      <a:pt x="-32050" y="724287"/>
                      <a:pt x="46237" y="606371"/>
                      <a:pt x="0" y="398879"/>
                    </a:cubicBezTo>
                    <a:cubicBezTo>
                      <a:pt x="-46237" y="191387"/>
                      <a:pt x="42725" y="18555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libri Body"/>
                    <a:ea typeface="Cambria Math" panose="02040503050406030204" pitchFamily="18" charset="0"/>
                  </a:rPr>
                  <a:t>If we plug in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GB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latin typeface="Calibri Body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libri Body"/>
                    <a:ea typeface="Cambria Math" panose="02040503050406030204" pitchFamily="18" charset="0"/>
                  </a:rPr>
                  <a:t>and do the math..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05ADE1-D1EA-DF1B-4F0E-61612D688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950827"/>
                <a:ext cx="4013222" cy="830997"/>
              </a:xfrm>
              <a:prstGeom prst="rect">
                <a:avLst/>
              </a:prstGeom>
              <a:blipFill>
                <a:blip r:embed="rId4"/>
                <a:stretch>
                  <a:fillRect l="-1238" r="-1238" b="-9589"/>
                </a:stretch>
              </a:blipFill>
              <a:ln w="38100">
                <a:solidFill>
                  <a:schemeClr val="accent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13222"/>
                          <a:gd name="connsiteY0" fmla="*/ 0 h 830997"/>
                          <a:gd name="connsiteX1" fmla="*/ 533185 w 4013222"/>
                          <a:gd name="connsiteY1" fmla="*/ 0 h 830997"/>
                          <a:gd name="connsiteX2" fmla="*/ 986106 w 4013222"/>
                          <a:gd name="connsiteY2" fmla="*/ 0 h 830997"/>
                          <a:gd name="connsiteX3" fmla="*/ 1639688 w 4013222"/>
                          <a:gd name="connsiteY3" fmla="*/ 0 h 830997"/>
                          <a:gd name="connsiteX4" fmla="*/ 2172873 w 4013222"/>
                          <a:gd name="connsiteY4" fmla="*/ 0 h 830997"/>
                          <a:gd name="connsiteX5" fmla="*/ 2706058 w 4013222"/>
                          <a:gd name="connsiteY5" fmla="*/ 0 h 830997"/>
                          <a:gd name="connsiteX6" fmla="*/ 3359640 w 4013222"/>
                          <a:gd name="connsiteY6" fmla="*/ 0 h 830997"/>
                          <a:gd name="connsiteX7" fmla="*/ 4013222 w 4013222"/>
                          <a:gd name="connsiteY7" fmla="*/ 0 h 830997"/>
                          <a:gd name="connsiteX8" fmla="*/ 4013222 w 4013222"/>
                          <a:gd name="connsiteY8" fmla="*/ 432118 h 830997"/>
                          <a:gd name="connsiteX9" fmla="*/ 4013222 w 4013222"/>
                          <a:gd name="connsiteY9" fmla="*/ 830997 h 830997"/>
                          <a:gd name="connsiteX10" fmla="*/ 3520169 w 4013222"/>
                          <a:gd name="connsiteY10" fmla="*/ 830997 h 830997"/>
                          <a:gd name="connsiteX11" fmla="*/ 2946852 w 4013222"/>
                          <a:gd name="connsiteY11" fmla="*/ 830997 h 830997"/>
                          <a:gd name="connsiteX12" fmla="*/ 2413666 w 4013222"/>
                          <a:gd name="connsiteY12" fmla="*/ 830997 h 830997"/>
                          <a:gd name="connsiteX13" fmla="*/ 1760085 w 4013222"/>
                          <a:gd name="connsiteY13" fmla="*/ 830997 h 830997"/>
                          <a:gd name="connsiteX14" fmla="*/ 1106503 w 4013222"/>
                          <a:gd name="connsiteY14" fmla="*/ 830997 h 830997"/>
                          <a:gd name="connsiteX15" fmla="*/ 613450 w 4013222"/>
                          <a:gd name="connsiteY15" fmla="*/ 830997 h 830997"/>
                          <a:gd name="connsiteX16" fmla="*/ 0 w 4013222"/>
                          <a:gd name="connsiteY16" fmla="*/ 830997 h 830997"/>
                          <a:gd name="connsiteX17" fmla="*/ 0 w 4013222"/>
                          <a:gd name="connsiteY17" fmla="*/ 398879 h 830997"/>
                          <a:gd name="connsiteX18" fmla="*/ 0 w 4013222"/>
                          <a:gd name="connsiteY18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013222" h="830997" extrusionOk="0">
                            <a:moveTo>
                              <a:pt x="0" y="0"/>
                            </a:moveTo>
                            <a:cubicBezTo>
                              <a:pt x="194582" y="-15384"/>
                              <a:pt x="332694" y="31429"/>
                              <a:pt x="533185" y="0"/>
                            </a:cubicBezTo>
                            <a:cubicBezTo>
                              <a:pt x="733676" y="-31429"/>
                              <a:pt x="761632" y="51446"/>
                              <a:pt x="986106" y="0"/>
                            </a:cubicBezTo>
                            <a:cubicBezTo>
                              <a:pt x="1210580" y="-51446"/>
                              <a:pt x="1462163" y="46367"/>
                              <a:pt x="1639688" y="0"/>
                            </a:cubicBezTo>
                            <a:cubicBezTo>
                              <a:pt x="1817213" y="-46367"/>
                              <a:pt x="1979694" y="4786"/>
                              <a:pt x="2172873" y="0"/>
                            </a:cubicBezTo>
                            <a:cubicBezTo>
                              <a:pt x="2366052" y="-4786"/>
                              <a:pt x="2494733" y="10287"/>
                              <a:pt x="2706058" y="0"/>
                            </a:cubicBezTo>
                            <a:cubicBezTo>
                              <a:pt x="2917383" y="-10287"/>
                              <a:pt x="3136431" y="4553"/>
                              <a:pt x="3359640" y="0"/>
                            </a:cubicBezTo>
                            <a:cubicBezTo>
                              <a:pt x="3582849" y="-4553"/>
                              <a:pt x="3736054" y="55874"/>
                              <a:pt x="4013222" y="0"/>
                            </a:cubicBezTo>
                            <a:cubicBezTo>
                              <a:pt x="4018132" y="91743"/>
                              <a:pt x="4007716" y="224361"/>
                              <a:pt x="4013222" y="432118"/>
                            </a:cubicBezTo>
                            <a:cubicBezTo>
                              <a:pt x="4018728" y="639875"/>
                              <a:pt x="4012244" y="668997"/>
                              <a:pt x="4013222" y="830997"/>
                            </a:cubicBezTo>
                            <a:cubicBezTo>
                              <a:pt x="3873370" y="874882"/>
                              <a:pt x="3677930" y="800322"/>
                              <a:pt x="3520169" y="830997"/>
                            </a:cubicBezTo>
                            <a:cubicBezTo>
                              <a:pt x="3362408" y="861672"/>
                              <a:pt x="3183776" y="773283"/>
                              <a:pt x="2946852" y="830997"/>
                            </a:cubicBezTo>
                            <a:cubicBezTo>
                              <a:pt x="2709928" y="888711"/>
                              <a:pt x="2546627" y="784387"/>
                              <a:pt x="2413666" y="830997"/>
                            </a:cubicBezTo>
                            <a:cubicBezTo>
                              <a:pt x="2280705" y="877607"/>
                              <a:pt x="1958844" y="788933"/>
                              <a:pt x="1760085" y="830997"/>
                            </a:cubicBezTo>
                            <a:cubicBezTo>
                              <a:pt x="1561326" y="873061"/>
                              <a:pt x="1316190" y="800253"/>
                              <a:pt x="1106503" y="830997"/>
                            </a:cubicBezTo>
                            <a:cubicBezTo>
                              <a:pt x="896816" y="861741"/>
                              <a:pt x="821341" y="794521"/>
                              <a:pt x="613450" y="830997"/>
                            </a:cubicBezTo>
                            <a:cubicBezTo>
                              <a:pt x="405559" y="867473"/>
                              <a:pt x="135281" y="766548"/>
                              <a:pt x="0" y="830997"/>
                            </a:cubicBezTo>
                            <a:cubicBezTo>
                              <a:pt x="-32050" y="724287"/>
                              <a:pt x="46237" y="606371"/>
                              <a:pt x="0" y="398879"/>
                            </a:cubicBezTo>
                            <a:cubicBezTo>
                              <a:pt x="-46237" y="191387"/>
                              <a:pt x="42725" y="18555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F39C6B7-4F56-661D-5129-8C7E5652C32E}"/>
                  </a:ext>
                </a:extLst>
              </p:cNvPr>
              <p:cNvSpPr txBox="1"/>
              <p:nvPr/>
            </p:nvSpPr>
            <p:spPr>
              <a:xfrm>
                <a:off x="202790" y="2116219"/>
                <a:ext cx="3462355" cy="73049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F39C6B7-4F56-661D-5129-8C7E5652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2116219"/>
                <a:ext cx="3462355" cy="730490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ACA843-5F3B-602C-0E5B-FBD2B1F795A9}"/>
                  </a:ext>
                </a:extLst>
              </p:cNvPr>
              <p:cNvSpPr txBox="1"/>
              <p:nvPr/>
            </p:nvSpPr>
            <p:spPr>
              <a:xfrm>
                <a:off x="84093" y="3008905"/>
                <a:ext cx="2779248" cy="78380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ACA843-5F3B-602C-0E5B-FBD2B1F79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3" y="3008905"/>
                <a:ext cx="2779248" cy="783804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8EAE3F-5AB2-02DD-3FC7-07518EA40E46}"/>
                  </a:ext>
                </a:extLst>
              </p:cNvPr>
              <p:cNvSpPr txBox="1"/>
              <p:nvPr/>
            </p:nvSpPr>
            <p:spPr>
              <a:xfrm>
                <a:off x="202790" y="3875530"/>
                <a:ext cx="2130084" cy="78380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8EAE3F-5AB2-02DD-3FC7-07518EA40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3875530"/>
                <a:ext cx="2130084" cy="783804"/>
              </a:xfrm>
              <a:prstGeom prst="rect">
                <a:avLst/>
              </a:prstGeom>
              <a:blipFill>
                <a:blip r:embed="rId7"/>
                <a:stretch>
                  <a:fillRect l="-1775" b="-806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B301A8-3069-B02E-3146-801E879C32B5}"/>
                  </a:ext>
                </a:extLst>
              </p:cNvPr>
              <p:cNvSpPr txBox="1"/>
              <p:nvPr/>
            </p:nvSpPr>
            <p:spPr>
              <a:xfrm>
                <a:off x="202790" y="4742155"/>
                <a:ext cx="3815254" cy="4616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e>
                      </m:d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e>
                      </m:func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B301A8-3069-B02E-3146-801E879C3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4742155"/>
                <a:ext cx="3815254" cy="461665"/>
              </a:xfrm>
              <a:prstGeom prst="rect">
                <a:avLst/>
              </a:prstGeom>
              <a:blipFill>
                <a:blip r:embed="rId8"/>
                <a:stretch>
                  <a:fillRect l="-662" r="-662" b="-1891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485F4B-BB9A-9F5A-EAE5-1C4AD23B6031}"/>
                  </a:ext>
                </a:extLst>
              </p:cNvPr>
              <p:cNvSpPr txBox="1"/>
              <p:nvPr/>
            </p:nvSpPr>
            <p:spPr>
              <a:xfrm>
                <a:off x="202790" y="5384880"/>
                <a:ext cx="4017435" cy="46166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e>
                      </m:d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𝑖𝑛𝑓𝑖𝑛𝑖𝑡𝑦</m:t>
                      </m:r>
                    </m:oMath>
                  </m:oMathPara>
                </a14:m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485F4B-BB9A-9F5A-EAE5-1C4AD23B6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5384880"/>
                <a:ext cx="4017435" cy="461665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29492D-207D-2BB9-CE83-DE9B0C7BCB7B}"/>
              </a:ext>
            </a:extLst>
          </p:cNvPr>
          <p:cNvCxnSpPr>
            <a:cxnSpLocks/>
          </p:cNvCxnSpPr>
          <p:nvPr/>
        </p:nvCxnSpPr>
        <p:spPr>
          <a:xfrm flipV="1">
            <a:off x="6628886" y="1317859"/>
            <a:ext cx="0" cy="337331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2AE83E4-4AE8-CA48-3688-11B374C5378C}"/>
              </a:ext>
            </a:extLst>
          </p:cNvPr>
          <p:cNvCxnSpPr>
            <a:cxnSpLocks/>
          </p:cNvCxnSpPr>
          <p:nvPr/>
        </p:nvCxnSpPr>
        <p:spPr>
          <a:xfrm>
            <a:off x="6612760" y="4664789"/>
            <a:ext cx="4546409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581FC0-E645-ABBD-D1FD-66EE62BA81EC}"/>
              </a:ext>
            </a:extLst>
          </p:cNvPr>
          <p:cNvCxnSpPr>
            <a:cxnSpLocks/>
          </p:cNvCxnSpPr>
          <p:nvPr/>
        </p:nvCxnSpPr>
        <p:spPr>
          <a:xfrm>
            <a:off x="7641644" y="4407794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08D089-3373-5070-5D9C-AFAA78AFAA4D}"/>
              </a:ext>
            </a:extLst>
          </p:cNvPr>
          <p:cNvCxnSpPr>
            <a:cxnSpLocks/>
          </p:cNvCxnSpPr>
          <p:nvPr/>
        </p:nvCxnSpPr>
        <p:spPr>
          <a:xfrm>
            <a:off x="8362390" y="4407794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B43C698-BC93-1E2E-29D8-037AC5FC592E}"/>
              </a:ext>
            </a:extLst>
          </p:cNvPr>
          <p:cNvCxnSpPr>
            <a:cxnSpLocks/>
          </p:cNvCxnSpPr>
          <p:nvPr/>
        </p:nvCxnSpPr>
        <p:spPr>
          <a:xfrm>
            <a:off x="10524630" y="4407794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529CF87-3AD9-A98D-5041-B6AC42AC24DE}"/>
              </a:ext>
            </a:extLst>
          </p:cNvPr>
          <p:cNvSpPr txBox="1"/>
          <p:nvPr/>
        </p:nvSpPr>
        <p:spPr>
          <a:xfrm>
            <a:off x="7501364" y="4921784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1A0F5A-3F99-E1E8-7215-3579328E9F2C}"/>
              </a:ext>
            </a:extLst>
          </p:cNvPr>
          <p:cNvSpPr txBox="1"/>
          <p:nvPr/>
        </p:nvSpPr>
        <p:spPr>
          <a:xfrm>
            <a:off x="8243658" y="4921784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FA4D13-19F9-5CDE-1781-85616BFBE0EC}"/>
              </a:ext>
            </a:extLst>
          </p:cNvPr>
          <p:cNvSpPr txBox="1"/>
          <p:nvPr/>
        </p:nvSpPr>
        <p:spPr>
          <a:xfrm>
            <a:off x="8938012" y="4920402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2C89B7-E234-2143-C3D5-4A1BEC3AAF55}"/>
              </a:ext>
            </a:extLst>
          </p:cNvPr>
          <p:cNvCxnSpPr>
            <a:cxnSpLocks/>
          </p:cNvCxnSpPr>
          <p:nvPr/>
        </p:nvCxnSpPr>
        <p:spPr>
          <a:xfrm rot="5400000">
            <a:off x="6645012" y="3892056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6572626-0270-DB62-D2BB-BC6669C694D4}"/>
              </a:ext>
            </a:extLst>
          </p:cNvPr>
          <p:cNvCxnSpPr>
            <a:cxnSpLocks/>
          </p:cNvCxnSpPr>
          <p:nvPr/>
        </p:nvCxnSpPr>
        <p:spPr>
          <a:xfrm rot="5400000">
            <a:off x="6628886" y="1505836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750FA4E-AB90-227C-D2E1-C1B57F289B65}"/>
              </a:ext>
            </a:extLst>
          </p:cNvPr>
          <p:cNvSpPr txBox="1"/>
          <p:nvPr/>
        </p:nvSpPr>
        <p:spPr>
          <a:xfrm>
            <a:off x="5516634" y="3951768"/>
            <a:ext cx="9001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CC41FA-AF14-ED3C-5D7B-2CB763A4D207}"/>
              </a:ext>
            </a:extLst>
          </p:cNvPr>
          <p:cNvSpPr txBox="1"/>
          <p:nvPr/>
        </p:nvSpPr>
        <p:spPr>
          <a:xfrm>
            <a:off x="5533676" y="1570016"/>
            <a:ext cx="8830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EA0015-DADF-32B1-4787-050F1435AB4D}"/>
              </a:ext>
            </a:extLst>
          </p:cNvPr>
          <p:cNvCxnSpPr>
            <a:cxnSpLocks/>
          </p:cNvCxnSpPr>
          <p:nvPr/>
        </p:nvCxnSpPr>
        <p:spPr>
          <a:xfrm>
            <a:off x="9083136" y="4407793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C0F23D-3507-8D1A-C439-66A7BEA4B705}"/>
              </a:ext>
            </a:extLst>
          </p:cNvPr>
          <p:cNvCxnSpPr>
            <a:cxnSpLocks/>
          </p:cNvCxnSpPr>
          <p:nvPr/>
        </p:nvCxnSpPr>
        <p:spPr>
          <a:xfrm>
            <a:off x="9803882" y="4407793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8743920-928C-BE15-91C5-7AEEF07447A0}"/>
              </a:ext>
            </a:extLst>
          </p:cNvPr>
          <p:cNvSpPr txBox="1"/>
          <p:nvPr/>
        </p:nvSpPr>
        <p:spPr>
          <a:xfrm>
            <a:off x="9685150" y="4920402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0DD9AD-BEFE-CA44-2B7B-4C0ADC4027ED}"/>
              </a:ext>
            </a:extLst>
          </p:cNvPr>
          <p:cNvSpPr txBox="1"/>
          <p:nvPr/>
        </p:nvSpPr>
        <p:spPr>
          <a:xfrm>
            <a:off x="10384345" y="4920402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B11D1C53-1CFF-C257-4992-730E20D8BA9E}"/>
              </a:ext>
            </a:extLst>
          </p:cNvPr>
          <p:cNvSpPr/>
          <p:nvPr/>
        </p:nvSpPr>
        <p:spPr>
          <a:xfrm>
            <a:off x="6952862" y="1776092"/>
            <a:ext cx="3760696" cy="2464157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28109F1-4545-F605-B291-0BB57452D3F5}"/>
              </a:ext>
            </a:extLst>
          </p:cNvPr>
          <p:cNvSpPr/>
          <p:nvPr/>
        </p:nvSpPr>
        <p:spPr>
          <a:xfrm>
            <a:off x="7383011" y="4044264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5FA2FC8-FB77-67AB-BB2F-8D59FA6F12C0}"/>
              </a:ext>
            </a:extLst>
          </p:cNvPr>
          <p:cNvSpPr/>
          <p:nvPr/>
        </p:nvSpPr>
        <p:spPr>
          <a:xfrm>
            <a:off x="7013308" y="4007205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A6C934F-B014-192D-CFB7-127A7A02530C}"/>
              </a:ext>
            </a:extLst>
          </p:cNvPr>
          <p:cNvSpPr/>
          <p:nvPr/>
        </p:nvSpPr>
        <p:spPr>
          <a:xfrm>
            <a:off x="9041756" y="1725287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44CEB81-CD97-3A43-CB25-357B7A5D5B39}"/>
              </a:ext>
            </a:extLst>
          </p:cNvPr>
          <p:cNvSpPr/>
          <p:nvPr/>
        </p:nvSpPr>
        <p:spPr>
          <a:xfrm>
            <a:off x="9638760" y="1645081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6905E63-6F83-E1B5-A9B0-1B8E9A08714F}"/>
              </a:ext>
            </a:extLst>
          </p:cNvPr>
          <p:cNvSpPr/>
          <p:nvPr/>
        </p:nvSpPr>
        <p:spPr>
          <a:xfrm>
            <a:off x="9971973" y="1648500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C4B177E-8A4A-4F5D-76C5-508C11E54888}"/>
              </a:ext>
            </a:extLst>
          </p:cNvPr>
          <p:cNvSpPr/>
          <p:nvPr/>
        </p:nvSpPr>
        <p:spPr>
          <a:xfrm>
            <a:off x="10327357" y="1645081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8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29" grpId="0"/>
      <p:bldP spid="33" grpId="0"/>
      <p:bldP spid="35" grpId="0"/>
      <p:bldP spid="37" grpId="0" animBg="1"/>
      <p:bldP spid="60" grpId="0" animBg="1"/>
      <p:bldP spid="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89391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62318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80062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77117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74173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89391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47216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88598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89391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88598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71228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68283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65338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47299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47299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48945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47859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47216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47859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4356458" y="66728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5572910" y="274477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7835440" y="8399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8995733" y="798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9700086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10233148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10766209" y="79257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01F9BC-4B5C-B337-4AE3-3295543B3E15}"/>
                  </a:ext>
                </a:extLst>
              </p:cNvPr>
              <p:cNvSpPr txBox="1"/>
              <p:nvPr/>
            </p:nvSpPr>
            <p:spPr>
              <a:xfrm>
                <a:off x="202790" y="950827"/>
                <a:ext cx="4006585" cy="830997"/>
              </a:xfrm>
              <a:custGeom>
                <a:avLst/>
                <a:gdLst>
                  <a:gd name="connsiteX0" fmla="*/ 0 w 4006585"/>
                  <a:gd name="connsiteY0" fmla="*/ 0 h 830997"/>
                  <a:gd name="connsiteX1" fmla="*/ 532303 w 4006585"/>
                  <a:gd name="connsiteY1" fmla="*/ 0 h 830997"/>
                  <a:gd name="connsiteX2" fmla="*/ 984475 w 4006585"/>
                  <a:gd name="connsiteY2" fmla="*/ 0 h 830997"/>
                  <a:gd name="connsiteX3" fmla="*/ 1636976 w 4006585"/>
                  <a:gd name="connsiteY3" fmla="*/ 0 h 830997"/>
                  <a:gd name="connsiteX4" fmla="*/ 2169280 w 4006585"/>
                  <a:gd name="connsiteY4" fmla="*/ 0 h 830997"/>
                  <a:gd name="connsiteX5" fmla="*/ 2701583 w 4006585"/>
                  <a:gd name="connsiteY5" fmla="*/ 0 h 830997"/>
                  <a:gd name="connsiteX6" fmla="*/ 3354084 w 4006585"/>
                  <a:gd name="connsiteY6" fmla="*/ 0 h 830997"/>
                  <a:gd name="connsiteX7" fmla="*/ 4006585 w 4006585"/>
                  <a:gd name="connsiteY7" fmla="*/ 0 h 830997"/>
                  <a:gd name="connsiteX8" fmla="*/ 4006585 w 4006585"/>
                  <a:gd name="connsiteY8" fmla="*/ 432118 h 830997"/>
                  <a:gd name="connsiteX9" fmla="*/ 4006585 w 4006585"/>
                  <a:gd name="connsiteY9" fmla="*/ 830997 h 830997"/>
                  <a:gd name="connsiteX10" fmla="*/ 3514347 w 4006585"/>
                  <a:gd name="connsiteY10" fmla="*/ 830997 h 830997"/>
                  <a:gd name="connsiteX11" fmla="*/ 2941978 w 4006585"/>
                  <a:gd name="connsiteY11" fmla="*/ 830997 h 830997"/>
                  <a:gd name="connsiteX12" fmla="*/ 2409675 w 4006585"/>
                  <a:gd name="connsiteY12" fmla="*/ 830997 h 830997"/>
                  <a:gd name="connsiteX13" fmla="*/ 1757174 w 4006585"/>
                  <a:gd name="connsiteY13" fmla="*/ 830997 h 830997"/>
                  <a:gd name="connsiteX14" fmla="*/ 1104673 w 4006585"/>
                  <a:gd name="connsiteY14" fmla="*/ 830997 h 830997"/>
                  <a:gd name="connsiteX15" fmla="*/ 612435 w 4006585"/>
                  <a:gd name="connsiteY15" fmla="*/ 830997 h 830997"/>
                  <a:gd name="connsiteX16" fmla="*/ 0 w 4006585"/>
                  <a:gd name="connsiteY16" fmla="*/ 830997 h 830997"/>
                  <a:gd name="connsiteX17" fmla="*/ 0 w 4006585"/>
                  <a:gd name="connsiteY17" fmla="*/ 398879 h 830997"/>
                  <a:gd name="connsiteX18" fmla="*/ 0 w 4006585"/>
                  <a:gd name="connsiteY18" fmla="*/ 0 h 83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06585" h="830997" extrusionOk="0">
                    <a:moveTo>
                      <a:pt x="0" y="0"/>
                    </a:moveTo>
                    <a:cubicBezTo>
                      <a:pt x="182291" y="-60176"/>
                      <a:pt x="294449" y="35477"/>
                      <a:pt x="532303" y="0"/>
                    </a:cubicBezTo>
                    <a:cubicBezTo>
                      <a:pt x="770157" y="-35477"/>
                      <a:pt x="763182" y="27953"/>
                      <a:pt x="984475" y="0"/>
                    </a:cubicBezTo>
                    <a:cubicBezTo>
                      <a:pt x="1205768" y="-27953"/>
                      <a:pt x="1446711" y="23818"/>
                      <a:pt x="1636976" y="0"/>
                    </a:cubicBezTo>
                    <a:cubicBezTo>
                      <a:pt x="1827241" y="-23818"/>
                      <a:pt x="1953251" y="22441"/>
                      <a:pt x="2169280" y="0"/>
                    </a:cubicBezTo>
                    <a:cubicBezTo>
                      <a:pt x="2385309" y="-22441"/>
                      <a:pt x="2583251" y="50693"/>
                      <a:pt x="2701583" y="0"/>
                    </a:cubicBezTo>
                    <a:cubicBezTo>
                      <a:pt x="2819915" y="-50693"/>
                      <a:pt x="3126185" y="70304"/>
                      <a:pt x="3354084" y="0"/>
                    </a:cubicBezTo>
                    <a:cubicBezTo>
                      <a:pt x="3581983" y="-70304"/>
                      <a:pt x="3813642" y="65704"/>
                      <a:pt x="4006585" y="0"/>
                    </a:cubicBezTo>
                    <a:cubicBezTo>
                      <a:pt x="4011495" y="91743"/>
                      <a:pt x="4001079" y="224361"/>
                      <a:pt x="4006585" y="432118"/>
                    </a:cubicBezTo>
                    <a:cubicBezTo>
                      <a:pt x="4012091" y="639875"/>
                      <a:pt x="4005607" y="668997"/>
                      <a:pt x="4006585" y="830997"/>
                    </a:cubicBezTo>
                    <a:cubicBezTo>
                      <a:pt x="3868546" y="882320"/>
                      <a:pt x="3699028" y="811741"/>
                      <a:pt x="3514347" y="830997"/>
                    </a:cubicBezTo>
                    <a:cubicBezTo>
                      <a:pt x="3329666" y="850253"/>
                      <a:pt x="3105008" y="777473"/>
                      <a:pt x="2941978" y="830997"/>
                    </a:cubicBezTo>
                    <a:cubicBezTo>
                      <a:pt x="2778948" y="884521"/>
                      <a:pt x="2650562" y="803169"/>
                      <a:pt x="2409675" y="830997"/>
                    </a:cubicBezTo>
                    <a:cubicBezTo>
                      <a:pt x="2168788" y="858825"/>
                      <a:pt x="1893904" y="811400"/>
                      <a:pt x="1757174" y="830997"/>
                    </a:cubicBezTo>
                    <a:cubicBezTo>
                      <a:pt x="1620444" y="850594"/>
                      <a:pt x="1425188" y="780964"/>
                      <a:pt x="1104673" y="830997"/>
                    </a:cubicBezTo>
                    <a:cubicBezTo>
                      <a:pt x="784158" y="881030"/>
                      <a:pt x="717117" y="783440"/>
                      <a:pt x="612435" y="830997"/>
                    </a:cubicBezTo>
                    <a:cubicBezTo>
                      <a:pt x="507753" y="878554"/>
                      <a:pt x="251755" y="789302"/>
                      <a:pt x="0" y="830997"/>
                    </a:cubicBezTo>
                    <a:cubicBezTo>
                      <a:pt x="-32050" y="724287"/>
                      <a:pt x="46237" y="606371"/>
                      <a:pt x="0" y="398879"/>
                    </a:cubicBezTo>
                    <a:cubicBezTo>
                      <a:pt x="-46237" y="191387"/>
                      <a:pt x="42725" y="18555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libri Body"/>
                    <a:ea typeface="Cambria Math" panose="02040503050406030204" pitchFamily="18" charset="0"/>
                  </a:rPr>
                  <a:t>If we plug in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GB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latin typeface="Calibri Body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libri Body"/>
                    <a:ea typeface="Cambria Math" panose="02040503050406030204" pitchFamily="18" charset="0"/>
                  </a:rPr>
                  <a:t>and do the math..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01F9BC-4B5C-B337-4AE3-3295543B3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950827"/>
                <a:ext cx="4006585" cy="830997"/>
              </a:xfrm>
              <a:prstGeom prst="rect">
                <a:avLst/>
              </a:prstGeom>
              <a:blipFill>
                <a:blip r:embed="rId4"/>
                <a:stretch>
                  <a:fillRect l="-1242" r="-1553" b="-9589"/>
                </a:stretch>
              </a:blipFill>
              <a:ln w="38100">
                <a:solidFill>
                  <a:schemeClr val="accent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06585"/>
                          <a:gd name="connsiteY0" fmla="*/ 0 h 830997"/>
                          <a:gd name="connsiteX1" fmla="*/ 532303 w 4006585"/>
                          <a:gd name="connsiteY1" fmla="*/ 0 h 830997"/>
                          <a:gd name="connsiteX2" fmla="*/ 984475 w 4006585"/>
                          <a:gd name="connsiteY2" fmla="*/ 0 h 830997"/>
                          <a:gd name="connsiteX3" fmla="*/ 1636976 w 4006585"/>
                          <a:gd name="connsiteY3" fmla="*/ 0 h 830997"/>
                          <a:gd name="connsiteX4" fmla="*/ 2169280 w 4006585"/>
                          <a:gd name="connsiteY4" fmla="*/ 0 h 830997"/>
                          <a:gd name="connsiteX5" fmla="*/ 2701583 w 4006585"/>
                          <a:gd name="connsiteY5" fmla="*/ 0 h 830997"/>
                          <a:gd name="connsiteX6" fmla="*/ 3354084 w 4006585"/>
                          <a:gd name="connsiteY6" fmla="*/ 0 h 830997"/>
                          <a:gd name="connsiteX7" fmla="*/ 4006585 w 4006585"/>
                          <a:gd name="connsiteY7" fmla="*/ 0 h 830997"/>
                          <a:gd name="connsiteX8" fmla="*/ 4006585 w 4006585"/>
                          <a:gd name="connsiteY8" fmla="*/ 432118 h 830997"/>
                          <a:gd name="connsiteX9" fmla="*/ 4006585 w 4006585"/>
                          <a:gd name="connsiteY9" fmla="*/ 830997 h 830997"/>
                          <a:gd name="connsiteX10" fmla="*/ 3514347 w 4006585"/>
                          <a:gd name="connsiteY10" fmla="*/ 830997 h 830997"/>
                          <a:gd name="connsiteX11" fmla="*/ 2941978 w 4006585"/>
                          <a:gd name="connsiteY11" fmla="*/ 830997 h 830997"/>
                          <a:gd name="connsiteX12" fmla="*/ 2409675 w 4006585"/>
                          <a:gd name="connsiteY12" fmla="*/ 830997 h 830997"/>
                          <a:gd name="connsiteX13" fmla="*/ 1757174 w 4006585"/>
                          <a:gd name="connsiteY13" fmla="*/ 830997 h 830997"/>
                          <a:gd name="connsiteX14" fmla="*/ 1104673 w 4006585"/>
                          <a:gd name="connsiteY14" fmla="*/ 830997 h 830997"/>
                          <a:gd name="connsiteX15" fmla="*/ 612435 w 4006585"/>
                          <a:gd name="connsiteY15" fmla="*/ 830997 h 830997"/>
                          <a:gd name="connsiteX16" fmla="*/ 0 w 4006585"/>
                          <a:gd name="connsiteY16" fmla="*/ 830997 h 830997"/>
                          <a:gd name="connsiteX17" fmla="*/ 0 w 4006585"/>
                          <a:gd name="connsiteY17" fmla="*/ 398879 h 830997"/>
                          <a:gd name="connsiteX18" fmla="*/ 0 w 4006585"/>
                          <a:gd name="connsiteY18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006585" h="830997" extrusionOk="0">
                            <a:moveTo>
                              <a:pt x="0" y="0"/>
                            </a:moveTo>
                            <a:cubicBezTo>
                              <a:pt x="182291" y="-60176"/>
                              <a:pt x="294449" y="35477"/>
                              <a:pt x="532303" y="0"/>
                            </a:cubicBezTo>
                            <a:cubicBezTo>
                              <a:pt x="770157" y="-35477"/>
                              <a:pt x="763182" y="27953"/>
                              <a:pt x="984475" y="0"/>
                            </a:cubicBezTo>
                            <a:cubicBezTo>
                              <a:pt x="1205768" y="-27953"/>
                              <a:pt x="1446711" y="23818"/>
                              <a:pt x="1636976" y="0"/>
                            </a:cubicBezTo>
                            <a:cubicBezTo>
                              <a:pt x="1827241" y="-23818"/>
                              <a:pt x="1953251" y="22441"/>
                              <a:pt x="2169280" y="0"/>
                            </a:cubicBezTo>
                            <a:cubicBezTo>
                              <a:pt x="2385309" y="-22441"/>
                              <a:pt x="2583251" y="50693"/>
                              <a:pt x="2701583" y="0"/>
                            </a:cubicBezTo>
                            <a:cubicBezTo>
                              <a:pt x="2819915" y="-50693"/>
                              <a:pt x="3126185" y="70304"/>
                              <a:pt x="3354084" y="0"/>
                            </a:cubicBezTo>
                            <a:cubicBezTo>
                              <a:pt x="3581983" y="-70304"/>
                              <a:pt x="3813642" y="65704"/>
                              <a:pt x="4006585" y="0"/>
                            </a:cubicBezTo>
                            <a:cubicBezTo>
                              <a:pt x="4011495" y="91743"/>
                              <a:pt x="4001079" y="224361"/>
                              <a:pt x="4006585" y="432118"/>
                            </a:cubicBezTo>
                            <a:cubicBezTo>
                              <a:pt x="4012091" y="639875"/>
                              <a:pt x="4005607" y="668997"/>
                              <a:pt x="4006585" y="830997"/>
                            </a:cubicBezTo>
                            <a:cubicBezTo>
                              <a:pt x="3868546" y="882320"/>
                              <a:pt x="3699028" y="811741"/>
                              <a:pt x="3514347" y="830997"/>
                            </a:cubicBezTo>
                            <a:cubicBezTo>
                              <a:pt x="3329666" y="850253"/>
                              <a:pt x="3105008" y="777473"/>
                              <a:pt x="2941978" y="830997"/>
                            </a:cubicBezTo>
                            <a:cubicBezTo>
                              <a:pt x="2778948" y="884521"/>
                              <a:pt x="2650562" y="803169"/>
                              <a:pt x="2409675" y="830997"/>
                            </a:cubicBezTo>
                            <a:cubicBezTo>
                              <a:pt x="2168788" y="858825"/>
                              <a:pt x="1893904" y="811400"/>
                              <a:pt x="1757174" y="830997"/>
                            </a:cubicBezTo>
                            <a:cubicBezTo>
                              <a:pt x="1620444" y="850594"/>
                              <a:pt x="1425188" y="780964"/>
                              <a:pt x="1104673" y="830997"/>
                            </a:cubicBezTo>
                            <a:cubicBezTo>
                              <a:pt x="784158" y="881030"/>
                              <a:pt x="717117" y="783440"/>
                              <a:pt x="612435" y="830997"/>
                            </a:cubicBezTo>
                            <a:cubicBezTo>
                              <a:pt x="507753" y="878554"/>
                              <a:pt x="251755" y="789302"/>
                              <a:pt x="0" y="830997"/>
                            </a:cubicBezTo>
                            <a:cubicBezTo>
                              <a:pt x="-32050" y="724287"/>
                              <a:pt x="46237" y="606371"/>
                              <a:pt x="0" y="398879"/>
                            </a:cubicBezTo>
                            <a:cubicBezTo>
                              <a:pt x="-46237" y="191387"/>
                              <a:pt x="42725" y="18555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8C983A-BC19-F801-2FE5-9B12EC884F51}"/>
                  </a:ext>
                </a:extLst>
              </p:cNvPr>
              <p:cNvSpPr txBox="1"/>
              <p:nvPr/>
            </p:nvSpPr>
            <p:spPr>
              <a:xfrm>
                <a:off x="202790" y="2116219"/>
                <a:ext cx="3462355" cy="73049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8C983A-BC19-F801-2FE5-9B12EC88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2116219"/>
                <a:ext cx="3462355" cy="730490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9DB868-604A-428C-945A-E0404B70AFB6}"/>
                  </a:ext>
                </a:extLst>
              </p:cNvPr>
              <p:cNvSpPr txBox="1"/>
              <p:nvPr/>
            </p:nvSpPr>
            <p:spPr>
              <a:xfrm>
                <a:off x="84093" y="3008905"/>
                <a:ext cx="2779248" cy="78380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9DB868-604A-428C-945A-E0404B70A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3" y="3008905"/>
                <a:ext cx="2779248" cy="783804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EA9DEDA-33AD-EF49-DBD8-6C7FA2A251D4}"/>
                  </a:ext>
                </a:extLst>
              </p:cNvPr>
              <p:cNvSpPr txBox="1"/>
              <p:nvPr/>
            </p:nvSpPr>
            <p:spPr>
              <a:xfrm>
                <a:off x="202790" y="3875530"/>
                <a:ext cx="2130084" cy="78380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EA9DEDA-33AD-EF49-DBD8-6C7FA2A25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3875530"/>
                <a:ext cx="2130084" cy="783804"/>
              </a:xfrm>
              <a:prstGeom prst="rect">
                <a:avLst/>
              </a:prstGeom>
              <a:blipFill>
                <a:blip r:embed="rId7"/>
                <a:stretch>
                  <a:fillRect l="-1775" b="-806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F304B4C-5FCE-B984-6928-8798808B0B83}"/>
                  </a:ext>
                </a:extLst>
              </p:cNvPr>
              <p:cNvSpPr txBox="1"/>
              <p:nvPr/>
            </p:nvSpPr>
            <p:spPr>
              <a:xfrm>
                <a:off x="202790" y="4742155"/>
                <a:ext cx="3815254" cy="4616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e>
                      </m:d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e>
                      </m:func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F304B4C-5FCE-B984-6928-8798808B0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4742155"/>
                <a:ext cx="3815254" cy="461665"/>
              </a:xfrm>
              <a:prstGeom prst="rect">
                <a:avLst/>
              </a:prstGeom>
              <a:blipFill>
                <a:blip r:embed="rId8"/>
                <a:stretch>
                  <a:fillRect l="-662" r="-662" b="-1891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D008F3-799A-A3F0-3F8C-D188ACA441BD}"/>
                  </a:ext>
                </a:extLst>
              </p:cNvPr>
              <p:cNvSpPr txBox="1"/>
              <p:nvPr/>
            </p:nvSpPr>
            <p:spPr>
              <a:xfrm>
                <a:off x="202790" y="5384880"/>
                <a:ext cx="4017435" cy="46166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e>
                      </m:d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𝑖𝑛𝑓𝑖𝑛𝑖𝑡𝑦</m:t>
                      </m:r>
                    </m:oMath>
                  </m:oMathPara>
                </a14:m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D008F3-799A-A3F0-3F8C-D188ACA44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5384880"/>
                <a:ext cx="4017435" cy="461665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39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4" grpId="0" animBg="1"/>
      <p:bldP spid="5" grpId="0" animBg="1"/>
      <p:bldP spid="10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89391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62318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80062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77117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74173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89391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47216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88598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89391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88598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71228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68283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65338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47299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47299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48945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47859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47216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47859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4356458" y="66728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5572910" y="274477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7835440" y="8399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8995733" y="798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9700086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10233148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10766209" y="79257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05ADE1-D1EA-DF1B-4F0E-61612D688410}"/>
              </a:ext>
            </a:extLst>
          </p:cNvPr>
          <p:cNvSpPr txBox="1"/>
          <p:nvPr/>
        </p:nvSpPr>
        <p:spPr>
          <a:xfrm>
            <a:off x="202790" y="950827"/>
            <a:ext cx="4275806" cy="1569660"/>
          </a:xfrm>
          <a:custGeom>
            <a:avLst/>
            <a:gdLst>
              <a:gd name="connsiteX0" fmla="*/ 0 w 4275806"/>
              <a:gd name="connsiteY0" fmla="*/ 0 h 1569660"/>
              <a:gd name="connsiteX1" fmla="*/ 491718 w 4275806"/>
              <a:gd name="connsiteY1" fmla="*/ 0 h 1569660"/>
              <a:gd name="connsiteX2" fmla="*/ 897919 w 4275806"/>
              <a:gd name="connsiteY2" fmla="*/ 0 h 1569660"/>
              <a:gd name="connsiteX3" fmla="*/ 1517911 w 4275806"/>
              <a:gd name="connsiteY3" fmla="*/ 0 h 1569660"/>
              <a:gd name="connsiteX4" fmla="*/ 2009629 w 4275806"/>
              <a:gd name="connsiteY4" fmla="*/ 0 h 1569660"/>
              <a:gd name="connsiteX5" fmla="*/ 2501347 w 4275806"/>
              <a:gd name="connsiteY5" fmla="*/ 0 h 1569660"/>
              <a:gd name="connsiteX6" fmla="*/ 3121338 w 4275806"/>
              <a:gd name="connsiteY6" fmla="*/ 0 h 1569660"/>
              <a:gd name="connsiteX7" fmla="*/ 3570298 w 4275806"/>
              <a:gd name="connsiteY7" fmla="*/ 0 h 1569660"/>
              <a:gd name="connsiteX8" fmla="*/ 4275806 w 4275806"/>
              <a:gd name="connsiteY8" fmla="*/ 0 h 1569660"/>
              <a:gd name="connsiteX9" fmla="*/ 4275806 w 4275806"/>
              <a:gd name="connsiteY9" fmla="*/ 554613 h 1569660"/>
              <a:gd name="connsiteX10" fmla="*/ 4275806 w 4275806"/>
              <a:gd name="connsiteY10" fmla="*/ 1046440 h 1569660"/>
              <a:gd name="connsiteX11" fmla="*/ 4275806 w 4275806"/>
              <a:gd name="connsiteY11" fmla="*/ 1569660 h 1569660"/>
              <a:gd name="connsiteX12" fmla="*/ 3698572 w 4275806"/>
              <a:gd name="connsiteY12" fmla="*/ 1569660 h 1569660"/>
              <a:gd name="connsiteX13" fmla="*/ 3078580 w 4275806"/>
              <a:gd name="connsiteY13" fmla="*/ 1569660 h 1569660"/>
              <a:gd name="connsiteX14" fmla="*/ 2458588 w 4275806"/>
              <a:gd name="connsiteY14" fmla="*/ 1569660 h 1569660"/>
              <a:gd name="connsiteX15" fmla="*/ 2009629 w 4275806"/>
              <a:gd name="connsiteY15" fmla="*/ 1569660 h 1569660"/>
              <a:gd name="connsiteX16" fmla="*/ 1475153 w 4275806"/>
              <a:gd name="connsiteY16" fmla="*/ 1569660 h 1569660"/>
              <a:gd name="connsiteX17" fmla="*/ 855161 w 4275806"/>
              <a:gd name="connsiteY17" fmla="*/ 1569660 h 1569660"/>
              <a:gd name="connsiteX18" fmla="*/ 0 w 4275806"/>
              <a:gd name="connsiteY18" fmla="*/ 1569660 h 1569660"/>
              <a:gd name="connsiteX19" fmla="*/ 0 w 4275806"/>
              <a:gd name="connsiteY19" fmla="*/ 1093530 h 1569660"/>
              <a:gd name="connsiteX20" fmla="*/ 0 w 4275806"/>
              <a:gd name="connsiteY20" fmla="*/ 601703 h 1569660"/>
              <a:gd name="connsiteX21" fmla="*/ 0 w 4275806"/>
              <a:gd name="connsiteY21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75806" h="1569660" extrusionOk="0">
                <a:moveTo>
                  <a:pt x="0" y="0"/>
                </a:moveTo>
                <a:cubicBezTo>
                  <a:pt x="153277" y="-2201"/>
                  <a:pt x="336963" y="31100"/>
                  <a:pt x="491718" y="0"/>
                </a:cubicBezTo>
                <a:cubicBezTo>
                  <a:pt x="646473" y="-31100"/>
                  <a:pt x="749456" y="38103"/>
                  <a:pt x="897919" y="0"/>
                </a:cubicBezTo>
                <a:cubicBezTo>
                  <a:pt x="1046382" y="-38103"/>
                  <a:pt x="1340836" y="57827"/>
                  <a:pt x="1517911" y="0"/>
                </a:cubicBezTo>
                <a:cubicBezTo>
                  <a:pt x="1694986" y="-57827"/>
                  <a:pt x="1817166" y="9698"/>
                  <a:pt x="2009629" y="0"/>
                </a:cubicBezTo>
                <a:cubicBezTo>
                  <a:pt x="2202092" y="-9698"/>
                  <a:pt x="2376971" y="14323"/>
                  <a:pt x="2501347" y="0"/>
                </a:cubicBezTo>
                <a:cubicBezTo>
                  <a:pt x="2625723" y="-14323"/>
                  <a:pt x="2881691" y="32088"/>
                  <a:pt x="3121338" y="0"/>
                </a:cubicBezTo>
                <a:cubicBezTo>
                  <a:pt x="3360985" y="-32088"/>
                  <a:pt x="3392668" y="12286"/>
                  <a:pt x="3570298" y="0"/>
                </a:cubicBezTo>
                <a:cubicBezTo>
                  <a:pt x="3747928" y="-12286"/>
                  <a:pt x="4047942" y="27409"/>
                  <a:pt x="4275806" y="0"/>
                </a:cubicBezTo>
                <a:cubicBezTo>
                  <a:pt x="4291684" y="217448"/>
                  <a:pt x="4214236" y="294319"/>
                  <a:pt x="4275806" y="554613"/>
                </a:cubicBezTo>
                <a:cubicBezTo>
                  <a:pt x="4337376" y="814907"/>
                  <a:pt x="4248270" y="922071"/>
                  <a:pt x="4275806" y="1046440"/>
                </a:cubicBezTo>
                <a:cubicBezTo>
                  <a:pt x="4303342" y="1170809"/>
                  <a:pt x="4254347" y="1440971"/>
                  <a:pt x="4275806" y="1569660"/>
                </a:cubicBezTo>
                <a:cubicBezTo>
                  <a:pt x="4079733" y="1589143"/>
                  <a:pt x="3820875" y="1563488"/>
                  <a:pt x="3698572" y="1569660"/>
                </a:cubicBezTo>
                <a:cubicBezTo>
                  <a:pt x="3576269" y="1575832"/>
                  <a:pt x="3298959" y="1554974"/>
                  <a:pt x="3078580" y="1569660"/>
                </a:cubicBezTo>
                <a:cubicBezTo>
                  <a:pt x="2858201" y="1584346"/>
                  <a:pt x="2655612" y="1502859"/>
                  <a:pt x="2458588" y="1569660"/>
                </a:cubicBezTo>
                <a:cubicBezTo>
                  <a:pt x="2261564" y="1636461"/>
                  <a:pt x="2106008" y="1553058"/>
                  <a:pt x="2009629" y="1569660"/>
                </a:cubicBezTo>
                <a:cubicBezTo>
                  <a:pt x="1913250" y="1586262"/>
                  <a:pt x="1646074" y="1562155"/>
                  <a:pt x="1475153" y="1569660"/>
                </a:cubicBezTo>
                <a:cubicBezTo>
                  <a:pt x="1304232" y="1577165"/>
                  <a:pt x="1141312" y="1564941"/>
                  <a:pt x="855161" y="1569660"/>
                </a:cubicBezTo>
                <a:cubicBezTo>
                  <a:pt x="569010" y="1574379"/>
                  <a:pt x="301716" y="1518416"/>
                  <a:pt x="0" y="1569660"/>
                </a:cubicBezTo>
                <a:cubicBezTo>
                  <a:pt x="-7174" y="1362618"/>
                  <a:pt x="48723" y="1255442"/>
                  <a:pt x="0" y="1093530"/>
                </a:cubicBezTo>
                <a:cubicBezTo>
                  <a:pt x="-48723" y="931618"/>
                  <a:pt x="24181" y="769363"/>
                  <a:pt x="0" y="601703"/>
                </a:cubicBezTo>
                <a:cubicBezTo>
                  <a:pt x="-24181" y="434043"/>
                  <a:pt x="48250" y="26572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alibri Body"/>
                <a:ea typeface="Cambria Math" panose="02040503050406030204" pitchFamily="18" charset="0"/>
              </a:rPr>
              <a:t>This means that the original samples that were </a:t>
            </a:r>
            <a:r>
              <a:rPr lang="en-GB" sz="2400" dirty="0" err="1">
                <a:latin typeface="Calibri Body"/>
                <a:ea typeface="Cambria Math" panose="02040503050406030204" pitchFamily="18" charset="0"/>
              </a:rPr>
              <a:t>labeled</a:t>
            </a:r>
            <a:r>
              <a:rPr lang="en-GB" sz="2400" dirty="0">
                <a:latin typeface="Calibri Body"/>
                <a:ea typeface="Cambria Math" panose="020405030504060302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obese </a:t>
            </a:r>
            <a:r>
              <a:rPr lang="en-GB" sz="2400" dirty="0">
                <a:latin typeface="Calibri Body"/>
                <a:ea typeface="Cambria Math" panose="02040503050406030204" pitchFamily="18" charset="0"/>
              </a:rPr>
              <a:t>are at positive infinity on the new y-axis</a:t>
            </a:r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34B71BB-0821-2610-BCD9-1230182D324D}"/>
                  </a:ext>
                </a:extLst>
              </p14:cNvPr>
              <p14:cNvContentPartPr/>
              <p14:nvPr/>
            </p14:nvContentPartPr>
            <p14:xfrm>
              <a:off x="4225080" y="-25175"/>
              <a:ext cx="7760520" cy="681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34B71BB-0821-2610-BCD9-1230182D32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9440" y="-60815"/>
                <a:ext cx="7832160" cy="75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468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BD565E54-E3BC-895A-4E3D-E988572A59DE}"/>
              </a:ext>
            </a:extLst>
          </p:cNvPr>
          <p:cNvGrpSpPr/>
          <p:nvPr/>
        </p:nvGrpSpPr>
        <p:grpSpPr>
          <a:xfrm>
            <a:off x="7221235" y="440236"/>
            <a:ext cx="4120551" cy="4074450"/>
            <a:chOff x="595664" y="525442"/>
            <a:chExt cx="4120551" cy="407445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63D3B1B-1B9B-8D29-C16C-7CDCD09D9B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7230" y="1012369"/>
              <a:ext cx="0" cy="3190683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1758173-455A-E6FC-03CD-4C8D966A8060}"/>
                </a:ext>
              </a:extLst>
            </p:cNvPr>
            <p:cNvCxnSpPr>
              <a:cxnSpLocks/>
            </p:cNvCxnSpPr>
            <p:nvPr/>
          </p:nvCxnSpPr>
          <p:spPr>
            <a:xfrm>
              <a:off x="1272563" y="2666600"/>
              <a:ext cx="3443652" cy="4954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1B8008E-F88F-26A9-34CF-1D0C0186AF0C}"/>
                </a:ext>
              </a:extLst>
            </p:cNvPr>
            <p:cNvCxnSpPr>
              <a:cxnSpLocks/>
            </p:cNvCxnSpPr>
            <p:nvPr/>
          </p:nvCxnSpPr>
          <p:spPr>
            <a:xfrm>
              <a:off x="1901747" y="2502174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9C9D232-259F-7C60-75EB-89BC26670247}"/>
                </a:ext>
              </a:extLst>
            </p:cNvPr>
            <p:cNvCxnSpPr>
              <a:cxnSpLocks/>
            </p:cNvCxnSpPr>
            <p:nvPr/>
          </p:nvCxnSpPr>
          <p:spPr>
            <a:xfrm>
              <a:off x="2420378" y="2508119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78E3C1D-EC6D-6A7E-6973-E9962D366FDB}"/>
                </a:ext>
              </a:extLst>
            </p:cNvPr>
            <p:cNvCxnSpPr>
              <a:cxnSpLocks/>
            </p:cNvCxnSpPr>
            <p:nvPr/>
          </p:nvCxnSpPr>
          <p:spPr>
            <a:xfrm>
              <a:off x="2939009" y="2514062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4D85D6-04C9-8304-E8F6-946C2A8D70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3904262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5C6A4DE-754C-ACEF-5920-11CEF604A2D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1148079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77FEC04-BEB8-5EED-330F-1F484534C55C}"/>
                </a:ext>
              </a:extLst>
            </p:cNvPr>
            <p:cNvSpPr txBox="1"/>
            <p:nvPr/>
          </p:nvSpPr>
          <p:spPr>
            <a:xfrm>
              <a:off x="657497" y="1166902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3</a:t>
              </a:r>
              <a:endParaRPr lang="en-PH" sz="1200" b="1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C8AB5D1-6F54-9BEC-6980-8C365DA075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1607443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C82C357-B4DC-5A1A-C685-818EB83FAC1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2991" y="2066808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56F7A3-0D65-7872-4056-F9DA13D2766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3444899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9F6B4A-6023-2BDE-9A77-0E5658628C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2991" y="2985535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198B42E-A3DC-09B8-C9F8-11CE23F1EFF7}"/>
                </a:ext>
              </a:extLst>
            </p:cNvPr>
            <p:cNvCxnSpPr>
              <a:cxnSpLocks/>
            </p:cNvCxnSpPr>
            <p:nvPr/>
          </p:nvCxnSpPr>
          <p:spPr>
            <a:xfrm>
              <a:off x="3457639" y="2502175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A3B0B22-1027-43A4-A2DC-9726E8DC7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76271" y="2505147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9BC988-A050-2B50-3C57-9D260E9579DD}"/>
                </a:ext>
              </a:extLst>
            </p:cNvPr>
            <p:cNvCxnSpPr>
              <a:cxnSpLocks/>
            </p:cNvCxnSpPr>
            <p:nvPr/>
          </p:nvCxnSpPr>
          <p:spPr>
            <a:xfrm>
              <a:off x="4494899" y="2517033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5AF909-B64A-F6A3-2136-B933D4460B3C}"/>
                </a:ext>
              </a:extLst>
            </p:cNvPr>
            <p:cNvSpPr txBox="1"/>
            <p:nvPr/>
          </p:nvSpPr>
          <p:spPr>
            <a:xfrm>
              <a:off x="657935" y="1590550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2</a:t>
              </a:r>
              <a:endParaRPr lang="en-PH" sz="12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B8D25A-CF20-BBC8-CF96-DC63B80F0730}"/>
                </a:ext>
              </a:extLst>
            </p:cNvPr>
            <p:cNvSpPr txBox="1"/>
            <p:nvPr/>
          </p:nvSpPr>
          <p:spPr>
            <a:xfrm>
              <a:off x="657935" y="2080670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1</a:t>
              </a:r>
              <a:endParaRPr lang="en-PH" sz="12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D0C825-3A1A-CAEF-5560-BC0EE2D0CEBB}"/>
                </a:ext>
              </a:extLst>
            </p:cNvPr>
            <p:cNvSpPr txBox="1"/>
            <p:nvPr/>
          </p:nvSpPr>
          <p:spPr>
            <a:xfrm>
              <a:off x="666731" y="2544989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0</a:t>
              </a:r>
              <a:endParaRPr lang="en-PH" sz="12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A4947E-3B26-CE6A-8216-FAC8830A706B}"/>
                </a:ext>
              </a:extLst>
            </p:cNvPr>
            <p:cNvSpPr txBox="1"/>
            <p:nvPr/>
          </p:nvSpPr>
          <p:spPr>
            <a:xfrm>
              <a:off x="660931" y="2999398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-1</a:t>
              </a:r>
              <a:endParaRPr lang="en-PH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9BCB5B-1B35-CAE6-5E84-E783E9E7CE61}"/>
                </a:ext>
              </a:extLst>
            </p:cNvPr>
            <p:cNvSpPr txBox="1"/>
            <p:nvPr/>
          </p:nvSpPr>
          <p:spPr>
            <a:xfrm>
              <a:off x="657496" y="3467192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-2</a:t>
              </a:r>
              <a:endParaRPr lang="en-PH" sz="12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0C6BC9-E5CC-3E56-801A-10E2E0D9B056}"/>
                </a:ext>
              </a:extLst>
            </p:cNvPr>
            <p:cNvSpPr txBox="1"/>
            <p:nvPr/>
          </p:nvSpPr>
          <p:spPr>
            <a:xfrm>
              <a:off x="660932" y="3918125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-3</a:t>
              </a:r>
              <a:endParaRPr lang="en-PH" sz="12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A21AE13-9D31-FBB2-8EE5-C426C7AC0CA5}"/>
                </a:ext>
              </a:extLst>
            </p:cNvPr>
            <p:cNvSpPr txBox="1"/>
            <p:nvPr/>
          </p:nvSpPr>
          <p:spPr>
            <a:xfrm>
              <a:off x="595665" y="525442"/>
              <a:ext cx="650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+ Infinity</a:t>
              </a:r>
              <a:endParaRPr lang="en-PH" sz="900" b="1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A428D60-F4D7-F176-89FB-BED4E13D1A2B}"/>
                </a:ext>
              </a:extLst>
            </p:cNvPr>
            <p:cNvSpPr txBox="1"/>
            <p:nvPr/>
          </p:nvSpPr>
          <p:spPr>
            <a:xfrm>
              <a:off x="595664" y="4369060"/>
              <a:ext cx="650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- Infinity</a:t>
              </a:r>
              <a:endParaRPr lang="en-PH" sz="900" b="1" dirty="0"/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1DF85378-2600-71C8-77CB-125F8F74FFAD}"/>
                </a:ext>
              </a:extLst>
            </p:cNvPr>
            <p:cNvCxnSpPr>
              <a:cxnSpLocks/>
            </p:cNvCxnSpPr>
            <p:nvPr/>
          </p:nvCxnSpPr>
          <p:spPr>
            <a:xfrm>
              <a:off x="1245696" y="652008"/>
              <a:ext cx="3349123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EE4BEDB-A5CB-4D7B-0A57-6C0810D869BB}"/>
                </a:ext>
              </a:extLst>
            </p:cNvPr>
            <p:cNvCxnSpPr>
              <a:cxnSpLocks/>
            </p:cNvCxnSpPr>
            <p:nvPr/>
          </p:nvCxnSpPr>
          <p:spPr>
            <a:xfrm>
              <a:off x="1245696" y="4495626"/>
              <a:ext cx="3249204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A3CC96E-6014-CDC4-5794-0FC73E4DF548}"/>
                </a:ext>
              </a:extLst>
            </p:cNvPr>
            <p:cNvSpPr/>
            <p:nvPr/>
          </p:nvSpPr>
          <p:spPr>
            <a:xfrm>
              <a:off x="2454717" y="535958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924110-65B4-3696-D3F6-2708E1D31B39}"/>
                </a:ext>
              </a:extLst>
            </p:cNvPr>
            <p:cNvSpPr/>
            <p:nvPr/>
          </p:nvSpPr>
          <p:spPr>
            <a:xfrm>
              <a:off x="3074739" y="533456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565CBC-8CC5-8B07-A655-87A370169035}"/>
                </a:ext>
              </a:extLst>
            </p:cNvPr>
            <p:cNvSpPr/>
            <p:nvPr/>
          </p:nvSpPr>
          <p:spPr>
            <a:xfrm>
              <a:off x="3451122" y="534874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A1C847-BB7C-7506-5D2F-0E04754856C9}"/>
                </a:ext>
              </a:extLst>
            </p:cNvPr>
            <p:cNvSpPr/>
            <p:nvPr/>
          </p:nvSpPr>
          <p:spPr>
            <a:xfrm>
              <a:off x="3735973" y="534874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8A0F51-9793-AEFD-4C6A-3C26A1C6D951}"/>
                </a:ext>
              </a:extLst>
            </p:cNvPr>
            <p:cNvSpPr/>
            <p:nvPr/>
          </p:nvSpPr>
          <p:spPr>
            <a:xfrm>
              <a:off x="4020823" y="533075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4228CC-1B0F-9AF8-C7D0-A0765A6A5CF1}"/>
                </a:ext>
              </a:extLst>
            </p:cNvPr>
            <p:cNvSpPr/>
            <p:nvPr/>
          </p:nvSpPr>
          <p:spPr>
            <a:xfrm>
              <a:off x="1901747" y="439956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79ABA86-AC0A-964B-7C39-48DFF84110C9}"/>
                </a:ext>
              </a:extLst>
            </p:cNvPr>
            <p:cNvSpPr/>
            <p:nvPr/>
          </p:nvSpPr>
          <p:spPr>
            <a:xfrm>
              <a:off x="2255676" y="439823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ECE7E0A-6B15-779C-DA77-FB1A30C02845}"/>
                </a:ext>
              </a:extLst>
            </p:cNvPr>
            <p:cNvSpPr/>
            <p:nvPr/>
          </p:nvSpPr>
          <p:spPr>
            <a:xfrm>
              <a:off x="1642432" y="4403221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1CB2ACD-6CA2-26EA-CEAD-AAD1FE3BFFDF}"/>
                </a:ext>
              </a:extLst>
            </p:cNvPr>
            <p:cNvSpPr/>
            <p:nvPr/>
          </p:nvSpPr>
          <p:spPr>
            <a:xfrm>
              <a:off x="3286420" y="439823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ight Arrow 86">
            <a:extLst>
              <a:ext uri="{FF2B5EF4-FFF2-40B4-BE49-F238E27FC236}">
                <a16:creationId xmlns:a16="http://schemas.microsoft.com/office/drawing/2014/main" id="{CD2BB467-0C82-8EBF-DEDA-6C6A4C28AC09}"/>
              </a:ext>
            </a:extLst>
          </p:cNvPr>
          <p:cNvSpPr/>
          <p:nvPr/>
        </p:nvSpPr>
        <p:spPr>
          <a:xfrm>
            <a:off x="5840941" y="2235145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266EBCD-DB19-7445-755F-D1F229ADCBA1}"/>
              </a:ext>
            </a:extLst>
          </p:cNvPr>
          <p:cNvCxnSpPr>
            <a:cxnSpLocks/>
          </p:cNvCxnSpPr>
          <p:nvPr/>
        </p:nvCxnSpPr>
        <p:spPr>
          <a:xfrm flipV="1">
            <a:off x="723696" y="604257"/>
            <a:ext cx="0" cy="337331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CBBA4CE-8D14-B357-02B3-EDB296F040EA}"/>
              </a:ext>
            </a:extLst>
          </p:cNvPr>
          <p:cNvCxnSpPr>
            <a:cxnSpLocks/>
          </p:cNvCxnSpPr>
          <p:nvPr/>
        </p:nvCxnSpPr>
        <p:spPr>
          <a:xfrm>
            <a:off x="707569" y="3951187"/>
            <a:ext cx="4546409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4913D41-3645-6CE9-D8C4-07FA15FB7AE6}"/>
              </a:ext>
            </a:extLst>
          </p:cNvPr>
          <p:cNvCxnSpPr>
            <a:cxnSpLocks/>
          </p:cNvCxnSpPr>
          <p:nvPr/>
        </p:nvCxnSpPr>
        <p:spPr>
          <a:xfrm>
            <a:off x="1736453" y="369419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8AB4453-2EF2-299A-BB72-027EEF7B2DC4}"/>
              </a:ext>
            </a:extLst>
          </p:cNvPr>
          <p:cNvCxnSpPr>
            <a:cxnSpLocks/>
          </p:cNvCxnSpPr>
          <p:nvPr/>
        </p:nvCxnSpPr>
        <p:spPr>
          <a:xfrm>
            <a:off x="2457199" y="369419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46958EE-85DA-5F23-6550-6E5D119BEF1A}"/>
              </a:ext>
            </a:extLst>
          </p:cNvPr>
          <p:cNvCxnSpPr>
            <a:cxnSpLocks/>
          </p:cNvCxnSpPr>
          <p:nvPr/>
        </p:nvCxnSpPr>
        <p:spPr>
          <a:xfrm>
            <a:off x="4619439" y="369419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F19B89B-6387-DAB6-A2B6-757A40A9A869}"/>
              </a:ext>
            </a:extLst>
          </p:cNvPr>
          <p:cNvSpPr txBox="1"/>
          <p:nvPr/>
        </p:nvSpPr>
        <p:spPr>
          <a:xfrm>
            <a:off x="1596173" y="4208182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3567F03-C617-2A22-4318-7485E0FB4875}"/>
              </a:ext>
            </a:extLst>
          </p:cNvPr>
          <p:cNvSpPr txBox="1"/>
          <p:nvPr/>
        </p:nvSpPr>
        <p:spPr>
          <a:xfrm>
            <a:off x="2338467" y="4208182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0C170C4-24CE-CF40-81AE-CCEFB3BE6009}"/>
              </a:ext>
            </a:extLst>
          </p:cNvPr>
          <p:cNvSpPr txBox="1"/>
          <p:nvPr/>
        </p:nvSpPr>
        <p:spPr>
          <a:xfrm>
            <a:off x="3032821" y="4206800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B8015BA-2F2C-216C-1CF3-B98A4715B6D9}"/>
              </a:ext>
            </a:extLst>
          </p:cNvPr>
          <p:cNvCxnSpPr>
            <a:cxnSpLocks/>
          </p:cNvCxnSpPr>
          <p:nvPr/>
        </p:nvCxnSpPr>
        <p:spPr>
          <a:xfrm rot="5400000">
            <a:off x="739821" y="3178454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BA34BEE-0379-3136-513A-370ADF32EB4E}"/>
              </a:ext>
            </a:extLst>
          </p:cNvPr>
          <p:cNvCxnSpPr>
            <a:cxnSpLocks/>
          </p:cNvCxnSpPr>
          <p:nvPr/>
        </p:nvCxnSpPr>
        <p:spPr>
          <a:xfrm rot="5400000">
            <a:off x="723696" y="792234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B918E4A-BC01-FBE3-122C-75AE823545FD}"/>
              </a:ext>
            </a:extLst>
          </p:cNvPr>
          <p:cNvSpPr txBox="1"/>
          <p:nvPr/>
        </p:nvSpPr>
        <p:spPr>
          <a:xfrm>
            <a:off x="151585" y="3238166"/>
            <a:ext cx="359999" cy="358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0D46C08-A24C-89DE-13C3-601F19E42BE1}"/>
              </a:ext>
            </a:extLst>
          </p:cNvPr>
          <p:cNvSpPr txBox="1"/>
          <p:nvPr/>
        </p:nvSpPr>
        <p:spPr>
          <a:xfrm>
            <a:off x="197843" y="856414"/>
            <a:ext cx="313741" cy="358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6C6580B-5419-3F30-CD3B-955AADBC1B2D}"/>
              </a:ext>
            </a:extLst>
          </p:cNvPr>
          <p:cNvCxnSpPr>
            <a:cxnSpLocks/>
          </p:cNvCxnSpPr>
          <p:nvPr/>
        </p:nvCxnSpPr>
        <p:spPr>
          <a:xfrm>
            <a:off x="3177945" y="3694191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2D9CF2E-0A6E-7287-6641-74F7633E8F2C}"/>
              </a:ext>
            </a:extLst>
          </p:cNvPr>
          <p:cNvCxnSpPr>
            <a:cxnSpLocks/>
          </p:cNvCxnSpPr>
          <p:nvPr/>
        </p:nvCxnSpPr>
        <p:spPr>
          <a:xfrm>
            <a:off x="3898691" y="3694191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D584D6A-2CBC-A3F3-30DC-D847CA72A507}"/>
              </a:ext>
            </a:extLst>
          </p:cNvPr>
          <p:cNvSpPr txBox="1"/>
          <p:nvPr/>
        </p:nvSpPr>
        <p:spPr>
          <a:xfrm>
            <a:off x="3779959" y="4206800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4FFFF3F-9BF1-33BD-3705-039F4867EB0F}"/>
              </a:ext>
            </a:extLst>
          </p:cNvPr>
          <p:cNvSpPr txBox="1"/>
          <p:nvPr/>
        </p:nvSpPr>
        <p:spPr>
          <a:xfrm>
            <a:off x="4479154" y="4206800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114" name="Freeform 113">
            <a:extLst>
              <a:ext uri="{FF2B5EF4-FFF2-40B4-BE49-F238E27FC236}">
                <a16:creationId xmlns:a16="http://schemas.microsoft.com/office/drawing/2014/main" id="{44203F91-6458-71CA-6C8F-448AD18535B6}"/>
              </a:ext>
            </a:extLst>
          </p:cNvPr>
          <p:cNvSpPr/>
          <p:nvPr/>
        </p:nvSpPr>
        <p:spPr>
          <a:xfrm>
            <a:off x="1047671" y="1062490"/>
            <a:ext cx="3760696" cy="2464157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298B254-FE3C-911E-93E2-795561385872}"/>
              </a:ext>
            </a:extLst>
          </p:cNvPr>
          <p:cNvSpPr/>
          <p:nvPr/>
        </p:nvSpPr>
        <p:spPr>
          <a:xfrm>
            <a:off x="1477821" y="3330662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D133662-8712-A783-7526-D2273B0BABD1}"/>
              </a:ext>
            </a:extLst>
          </p:cNvPr>
          <p:cNvSpPr/>
          <p:nvPr/>
        </p:nvSpPr>
        <p:spPr>
          <a:xfrm>
            <a:off x="1108117" y="3293603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6D83153-6645-F8D6-3EBC-8D8B3630E2E9}"/>
              </a:ext>
            </a:extLst>
          </p:cNvPr>
          <p:cNvSpPr/>
          <p:nvPr/>
        </p:nvSpPr>
        <p:spPr>
          <a:xfrm>
            <a:off x="3136565" y="1011685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8C9F3CE-D0CF-3BC8-E558-677E9A15B8F6}"/>
              </a:ext>
            </a:extLst>
          </p:cNvPr>
          <p:cNvSpPr/>
          <p:nvPr/>
        </p:nvSpPr>
        <p:spPr>
          <a:xfrm>
            <a:off x="3733569" y="931479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3DE788E-C59F-EC9F-E39C-61130EB1AF53}"/>
              </a:ext>
            </a:extLst>
          </p:cNvPr>
          <p:cNvSpPr/>
          <p:nvPr/>
        </p:nvSpPr>
        <p:spPr>
          <a:xfrm>
            <a:off x="4066782" y="934898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234AFAF-F62B-6E57-2290-EA42828CE70C}"/>
              </a:ext>
            </a:extLst>
          </p:cNvPr>
          <p:cNvSpPr/>
          <p:nvPr/>
        </p:nvSpPr>
        <p:spPr>
          <a:xfrm>
            <a:off x="4422166" y="931479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8EBCEA-A9AA-F948-5CC7-4A984BF07B26}"/>
              </a:ext>
            </a:extLst>
          </p:cNvPr>
          <p:cNvSpPr txBox="1"/>
          <p:nvPr/>
        </p:nvSpPr>
        <p:spPr>
          <a:xfrm>
            <a:off x="1009643" y="5180094"/>
            <a:ext cx="10172713" cy="861774"/>
          </a:xfrm>
          <a:custGeom>
            <a:avLst/>
            <a:gdLst>
              <a:gd name="connsiteX0" fmla="*/ 0 w 10172713"/>
              <a:gd name="connsiteY0" fmla="*/ 0 h 861774"/>
              <a:gd name="connsiteX1" fmla="*/ 496668 w 10172713"/>
              <a:gd name="connsiteY1" fmla="*/ 0 h 861774"/>
              <a:gd name="connsiteX2" fmla="*/ 789881 w 10172713"/>
              <a:gd name="connsiteY2" fmla="*/ 0 h 861774"/>
              <a:gd name="connsiteX3" fmla="*/ 1591730 w 10172713"/>
              <a:gd name="connsiteY3" fmla="*/ 0 h 861774"/>
              <a:gd name="connsiteX4" fmla="*/ 2088398 w 10172713"/>
              <a:gd name="connsiteY4" fmla="*/ 0 h 861774"/>
              <a:gd name="connsiteX5" fmla="*/ 2585066 w 10172713"/>
              <a:gd name="connsiteY5" fmla="*/ 0 h 861774"/>
              <a:gd name="connsiteX6" fmla="*/ 3386915 w 10172713"/>
              <a:gd name="connsiteY6" fmla="*/ 0 h 861774"/>
              <a:gd name="connsiteX7" fmla="*/ 3781856 w 10172713"/>
              <a:gd name="connsiteY7" fmla="*/ 0 h 861774"/>
              <a:gd name="connsiteX8" fmla="*/ 4583705 w 10172713"/>
              <a:gd name="connsiteY8" fmla="*/ 0 h 861774"/>
              <a:gd name="connsiteX9" fmla="*/ 5385554 w 10172713"/>
              <a:gd name="connsiteY9" fmla="*/ 0 h 861774"/>
              <a:gd name="connsiteX10" fmla="*/ 5983949 w 10172713"/>
              <a:gd name="connsiteY10" fmla="*/ 0 h 861774"/>
              <a:gd name="connsiteX11" fmla="*/ 6785798 w 10172713"/>
              <a:gd name="connsiteY11" fmla="*/ 0 h 861774"/>
              <a:gd name="connsiteX12" fmla="*/ 7282466 w 10172713"/>
              <a:gd name="connsiteY12" fmla="*/ 0 h 861774"/>
              <a:gd name="connsiteX13" fmla="*/ 7779133 w 10172713"/>
              <a:gd name="connsiteY13" fmla="*/ 0 h 861774"/>
              <a:gd name="connsiteX14" fmla="*/ 8479255 w 10172713"/>
              <a:gd name="connsiteY14" fmla="*/ 0 h 861774"/>
              <a:gd name="connsiteX15" fmla="*/ 8975923 w 10172713"/>
              <a:gd name="connsiteY15" fmla="*/ 0 h 861774"/>
              <a:gd name="connsiteX16" fmla="*/ 10172713 w 10172713"/>
              <a:gd name="connsiteY16" fmla="*/ 0 h 861774"/>
              <a:gd name="connsiteX17" fmla="*/ 10172713 w 10172713"/>
              <a:gd name="connsiteY17" fmla="*/ 448122 h 861774"/>
              <a:gd name="connsiteX18" fmla="*/ 10172713 w 10172713"/>
              <a:gd name="connsiteY18" fmla="*/ 861774 h 861774"/>
              <a:gd name="connsiteX19" fmla="*/ 9472591 w 10172713"/>
              <a:gd name="connsiteY19" fmla="*/ 861774 h 861774"/>
              <a:gd name="connsiteX20" fmla="*/ 9077650 w 10172713"/>
              <a:gd name="connsiteY20" fmla="*/ 861774 h 861774"/>
              <a:gd name="connsiteX21" fmla="*/ 8275801 w 10172713"/>
              <a:gd name="connsiteY21" fmla="*/ 861774 h 861774"/>
              <a:gd name="connsiteX22" fmla="*/ 7677406 w 10172713"/>
              <a:gd name="connsiteY22" fmla="*/ 861774 h 861774"/>
              <a:gd name="connsiteX23" fmla="*/ 7282466 w 10172713"/>
              <a:gd name="connsiteY23" fmla="*/ 861774 h 861774"/>
              <a:gd name="connsiteX24" fmla="*/ 6684071 w 10172713"/>
              <a:gd name="connsiteY24" fmla="*/ 861774 h 861774"/>
              <a:gd name="connsiteX25" fmla="*/ 6390857 w 10172713"/>
              <a:gd name="connsiteY25" fmla="*/ 861774 h 861774"/>
              <a:gd name="connsiteX26" fmla="*/ 6097644 w 10172713"/>
              <a:gd name="connsiteY26" fmla="*/ 861774 h 861774"/>
              <a:gd name="connsiteX27" fmla="*/ 5499249 w 10172713"/>
              <a:gd name="connsiteY27" fmla="*/ 861774 h 861774"/>
              <a:gd name="connsiteX28" fmla="*/ 5104308 w 10172713"/>
              <a:gd name="connsiteY28" fmla="*/ 861774 h 861774"/>
              <a:gd name="connsiteX29" fmla="*/ 4404186 w 10172713"/>
              <a:gd name="connsiteY29" fmla="*/ 861774 h 861774"/>
              <a:gd name="connsiteX30" fmla="*/ 4009246 w 10172713"/>
              <a:gd name="connsiteY30" fmla="*/ 861774 h 861774"/>
              <a:gd name="connsiteX31" fmla="*/ 3309124 w 10172713"/>
              <a:gd name="connsiteY31" fmla="*/ 861774 h 861774"/>
              <a:gd name="connsiteX32" fmla="*/ 3015910 w 10172713"/>
              <a:gd name="connsiteY32" fmla="*/ 861774 h 861774"/>
              <a:gd name="connsiteX33" fmla="*/ 2315788 w 10172713"/>
              <a:gd name="connsiteY33" fmla="*/ 861774 h 861774"/>
              <a:gd name="connsiteX34" fmla="*/ 1920848 w 10172713"/>
              <a:gd name="connsiteY34" fmla="*/ 861774 h 861774"/>
              <a:gd name="connsiteX35" fmla="*/ 1627634 w 10172713"/>
              <a:gd name="connsiteY35" fmla="*/ 861774 h 861774"/>
              <a:gd name="connsiteX36" fmla="*/ 1232693 w 10172713"/>
              <a:gd name="connsiteY36" fmla="*/ 861774 h 861774"/>
              <a:gd name="connsiteX37" fmla="*/ 532571 w 10172713"/>
              <a:gd name="connsiteY37" fmla="*/ 861774 h 861774"/>
              <a:gd name="connsiteX38" fmla="*/ 0 w 10172713"/>
              <a:gd name="connsiteY38" fmla="*/ 861774 h 861774"/>
              <a:gd name="connsiteX39" fmla="*/ 0 w 10172713"/>
              <a:gd name="connsiteY39" fmla="*/ 456740 h 861774"/>
              <a:gd name="connsiteX40" fmla="*/ 0 w 10172713"/>
              <a:gd name="connsiteY40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172713" h="861774" extrusionOk="0">
                <a:moveTo>
                  <a:pt x="0" y="0"/>
                </a:moveTo>
                <a:cubicBezTo>
                  <a:pt x="110255" y="-49183"/>
                  <a:pt x="290141" y="4748"/>
                  <a:pt x="496668" y="0"/>
                </a:cubicBezTo>
                <a:cubicBezTo>
                  <a:pt x="703195" y="-4748"/>
                  <a:pt x="728001" y="19277"/>
                  <a:pt x="789881" y="0"/>
                </a:cubicBezTo>
                <a:cubicBezTo>
                  <a:pt x="851761" y="-19277"/>
                  <a:pt x="1250286" y="60051"/>
                  <a:pt x="1591730" y="0"/>
                </a:cubicBezTo>
                <a:cubicBezTo>
                  <a:pt x="1933174" y="-60051"/>
                  <a:pt x="1894576" y="21384"/>
                  <a:pt x="2088398" y="0"/>
                </a:cubicBezTo>
                <a:cubicBezTo>
                  <a:pt x="2282220" y="-21384"/>
                  <a:pt x="2458656" y="36278"/>
                  <a:pt x="2585066" y="0"/>
                </a:cubicBezTo>
                <a:cubicBezTo>
                  <a:pt x="2711476" y="-36278"/>
                  <a:pt x="3057979" y="4492"/>
                  <a:pt x="3386915" y="0"/>
                </a:cubicBezTo>
                <a:cubicBezTo>
                  <a:pt x="3715851" y="-4492"/>
                  <a:pt x="3610244" y="7928"/>
                  <a:pt x="3781856" y="0"/>
                </a:cubicBezTo>
                <a:cubicBezTo>
                  <a:pt x="3953468" y="-7928"/>
                  <a:pt x="4331092" y="40363"/>
                  <a:pt x="4583705" y="0"/>
                </a:cubicBezTo>
                <a:cubicBezTo>
                  <a:pt x="4836318" y="-40363"/>
                  <a:pt x="5171607" y="43808"/>
                  <a:pt x="5385554" y="0"/>
                </a:cubicBezTo>
                <a:cubicBezTo>
                  <a:pt x="5599501" y="-43808"/>
                  <a:pt x="5722273" y="41395"/>
                  <a:pt x="5983949" y="0"/>
                </a:cubicBezTo>
                <a:cubicBezTo>
                  <a:pt x="6245625" y="-41395"/>
                  <a:pt x="6580023" y="70157"/>
                  <a:pt x="6785798" y="0"/>
                </a:cubicBezTo>
                <a:cubicBezTo>
                  <a:pt x="6991573" y="-70157"/>
                  <a:pt x="7090434" y="42241"/>
                  <a:pt x="7282466" y="0"/>
                </a:cubicBezTo>
                <a:cubicBezTo>
                  <a:pt x="7474498" y="-42241"/>
                  <a:pt x="7554642" y="51817"/>
                  <a:pt x="7779133" y="0"/>
                </a:cubicBezTo>
                <a:cubicBezTo>
                  <a:pt x="8003624" y="-51817"/>
                  <a:pt x="8207477" y="66894"/>
                  <a:pt x="8479255" y="0"/>
                </a:cubicBezTo>
                <a:cubicBezTo>
                  <a:pt x="8751033" y="-66894"/>
                  <a:pt x="8875703" y="54959"/>
                  <a:pt x="8975923" y="0"/>
                </a:cubicBezTo>
                <a:cubicBezTo>
                  <a:pt x="9076143" y="-54959"/>
                  <a:pt x="9575559" y="102950"/>
                  <a:pt x="10172713" y="0"/>
                </a:cubicBezTo>
                <a:cubicBezTo>
                  <a:pt x="10191474" y="203750"/>
                  <a:pt x="10123503" y="352717"/>
                  <a:pt x="10172713" y="448122"/>
                </a:cubicBezTo>
                <a:cubicBezTo>
                  <a:pt x="10221923" y="543527"/>
                  <a:pt x="10134102" y="721234"/>
                  <a:pt x="10172713" y="861774"/>
                </a:cubicBezTo>
                <a:cubicBezTo>
                  <a:pt x="9882526" y="894893"/>
                  <a:pt x="9662578" y="814722"/>
                  <a:pt x="9472591" y="861774"/>
                </a:cubicBezTo>
                <a:cubicBezTo>
                  <a:pt x="9282604" y="908826"/>
                  <a:pt x="9263225" y="820933"/>
                  <a:pt x="9077650" y="861774"/>
                </a:cubicBezTo>
                <a:cubicBezTo>
                  <a:pt x="8892075" y="902615"/>
                  <a:pt x="8517748" y="841356"/>
                  <a:pt x="8275801" y="861774"/>
                </a:cubicBezTo>
                <a:cubicBezTo>
                  <a:pt x="8033854" y="882192"/>
                  <a:pt x="7927316" y="827627"/>
                  <a:pt x="7677406" y="861774"/>
                </a:cubicBezTo>
                <a:cubicBezTo>
                  <a:pt x="7427497" y="895921"/>
                  <a:pt x="7458537" y="830745"/>
                  <a:pt x="7282466" y="861774"/>
                </a:cubicBezTo>
                <a:cubicBezTo>
                  <a:pt x="7106395" y="892803"/>
                  <a:pt x="6854846" y="826728"/>
                  <a:pt x="6684071" y="861774"/>
                </a:cubicBezTo>
                <a:cubicBezTo>
                  <a:pt x="6513296" y="896820"/>
                  <a:pt x="6471946" y="850644"/>
                  <a:pt x="6390857" y="861774"/>
                </a:cubicBezTo>
                <a:cubicBezTo>
                  <a:pt x="6309768" y="872904"/>
                  <a:pt x="6215977" y="839404"/>
                  <a:pt x="6097644" y="861774"/>
                </a:cubicBezTo>
                <a:cubicBezTo>
                  <a:pt x="5979311" y="884144"/>
                  <a:pt x="5709920" y="822399"/>
                  <a:pt x="5499249" y="861774"/>
                </a:cubicBezTo>
                <a:cubicBezTo>
                  <a:pt x="5288578" y="901149"/>
                  <a:pt x="5253384" y="861512"/>
                  <a:pt x="5104308" y="861774"/>
                </a:cubicBezTo>
                <a:cubicBezTo>
                  <a:pt x="4955232" y="862036"/>
                  <a:pt x="4644897" y="796980"/>
                  <a:pt x="4404186" y="861774"/>
                </a:cubicBezTo>
                <a:cubicBezTo>
                  <a:pt x="4163475" y="926568"/>
                  <a:pt x="4128481" y="822348"/>
                  <a:pt x="4009246" y="861774"/>
                </a:cubicBezTo>
                <a:cubicBezTo>
                  <a:pt x="3890011" y="901200"/>
                  <a:pt x="3537948" y="818144"/>
                  <a:pt x="3309124" y="861774"/>
                </a:cubicBezTo>
                <a:cubicBezTo>
                  <a:pt x="3080300" y="905404"/>
                  <a:pt x="3089218" y="861140"/>
                  <a:pt x="3015910" y="861774"/>
                </a:cubicBezTo>
                <a:cubicBezTo>
                  <a:pt x="2942602" y="862408"/>
                  <a:pt x="2648533" y="811502"/>
                  <a:pt x="2315788" y="861774"/>
                </a:cubicBezTo>
                <a:cubicBezTo>
                  <a:pt x="1983043" y="912046"/>
                  <a:pt x="2118184" y="826791"/>
                  <a:pt x="1920848" y="861774"/>
                </a:cubicBezTo>
                <a:cubicBezTo>
                  <a:pt x="1723512" y="896757"/>
                  <a:pt x="1691592" y="837503"/>
                  <a:pt x="1627634" y="861774"/>
                </a:cubicBezTo>
                <a:cubicBezTo>
                  <a:pt x="1563676" y="886045"/>
                  <a:pt x="1424912" y="821403"/>
                  <a:pt x="1232693" y="861774"/>
                </a:cubicBezTo>
                <a:cubicBezTo>
                  <a:pt x="1040474" y="902145"/>
                  <a:pt x="705900" y="849236"/>
                  <a:pt x="532571" y="861774"/>
                </a:cubicBezTo>
                <a:cubicBezTo>
                  <a:pt x="359242" y="874312"/>
                  <a:pt x="121072" y="834319"/>
                  <a:pt x="0" y="861774"/>
                </a:cubicBezTo>
                <a:cubicBezTo>
                  <a:pt x="-10546" y="779341"/>
                  <a:pt x="21081" y="619813"/>
                  <a:pt x="0" y="456740"/>
                </a:cubicBezTo>
                <a:cubicBezTo>
                  <a:pt x="-21081" y="293667"/>
                  <a:pt x="27774" y="22455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As a result, the original y-axis  from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0.5 to 1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is stretched out from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 to positive infinity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on the new y-axis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CD9EE98-D160-F7E5-4ACF-CFE62C8CA255}"/>
                  </a:ext>
                </a:extLst>
              </p14:cNvPr>
              <p14:cNvContentPartPr/>
              <p14:nvPr/>
            </p14:nvContentPartPr>
            <p14:xfrm>
              <a:off x="151585" y="340584"/>
              <a:ext cx="1044000" cy="2368476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CD9EE98-D160-F7E5-4ACF-CFE62C8CA2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585" y="304583"/>
                <a:ext cx="1115640" cy="2440117"/>
              </a:xfrm>
              <a:prstGeom prst="rect">
                <a:avLst/>
              </a:prstGeom>
            </p:spPr>
          </p:pic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89F161-61E8-A020-E48C-1394CA8D57EC}"/>
              </a:ext>
            </a:extLst>
          </p:cNvPr>
          <p:cNvCxnSpPr>
            <a:cxnSpLocks/>
          </p:cNvCxnSpPr>
          <p:nvPr/>
        </p:nvCxnSpPr>
        <p:spPr>
          <a:xfrm rot="5400000">
            <a:off x="739821" y="1985344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53F94C4-5928-EDE8-0409-F272FA402D7A}"/>
                  </a:ext>
                </a:extLst>
              </p14:cNvPr>
              <p14:cNvContentPartPr/>
              <p14:nvPr/>
            </p14:nvContentPartPr>
            <p14:xfrm>
              <a:off x="7094524" y="157490"/>
              <a:ext cx="1305841" cy="2693844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53F94C4-5928-EDE8-0409-F272FA402D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58521" y="121486"/>
                <a:ext cx="1377488" cy="2765493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F77E88C-4D48-96B2-5D1E-B59A7C2CC916}"/>
              </a:ext>
            </a:extLst>
          </p:cNvPr>
          <p:cNvSpPr txBox="1"/>
          <p:nvPr/>
        </p:nvSpPr>
        <p:spPr>
          <a:xfrm>
            <a:off x="25489" y="2013358"/>
            <a:ext cx="5571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0.5</a:t>
            </a:r>
            <a:endParaRPr lang="en-PH" sz="2100" b="1" dirty="0"/>
          </a:p>
        </p:txBody>
      </p:sp>
    </p:spTree>
    <p:extLst>
      <p:ext uri="{BB962C8B-B14F-4D97-AF65-F5344CB8AC3E}">
        <p14:creationId xmlns:p14="http://schemas.microsoft.com/office/powerpoint/2010/main" val="357437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BD565E54-E3BC-895A-4E3D-E988572A59DE}"/>
              </a:ext>
            </a:extLst>
          </p:cNvPr>
          <p:cNvGrpSpPr/>
          <p:nvPr/>
        </p:nvGrpSpPr>
        <p:grpSpPr>
          <a:xfrm>
            <a:off x="7221235" y="440236"/>
            <a:ext cx="4120551" cy="4074450"/>
            <a:chOff x="595664" y="525442"/>
            <a:chExt cx="4120551" cy="407445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63D3B1B-1B9B-8D29-C16C-7CDCD09D9B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7230" y="1012369"/>
              <a:ext cx="0" cy="3190683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1758173-455A-E6FC-03CD-4C8D966A8060}"/>
                </a:ext>
              </a:extLst>
            </p:cNvPr>
            <p:cNvCxnSpPr>
              <a:cxnSpLocks/>
            </p:cNvCxnSpPr>
            <p:nvPr/>
          </p:nvCxnSpPr>
          <p:spPr>
            <a:xfrm>
              <a:off x="1272563" y="2666600"/>
              <a:ext cx="3443652" cy="4954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1B8008E-F88F-26A9-34CF-1D0C0186AF0C}"/>
                </a:ext>
              </a:extLst>
            </p:cNvPr>
            <p:cNvCxnSpPr>
              <a:cxnSpLocks/>
            </p:cNvCxnSpPr>
            <p:nvPr/>
          </p:nvCxnSpPr>
          <p:spPr>
            <a:xfrm>
              <a:off x="1901747" y="2502174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9C9D232-259F-7C60-75EB-89BC26670247}"/>
                </a:ext>
              </a:extLst>
            </p:cNvPr>
            <p:cNvCxnSpPr>
              <a:cxnSpLocks/>
            </p:cNvCxnSpPr>
            <p:nvPr/>
          </p:nvCxnSpPr>
          <p:spPr>
            <a:xfrm>
              <a:off x="2420378" y="2508119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78E3C1D-EC6D-6A7E-6973-E9962D366FDB}"/>
                </a:ext>
              </a:extLst>
            </p:cNvPr>
            <p:cNvCxnSpPr>
              <a:cxnSpLocks/>
            </p:cNvCxnSpPr>
            <p:nvPr/>
          </p:nvCxnSpPr>
          <p:spPr>
            <a:xfrm>
              <a:off x="2939009" y="2514062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4D85D6-04C9-8304-E8F6-946C2A8D70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3904262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5C6A4DE-754C-ACEF-5920-11CEF604A2D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1148079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77FEC04-BEB8-5EED-330F-1F484534C55C}"/>
                </a:ext>
              </a:extLst>
            </p:cNvPr>
            <p:cNvSpPr txBox="1"/>
            <p:nvPr/>
          </p:nvSpPr>
          <p:spPr>
            <a:xfrm>
              <a:off x="657497" y="1166902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3</a:t>
              </a:r>
              <a:endParaRPr lang="en-PH" sz="1200" b="1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C8AB5D1-6F54-9BEC-6980-8C365DA075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1607443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C82C357-B4DC-5A1A-C685-818EB83FAC1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2991" y="2066808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56F7A3-0D65-7872-4056-F9DA13D2766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3444899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9F6B4A-6023-2BDE-9A77-0E5658628C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2991" y="2985535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198B42E-A3DC-09B8-C9F8-11CE23F1EFF7}"/>
                </a:ext>
              </a:extLst>
            </p:cNvPr>
            <p:cNvCxnSpPr>
              <a:cxnSpLocks/>
            </p:cNvCxnSpPr>
            <p:nvPr/>
          </p:nvCxnSpPr>
          <p:spPr>
            <a:xfrm>
              <a:off x="3457639" y="2502175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A3B0B22-1027-43A4-A2DC-9726E8DC7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76271" y="2505147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9BC988-A050-2B50-3C57-9D260E9579DD}"/>
                </a:ext>
              </a:extLst>
            </p:cNvPr>
            <p:cNvCxnSpPr>
              <a:cxnSpLocks/>
            </p:cNvCxnSpPr>
            <p:nvPr/>
          </p:nvCxnSpPr>
          <p:spPr>
            <a:xfrm>
              <a:off x="4494899" y="2517033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5AF909-B64A-F6A3-2136-B933D4460B3C}"/>
                </a:ext>
              </a:extLst>
            </p:cNvPr>
            <p:cNvSpPr txBox="1"/>
            <p:nvPr/>
          </p:nvSpPr>
          <p:spPr>
            <a:xfrm>
              <a:off x="657935" y="1590550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2</a:t>
              </a:r>
              <a:endParaRPr lang="en-PH" sz="12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B8D25A-CF20-BBC8-CF96-DC63B80F0730}"/>
                </a:ext>
              </a:extLst>
            </p:cNvPr>
            <p:cNvSpPr txBox="1"/>
            <p:nvPr/>
          </p:nvSpPr>
          <p:spPr>
            <a:xfrm>
              <a:off x="657935" y="2080670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1</a:t>
              </a:r>
              <a:endParaRPr lang="en-PH" sz="12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D0C825-3A1A-CAEF-5560-BC0EE2D0CEBB}"/>
                </a:ext>
              </a:extLst>
            </p:cNvPr>
            <p:cNvSpPr txBox="1"/>
            <p:nvPr/>
          </p:nvSpPr>
          <p:spPr>
            <a:xfrm>
              <a:off x="666731" y="2544989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0</a:t>
              </a:r>
              <a:endParaRPr lang="en-PH" sz="12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A4947E-3B26-CE6A-8216-FAC8830A706B}"/>
                </a:ext>
              </a:extLst>
            </p:cNvPr>
            <p:cNvSpPr txBox="1"/>
            <p:nvPr/>
          </p:nvSpPr>
          <p:spPr>
            <a:xfrm>
              <a:off x="660931" y="2999398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-1</a:t>
              </a:r>
              <a:endParaRPr lang="en-PH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9BCB5B-1B35-CAE6-5E84-E783E9E7CE61}"/>
                </a:ext>
              </a:extLst>
            </p:cNvPr>
            <p:cNvSpPr txBox="1"/>
            <p:nvPr/>
          </p:nvSpPr>
          <p:spPr>
            <a:xfrm>
              <a:off x="657496" y="3467192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-2</a:t>
              </a:r>
              <a:endParaRPr lang="en-PH" sz="12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0C6BC9-E5CC-3E56-801A-10E2E0D9B056}"/>
                </a:ext>
              </a:extLst>
            </p:cNvPr>
            <p:cNvSpPr txBox="1"/>
            <p:nvPr/>
          </p:nvSpPr>
          <p:spPr>
            <a:xfrm>
              <a:off x="660932" y="3918125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-3</a:t>
              </a:r>
              <a:endParaRPr lang="en-PH" sz="12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A21AE13-9D31-FBB2-8EE5-C426C7AC0CA5}"/>
                </a:ext>
              </a:extLst>
            </p:cNvPr>
            <p:cNvSpPr txBox="1"/>
            <p:nvPr/>
          </p:nvSpPr>
          <p:spPr>
            <a:xfrm>
              <a:off x="595665" y="525442"/>
              <a:ext cx="650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+ Infinity</a:t>
              </a:r>
              <a:endParaRPr lang="en-PH" sz="900" b="1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A428D60-F4D7-F176-89FB-BED4E13D1A2B}"/>
                </a:ext>
              </a:extLst>
            </p:cNvPr>
            <p:cNvSpPr txBox="1"/>
            <p:nvPr/>
          </p:nvSpPr>
          <p:spPr>
            <a:xfrm>
              <a:off x="595664" y="4369060"/>
              <a:ext cx="650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- Infinity</a:t>
              </a:r>
              <a:endParaRPr lang="en-PH" sz="900" b="1" dirty="0"/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1DF85378-2600-71C8-77CB-125F8F74FFAD}"/>
                </a:ext>
              </a:extLst>
            </p:cNvPr>
            <p:cNvCxnSpPr>
              <a:cxnSpLocks/>
            </p:cNvCxnSpPr>
            <p:nvPr/>
          </p:nvCxnSpPr>
          <p:spPr>
            <a:xfrm>
              <a:off x="1245696" y="652008"/>
              <a:ext cx="3349123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EE4BEDB-A5CB-4D7B-0A57-6C0810D869BB}"/>
                </a:ext>
              </a:extLst>
            </p:cNvPr>
            <p:cNvCxnSpPr>
              <a:cxnSpLocks/>
            </p:cNvCxnSpPr>
            <p:nvPr/>
          </p:nvCxnSpPr>
          <p:spPr>
            <a:xfrm>
              <a:off x="1245696" y="4495626"/>
              <a:ext cx="3249204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A3CC96E-6014-CDC4-5794-0FC73E4DF548}"/>
                </a:ext>
              </a:extLst>
            </p:cNvPr>
            <p:cNvSpPr/>
            <p:nvPr/>
          </p:nvSpPr>
          <p:spPr>
            <a:xfrm>
              <a:off x="2454717" y="535958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924110-65B4-3696-D3F6-2708E1D31B39}"/>
                </a:ext>
              </a:extLst>
            </p:cNvPr>
            <p:cNvSpPr/>
            <p:nvPr/>
          </p:nvSpPr>
          <p:spPr>
            <a:xfrm>
              <a:off x="3074739" y="533456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565CBC-8CC5-8B07-A655-87A370169035}"/>
                </a:ext>
              </a:extLst>
            </p:cNvPr>
            <p:cNvSpPr/>
            <p:nvPr/>
          </p:nvSpPr>
          <p:spPr>
            <a:xfrm>
              <a:off x="3451122" y="534874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A1C847-BB7C-7506-5D2F-0E04754856C9}"/>
                </a:ext>
              </a:extLst>
            </p:cNvPr>
            <p:cNvSpPr/>
            <p:nvPr/>
          </p:nvSpPr>
          <p:spPr>
            <a:xfrm>
              <a:off x="3735973" y="534874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8A0F51-9793-AEFD-4C6A-3C26A1C6D951}"/>
                </a:ext>
              </a:extLst>
            </p:cNvPr>
            <p:cNvSpPr/>
            <p:nvPr/>
          </p:nvSpPr>
          <p:spPr>
            <a:xfrm>
              <a:off x="4020823" y="533075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4228CC-1B0F-9AF8-C7D0-A0765A6A5CF1}"/>
                </a:ext>
              </a:extLst>
            </p:cNvPr>
            <p:cNvSpPr/>
            <p:nvPr/>
          </p:nvSpPr>
          <p:spPr>
            <a:xfrm>
              <a:off x="1901747" y="439956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79ABA86-AC0A-964B-7C39-48DFF84110C9}"/>
                </a:ext>
              </a:extLst>
            </p:cNvPr>
            <p:cNvSpPr/>
            <p:nvPr/>
          </p:nvSpPr>
          <p:spPr>
            <a:xfrm>
              <a:off x="2255676" y="439823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ECE7E0A-6B15-779C-DA77-FB1A30C02845}"/>
                </a:ext>
              </a:extLst>
            </p:cNvPr>
            <p:cNvSpPr/>
            <p:nvPr/>
          </p:nvSpPr>
          <p:spPr>
            <a:xfrm>
              <a:off x="1642432" y="4403221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1CB2ACD-6CA2-26EA-CEAD-AAD1FE3BFFDF}"/>
                </a:ext>
              </a:extLst>
            </p:cNvPr>
            <p:cNvSpPr/>
            <p:nvPr/>
          </p:nvSpPr>
          <p:spPr>
            <a:xfrm>
              <a:off x="3286420" y="439823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ight Arrow 86">
            <a:extLst>
              <a:ext uri="{FF2B5EF4-FFF2-40B4-BE49-F238E27FC236}">
                <a16:creationId xmlns:a16="http://schemas.microsoft.com/office/drawing/2014/main" id="{CD2BB467-0C82-8EBF-DEDA-6C6A4C28AC09}"/>
              </a:ext>
            </a:extLst>
          </p:cNvPr>
          <p:cNvSpPr/>
          <p:nvPr/>
        </p:nvSpPr>
        <p:spPr>
          <a:xfrm>
            <a:off x="5840941" y="2235145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266EBCD-DB19-7445-755F-D1F229ADCBA1}"/>
              </a:ext>
            </a:extLst>
          </p:cNvPr>
          <p:cNvCxnSpPr>
            <a:cxnSpLocks/>
          </p:cNvCxnSpPr>
          <p:nvPr/>
        </p:nvCxnSpPr>
        <p:spPr>
          <a:xfrm flipV="1">
            <a:off x="723696" y="604257"/>
            <a:ext cx="0" cy="337331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CBBA4CE-8D14-B357-02B3-EDB296F040EA}"/>
              </a:ext>
            </a:extLst>
          </p:cNvPr>
          <p:cNvCxnSpPr>
            <a:cxnSpLocks/>
          </p:cNvCxnSpPr>
          <p:nvPr/>
        </p:nvCxnSpPr>
        <p:spPr>
          <a:xfrm>
            <a:off x="707569" y="3951187"/>
            <a:ext cx="4546409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4913D41-3645-6CE9-D8C4-07FA15FB7AE6}"/>
              </a:ext>
            </a:extLst>
          </p:cNvPr>
          <p:cNvCxnSpPr>
            <a:cxnSpLocks/>
          </p:cNvCxnSpPr>
          <p:nvPr/>
        </p:nvCxnSpPr>
        <p:spPr>
          <a:xfrm>
            <a:off x="1736453" y="369419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8AB4453-2EF2-299A-BB72-027EEF7B2DC4}"/>
              </a:ext>
            </a:extLst>
          </p:cNvPr>
          <p:cNvCxnSpPr>
            <a:cxnSpLocks/>
          </p:cNvCxnSpPr>
          <p:nvPr/>
        </p:nvCxnSpPr>
        <p:spPr>
          <a:xfrm>
            <a:off x="2457199" y="369419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46958EE-85DA-5F23-6550-6E5D119BEF1A}"/>
              </a:ext>
            </a:extLst>
          </p:cNvPr>
          <p:cNvCxnSpPr>
            <a:cxnSpLocks/>
          </p:cNvCxnSpPr>
          <p:nvPr/>
        </p:nvCxnSpPr>
        <p:spPr>
          <a:xfrm>
            <a:off x="4619439" y="369419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F19B89B-6387-DAB6-A2B6-757A40A9A869}"/>
              </a:ext>
            </a:extLst>
          </p:cNvPr>
          <p:cNvSpPr txBox="1"/>
          <p:nvPr/>
        </p:nvSpPr>
        <p:spPr>
          <a:xfrm>
            <a:off x="1596173" y="4208182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3567F03-C617-2A22-4318-7485E0FB4875}"/>
              </a:ext>
            </a:extLst>
          </p:cNvPr>
          <p:cNvSpPr txBox="1"/>
          <p:nvPr/>
        </p:nvSpPr>
        <p:spPr>
          <a:xfrm>
            <a:off x="2338467" y="4208182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0C170C4-24CE-CF40-81AE-CCEFB3BE6009}"/>
              </a:ext>
            </a:extLst>
          </p:cNvPr>
          <p:cNvSpPr txBox="1"/>
          <p:nvPr/>
        </p:nvSpPr>
        <p:spPr>
          <a:xfrm>
            <a:off x="3032821" y="4206800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B8015BA-2F2C-216C-1CF3-B98A4715B6D9}"/>
              </a:ext>
            </a:extLst>
          </p:cNvPr>
          <p:cNvCxnSpPr>
            <a:cxnSpLocks/>
          </p:cNvCxnSpPr>
          <p:nvPr/>
        </p:nvCxnSpPr>
        <p:spPr>
          <a:xfrm rot="5400000">
            <a:off x="739821" y="3178454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BA34BEE-0379-3136-513A-370ADF32EB4E}"/>
              </a:ext>
            </a:extLst>
          </p:cNvPr>
          <p:cNvCxnSpPr>
            <a:cxnSpLocks/>
          </p:cNvCxnSpPr>
          <p:nvPr/>
        </p:nvCxnSpPr>
        <p:spPr>
          <a:xfrm rot="5400000">
            <a:off x="723696" y="792234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B918E4A-BC01-FBE3-122C-75AE823545FD}"/>
              </a:ext>
            </a:extLst>
          </p:cNvPr>
          <p:cNvSpPr txBox="1"/>
          <p:nvPr/>
        </p:nvSpPr>
        <p:spPr>
          <a:xfrm>
            <a:off x="151585" y="3238166"/>
            <a:ext cx="359999" cy="358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0D46C08-A24C-89DE-13C3-601F19E42BE1}"/>
              </a:ext>
            </a:extLst>
          </p:cNvPr>
          <p:cNvSpPr txBox="1"/>
          <p:nvPr/>
        </p:nvSpPr>
        <p:spPr>
          <a:xfrm>
            <a:off x="197843" y="856414"/>
            <a:ext cx="313741" cy="358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6C6580B-5419-3F30-CD3B-955AADBC1B2D}"/>
              </a:ext>
            </a:extLst>
          </p:cNvPr>
          <p:cNvCxnSpPr>
            <a:cxnSpLocks/>
          </p:cNvCxnSpPr>
          <p:nvPr/>
        </p:nvCxnSpPr>
        <p:spPr>
          <a:xfrm>
            <a:off x="3177945" y="3694191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2D9CF2E-0A6E-7287-6641-74F7633E8F2C}"/>
              </a:ext>
            </a:extLst>
          </p:cNvPr>
          <p:cNvCxnSpPr>
            <a:cxnSpLocks/>
          </p:cNvCxnSpPr>
          <p:nvPr/>
        </p:nvCxnSpPr>
        <p:spPr>
          <a:xfrm>
            <a:off x="3898691" y="3694191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D584D6A-2CBC-A3F3-30DC-D847CA72A507}"/>
              </a:ext>
            </a:extLst>
          </p:cNvPr>
          <p:cNvSpPr txBox="1"/>
          <p:nvPr/>
        </p:nvSpPr>
        <p:spPr>
          <a:xfrm>
            <a:off x="3779959" y="4206800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4FFFF3F-9BF1-33BD-3705-039F4867EB0F}"/>
              </a:ext>
            </a:extLst>
          </p:cNvPr>
          <p:cNvSpPr txBox="1"/>
          <p:nvPr/>
        </p:nvSpPr>
        <p:spPr>
          <a:xfrm>
            <a:off x="4479154" y="4206800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114" name="Freeform 113">
            <a:extLst>
              <a:ext uri="{FF2B5EF4-FFF2-40B4-BE49-F238E27FC236}">
                <a16:creationId xmlns:a16="http://schemas.microsoft.com/office/drawing/2014/main" id="{44203F91-6458-71CA-6C8F-448AD18535B6}"/>
              </a:ext>
            </a:extLst>
          </p:cNvPr>
          <p:cNvSpPr/>
          <p:nvPr/>
        </p:nvSpPr>
        <p:spPr>
          <a:xfrm>
            <a:off x="1047671" y="1062490"/>
            <a:ext cx="3760696" cy="2464157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298B254-FE3C-911E-93E2-795561385872}"/>
              </a:ext>
            </a:extLst>
          </p:cNvPr>
          <p:cNvSpPr/>
          <p:nvPr/>
        </p:nvSpPr>
        <p:spPr>
          <a:xfrm>
            <a:off x="1477821" y="3330662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D133662-8712-A783-7526-D2273B0BABD1}"/>
              </a:ext>
            </a:extLst>
          </p:cNvPr>
          <p:cNvSpPr/>
          <p:nvPr/>
        </p:nvSpPr>
        <p:spPr>
          <a:xfrm>
            <a:off x="1108117" y="3293603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6D83153-6645-F8D6-3EBC-8D8B3630E2E9}"/>
              </a:ext>
            </a:extLst>
          </p:cNvPr>
          <p:cNvSpPr/>
          <p:nvPr/>
        </p:nvSpPr>
        <p:spPr>
          <a:xfrm>
            <a:off x="3136565" y="1011685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8C9F3CE-D0CF-3BC8-E558-677E9A15B8F6}"/>
              </a:ext>
            </a:extLst>
          </p:cNvPr>
          <p:cNvSpPr/>
          <p:nvPr/>
        </p:nvSpPr>
        <p:spPr>
          <a:xfrm>
            <a:off x="3733569" y="931479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3DE788E-C59F-EC9F-E39C-61130EB1AF53}"/>
              </a:ext>
            </a:extLst>
          </p:cNvPr>
          <p:cNvSpPr/>
          <p:nvPr/>
        </p:nvSpPr>
        <p:spPr>
          <a:xfrm>
            <a:off x="4066782" y="934898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234AFAF-F62B-6E57-2290-EA42828CE70C}"/>
              </a:ext>
            </a:extLst>
          </p:cNvPr>
          <p:cNvSpPr/>
          <p:nvPr/>
        </p:nvSpPr>
        <p:spPr>
          <a:xfrm>
            <a:off x="4422166" y="931479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8EBCEA-A9AA-F948-5CC7-4A984BF07B26}"/>
              </a:ext>
            </a:extLst>
          </p:cNvPr>
          <p:cNvSpPr txBox="1"/>
          <p:nvPr/>
        </p:nvSpPr>
        <p:spPr>
          <a:xfrm>
            <a:off x="1009643" y="5180094"/>
            <a:ext cx="10172713" cy="861774"/>
          </a:xfrm>
          <a:custGeom>
            <a:avLst/>
            <a:gdLst>
              <a:gd name="connsiteX0" fmla="*/ 0 w 10172713"/>
              <a:gd name="connsiteY0" fmla="*/ 0 h 861774"/>
              <a:gd name="connsiteX1" fmla="*/ 496668 w 10172713"/>
              <a:gd name="connsiteY1" fmla="*/ 0 h 861774"/>
              <a:gd name="connsiteX2" fmla="*/ 789881 w 10172713"/>
              <a:gd name="connsiteY2" fmla="*/ 0 h 861774"/>
              <a:gd name="connsiteX3" fmla="*/ 1591730 w 10172713"/>
              <a:gd name="connsiteY3" fmla="*/ 0 h 861774"/>
              <a:gd name="connsiteX4" fmla="*/ 2088398 w 10172713"/>
              <a:gd name="connsiteY4" fmla="*/ 0 h 861774"/>
              <a:gd name="connsiteX5" fmla="*/ 2585066 w 10172713"/>
              <a:gd name="connsiteY5" fmla="*/ 0 h 861774"/>
              <a:gd name="connsiteX6" fmla="*/ 3386915 w 10172713"/>
              <a:gd name="connsiteY6" fmla="*/ 0 h 861774"/>
              <a:gd name="connsiteX7" fmla="*/ 3781856 w 10172713"/>
              <a:gd name="connsiteY7" fmla="*/ 0 h 861774"/>
              <a:gd name="connsiteX8" fmla="*/ 4583705 w 10172713"/>
              <a:gd name="connsiteY8" fmla="*/ 0 h 861774"/>
              <a:gd name="connsiteX9" fmla="*/ 5385554 w 10172713"/>
              <a:gd name="connsiteY9" fmla="*/ 0 h 861774"/>
              <a:gd name="connsiteX10" fmla="*/ 5983949 w 10172713"/>
              <a:gd name="connsiteY10" fmla="*/ 0 h 861774"/>
              <a:gd name="connsiteX11" fmla="*/ 6785798 w 10172713"/>
              <a:gd name="connsiteY11" fmla="*/ 0 h 861774"/>
              <a:gd name="connsiteX12" fmla="*/ 7282466 w 10172713"/>
              <a:gd name="connsiteY12" fmla="*/ 0 h 861774"/>
              <a:gd name="connsiteX13" fmla="*/ 7779133 w 10172713"/>
              <a:gd name="connsiteY13" fmla="*/ 0 h 861774"/>
              <a:gd name="connsiteX14" fmla="*/ 8479255 w 10172713"/>
              <a:gd name="connsiteY14" fmla="*/ 0 h 861774"/>
              <a:gd name="connsiteX15" fmla="*/ 8975923 w 10172713"/>
              <a:gd name="connsiteY15" fmla="*/ 0 h 861774"/>
              <a:gd name="connsiteX16" fmla="*/ 10172713 w 10172713"/>
              <a:gd name="connsiteY16" fmla="*/ 0 h 861774"/>
              <a:gd name="connsiteX17" fmla="*/ 10172713 w 10172713"/>
              <a:gd name="connsiteY17" fmla="*/ 448122 h 861774"/>
              <a:gd name="connsiteX18" fmla="*/ 10172713 w 10172713"/>
              <a:gd name="connsiteY18" fmla="*/ 861774 h 861774"/>
              <a:gd name="connsiteX19" fmla="*/ 9472591 w 10172713"/>
              <a:gd name="connsiteY19" fmla="*/ 861774 h 861774"/>
              <a:gd name="connsiteX20" fmla="*/ 9077650 w 10172713"/>
              <a:gd name="connsiteY20" fmla="*/ 861774 h 861774"/>
              <a:gd name="connsiteX21" fmla="*/ 8275801 w 10172713"/>
              <a:gd name="connsiteY21" fmla="*/ 861774 h 861774"/>
              <a:gd name="connsiteX22" fmla="*/ 7677406 w 10172713"/>
              <a:gd name="connsiteY22" fmla="*/ 861774 h 861774"/>
              <a:gd name="connsiteX23" fmla="*/ 7282466 w 10172713"/>
              <a:gd name="connsiteY23" fmla="*/ 861774 h 861774"/>
              <a:gd name="connsiteX24" fmla="*/ 6684071 w 10172713"/>
              <a:gd name="connsiteY24" fmla="*/ 861774 h 861774"/>
              <a:gd name="connsiteX25" fmla="*/ 6390857 w 10172713"/>
              <a:gd name="connsiteY25" fmla="*/ 861774 h 861774"/>
              <a:gd name="connsiteX26" fmla="*/ 6097644 w 10172713"/>
              <a:gd name="connsiteY26" fmla="*/ 861774 h 861774"/>
              <a:gd name="connsiteX27" fmla="*/ 5499249 w 10172713"/>
              <a:gd name="connsiteY27" fmla="*/ 861774 h 861774"/>
              <a:gd name="connsiteX28" fmla="*/ 5104308 w 10172713"/>
              <a:gd name="connsiteY28" fmla="*/ 861774 h 861774"/>
              <a:gd name="connsiteX29" fmla="*/ 4404186 w 10172713"/>
              <a:gd name="connsiteY29" fmla="*/ 861774 h 861774"/>
              <a:gd name="connsiteX30" fmla="*/ 4009246 w 10172713"/>
              <a:gd name="connsiteY30" fmla="*/ 861774 h 861774"/>
              <a:gd name="connsiteX31" fmla="*/ 3309124 w 10172713"/>
              <a:gd name="connsiteY31" fmla="*/ 861774 h 861774"/>
              <a:gd name="connsiteX32" fmla="*/ 3015910 w 10172713"/>
              <a:gd name="connsiteY32" fmla="*/ 861774 h 861774"/>
              <a:gd name="connsiteX33" fmla="*/ 2315788 w 10172713"/>
              <a:gd name="connsiteY33" fmla="*/ 861774 h 861774"/>
              <a:gd name="connsiteX34" fmla="*/ 1920848 w 10172713"/>
              <a:gd name="connsiteY34" fmla="*/ 861774 h 861774"/>
              <a:gd name="connsiteX35" fmla="*/ 1627634 w 10172713"/>
              <a:gd name="connsiteY35" fmla="*/ 861774 h 861774"/>
              <a:gd name="connsiteX36" fmla="*/ 1232693 w 10172713"/>
              <a:gd name="connsiteY36" fmla="*/ 861774 h 861774"/>
              <a:gd name="connsiteX37" fmla="*/ 532571 w 10172713"/>
              <a:gd name="connsiteY37" fmla="*/ 861774 h 861774"/>
              <a:gd name="connsiteX38" fmla="*/ 0 w 10172713"/>
              <a:gd name="connsiteY38" fmla="*/ 861774 h 861774"/>
              <a:gd name="connsiteX39" fmla="*/ 0 w 10172713"/>
              <a:gd name="connsiteY39" fmla="*/ 456740 h 861774"/>
              <a:gd name="connsiteX40" fmla="*/ 0 w 10172713"/>
              <a:gd name="connsiteY40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172713" h="861774" extrusionOk="0">
                <a:moveTo>
                  <a:pt x="0" y="0"/>
                </a:moveTo>
                <a:cubicBezTo>
                  <a:pt x="110255" y="-49183"/>
                  <a:pt x="290141" y="4748"/>
                  <a:pt x="496668" y="0"/>
                </a:cubicBezTo>
                <a:cubicBezTo>
                  <a:pt x="703195" y="-4748"/>
                  <a:pt x="728001" y="19277"/>
                  <a:pt x="789881" y="0"/>
                </a:cubicBezTo>
                <a:cubicBezTo>
                  <a:pt x="851761" y="-19277"/>
                  <a:pt x="1250286" y="60051"/>
                  <a:pt x="1591730" y="0"/>
                </a:cubicBezTo>
                <a:cubicBezTo>
                  <a:pt x="1933174" y="-60051"/>
                  <a:pt x="1894576" y="21384"/>
                  <a:pt x="2088398" y="0"/>
                </a:cubicBezTo>
                <a:cubicBezTo>
                  <a:pt x="2282220" y="-21384"/>
                  <a:pt x="2458656" y="36278"/>
                  <a:pt x="2585066" y="0"/>
                </a:cubicBezTo>
                <a:cubicBezTo>
                  <a:pt x="2711476" y="-36278"/>
                  <a:pt x="3057979" y="4492"/>
                  <a:pt x="3386915" y="0"/>
                </a:cubicBezTo>
                <a:cubicBezTo>
                  <a:pt x="3715851" y="-4492"/>
                  <a:pt x="3610244" y="7928"/>
                  <a:pt x="3781856" y="0"/>
                </a:cubicBezTo>
                <a:cubicBezTo>
                  <a:pt x="3953468" y="-7928"/>
                  <a:pt x="4331092" y="40363"/>
                  <a:pt x="4583705" y="0"/>
                </a:cubicBezTo>
                <a:cubicBezTo>
                  <a:pt x="4836318" y="-40363"/>
                  <a:pt x="5171607" y="43808"/>
                  <a:pt x="5385554" y="0"/>
                </a:cubicBezTo>
                <a:cubicBezTo>
                  <a:pt x="5599501" y="-43808"/>
                  <a:pt x="5722273" y="41395"/>
                  <a:pt x="5983949" y="0"/>
                </a:cubicBezTo>
                <a:cubicBezTo>
                  <a:pt x="6245625" y="-41395"/>
                  <a:pt x="6580023" y="70157"/>
                  <a:pt x="6785798" y="0"/>
                </a:cubicBezTo>
                <a:cubicBezTo>
                  <a:pt x="6991573" y="-70157"/>
                  <a:pt x="7090434" y="42241"/>
                  <a:pt x="7282466" y="0"/>
                </a:cubicBezTo>
                <a:cubicBezTo>
                  <a:pt x="7474498" y="-42241"/>
                  <a:pt x="7554642" y="51817"/>
                  <a:pt x="7779133" y="0"/>
                </a:cubicBezTo>
                <a:cubicBezTo>
                  <a:pt x="8003624" y="-51817"/>
                  <a:pt x="8207477" y="66894"/>
                  <a:pt x="8479255" y="0"/>
                </a:cubicBezTo>
                <a:cubicBezTo>
                  <a:pt x="8751033" y="-66894"/>
                  <a:pt x="8875703" y="54959"/>
                  <a:pt x="8975923" y="0"/>
                </a:cubicBezTo>
                <a:cubicBezTo>
                  <a:pt x="9076143" y="-54959"/>
                  <a:pt x="9575559" y="102950"/>
                  <a:pt x="10172713" y="0"/>
                </a:cubicBezTo>
                <a:cubicBezTo>
                  <a:pt x="10191474" y="203750"/>
                  <a:pt x="10123503" y="352717"/>
                  <a:pt x="10172713" y="448122"/>
                </a:cubicBezTo>
                <a:cubicBezTo>
                  <a:pt x="10221923" y="543527"/>
                  <a:pt x="10134102" y="721234"/>
                  <a:pt x="10172713" y="861774"/>
                </a:cubicBezTo>
                <a:cubicBezTo>
                  <a:pt x="9882526" y="894893"/>
                  <a:pt x="9662578" y="814722"/>
                  <a:pt x="9472591" y="861774"/>
                </a:cubicBezTo>
                <a:cubicBezTo>
                  <a:pt x="9282604" y="908826"/>
                  <a:pt x="9263225" y="820933"/>
                  <a:pt x="9077650" y="861774"/>
                </a:cubicBezTo>
                <a:cubicBezTo>
                  <a:pt x="8892075" y="902615"/>
                  <a:pt x="8517748" y="841356"/>
                  <a:pt x="8275801" y="861774"/>
                </a:cubicBezTo>
                <a:cubicBezTo>
                  <a:pt x="8033854" y="882192"/>
                  <a:pt x="7927316" y="827627"/>
                  <a:pt x="7677406" y="861774"/>
                </a:cubicBezTo>
                <a:cubicBezTo>
                  <a:pt x="7427497" y="895921"/>
                  <a:pt x="7458537" y="830745"/>
                  <a:pt x="7282466" y="861774"/>
                </a:cubicBezTo>
                <a:cubicBezTo>
                  <a:pt x="7106395" y="892803"/>
                  <a:pt x="6854846" y="826728"/>
                  <a:pt x="6684071" y="861774"/>
                </a:cubicBezTo>
                <a:cubicBezTo>
                  <a:pt x="6513296" y="896820"/>
                  <a:pt x="6471946" y="850644"/>
                  <a:pt x="6390857" y="861774"/>
                </a:cubicBezTo>
                <a:cubicBezTo>
                  <a:pt x="6309768" y="872904"/>
                  <a:pt x="6215977" y="839404"/>
                  <a:pt x="6097644" y="861774"/>
                </a:cubicBezTo>
                <a:cubicBezTo>
                  <a:pt x="5979311" y="884144"/>
                  <a:pt x="5709920" y="822399"/>
                  <a:pt x="5499249" y="861774"/>
                </a:cubicBezTo>
                <a:cubicBezTo>
                  <a:pt x="5288578" y="901149"/>
                  <a:pt x="5253384" y="861512"/>
                  <a:pt x="5104308" y="861774"/>
                </a:cubicBezTo>
                <a:cubicBezTo>
                  <a:pt x="4955232" y="862036"/>
                  <a:pt x="4644897" y="796980"/>
                  <a:pt x="4404186" y="861774"/>
                </a:cubicBezTo>
                <a:cubicBezTo>
                  <a:pt x="4163475" y="926568"/>
                  <a:pt x="4128481" y="822348"/>
                  <a:pt x="4009246" y="861774"/>
                </a:cubicBezTo>
                <a:cubicBezTo>
                  <a:pt x="3890011" y="901200"/>
                  <a:pt x="3537948" y="818144"/>
                  <a:pt x="3309124" y="861774"/>
                </a:cubicBezTo>
                <a:cubicBezTo>
                  <a:pt x="3080300" y="905404"/>
                  <a:pt x="3089218" y="861140"/>
                  <a:pt x="3015910" y="861774"/>
                </a:cubicBezTo>
                <a:cubicBezTo>
                  <a:pt x="2942602" y="862408"/>
                  <a:pt x="2648533" y="811502"/>
                  <a:pt x="2315788" y="861774"/>
                </a:cubicBezTo>
                <a:cubicBezTo>
                  <a:pt x="1983043" y="912046"/>
                  <a:pt x="2118184" y="826791"/>
                  <a:pt x="1920848" y="861774"/>
                </a:cubicBezTo>
                <a:cubicBezTo>
                  <a:pt x="1723512" y="896757"/>
                  <a:pt x="1691592" y="837503"/>
                  <a:pt x="1627634" y="861774"/>
                </a:cubicBezTo>
                <a:cubicBezTo>
                  <a:pt x="1563676" y="886045"/>
                  <a:pt x="1424912" y="821403"/>
                  <a:pt x="1232693" y="861774"/>
                </a:cubicBezTo>
                <a:cubicBezTo>
                  <a:pt x="1040474" y="902145"/>
                  <a:pt x="705900" y="849236"/>
                  <a:pt x="532571" y="861774"/>
                </a:cubicBezTo>
                <a:cubicBezTo>
                  <a:pt x="359242" y="874312"/>
                  <a:pt x="121072" y="834319"/>
                  <a:pt x="0" y="861774"/>
                </a:cubicBezTo>
                <a:cubicBezTo>
                  <a:pt x="-10546" y="779341"/>
                  <a:pt x="21081" y="619813"/>
                  <a:pt x="0" y="456740"/>
                </a:cubicBezTo>
                <a:cubicBezTo>
                  <a:pt x="-21081" y="293667"/>
                  <a:pt x="27774" y="22455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Similarly,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0.5 to 0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on the old y-axis is stretched out from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 to negative infinity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on the new y-axis.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CD9EE98-D160-F7E5-4ACF-CFE62C8CA255}"/>
                  </a:ext>
                </a:extLst>
              </p14:cNvPr>
              <p14:cNvContentPartPr/>
              <p14:nvPr/>
            </p14:nvContentPartPr>
            <p14:xfrm>
              <a:off x="130252" y="1907186"/>
              <a:ext cx="1044000" cy="2368476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CD9EE98-D160-F7E5-4ACF-CFE62C8CA2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252" y="1871185"/>
                <a:ext cx="1115640" cy="2440117"/>
              </a:xfrm>
              <a:prstGeom prst="rect">
                <a:avLst/>
              </a:prstGeom>
            </p:spPr>
          </p:pic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89F161-61E8-A020-E48C-1394CA8D57EC}"/>
              </a:ext>
            </a:extLst>
          </p:cNvPr>
          <p:cNvCxnSpPr>
            <a:cxnSpLocks/>
          </p:cNvCxnSpPr>
          <p:nvPr/>
        </p:nvCxnSpPr>
        <p:spPr>
          <a:xfrm rot="5400000">
            <a:off x="739821" y="1985344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53F94C4-5928-EDE8-0409-F272FA402D7A}"/>
                  </a:ext>
                </a:extLst>
              </p14:cNvPr>
              <p14:cNvContentPartPr/>
              <p14:nvPr/>
            </p14:nvContentPartPr>
            <p14:xfrm>
              <a:off x="7073832" y="2312063"/>
              <a:ext cx="1305841" cy="2420717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53F94C4-5928-EDE8-0409-F272FA402D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37829" y="2276062"/>
                <a:ext cx="1377488" cy="2492359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92398E80-F9CE-022D-7FD1-1A370B524D7C}"/>
              </a:ext>
            </a:extLst>
          </p:cNvPr>
          <p:cNvSpPr txBox="1"/>
          <p:nvPr/>
        </p:nvSpPr>
        <p:spPr>
          <a:xfrm>
            <a:off x="25489" y="2013358"/>
            <a:ext cx="5571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0.5</a:t>
            </a:r>
            <a:endParaRPr lang="en-PH" sz="2100" b="1" dirty="0"/>
          </a:p>
        </p:txBody>
      </p:sp>
    </p:spTree>
    <p:extLst>
      <p:ext uri="{BB962C8B-B14F-4D97-AF65-F5344CB8AC3E}">
        <p14:creationId xmlns:p14="http://schemas.microsoft.com/office/powerpoint/2010/main" val="41154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89391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62318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80062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77117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74173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89391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47216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88598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89391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88598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71228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68283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65338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47299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47299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48945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47859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47216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47859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4356458" y="66728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4356457" y="6375774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5572910" y="274477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5572909" y="6583523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7835440" y="8399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8995733" y="798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9700086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10233148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10766209" y="79257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6800627" y="642585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7462959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6315351" y="6431846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9391866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05ADE1-D1EA-DF1B-4F0E-61612D688410}"/>
              </a:ext>
            </a:extLst>
          </p:cNvPr>
          <p:cNvSpPr txBox="1"/>
          <p:nvPr/>
        </p:nvSpPr>
        <p:spPr>
          <a:xfrm>
            <a:off x="202790" y="950827"/>
            <a:ext cx="4275806" cy="1569660"/>
          </a:xfrm>
          <a:custGeom>
            <a:avLst/>
            <a:gdLst>
              <a:gd name="connsiteX0" fmla="*/ 0 w 4275806"/>
              <a:gd name="connsiteY0" fmla="*/ 0 h 1569660"/>
              <a:gd name="connsiteX1" fmla="*/ 491718 w 4275806"/>
              <a:gd name="connsiteY1" fmla="*/ 0 h 1569660"/>
              <a:gd name="connsiteX2" fmla="*/ 897919 w 4275806"/>
              <a:gd name="connsiteY2" fmla="*/ 0 h 1569660"/>
              <a:gd name="connsiteX3" fmla="*/ 1517911 w 4275806"/>
              <a:gd name="connsiteY3" fmla="*/ 0 h 1569660"/>
              <a:gd name="connsiteX4" fmla="*/ 2009629 w 4275806"/>
              <a:gd name="connsiteY4" fmla="*/ 0 h 1569660"/>
              <a:gd name="connsiteX5" fmla="*/ 2501347 w 4275806"/>
              <a:gd name="connsiteY5" fmla="*/ 0 h 1569660"/>
              <a:gd name="connsiteX6" fmla="*/ 3121338 w 4275806"/>
              <a:gd name="connsiteY6" fmla="*/ 0 h 1569660"/>
              <a:gd name="connsiteX7" fmla="*/ 3570298 w 4275806"/>
              <a:gd name="connsiteY7" fmla="*/ 0 h 1569660"/>
              <a:gd name="connsiteX8" fmla="*/ 4275806 w 4275806"/>
              <a:gd name="connsiteY8" fmla="*/ 0 h 1569660"/>
              <a:gd name="connsiteX9" fmla="*/ 4275806 w 4275806"/>
              <a:gd name="connsiteY9" fmla="*/ 554613 h 1569660"/>
              <a:gd name="connsiteX10" fmla="*/ 4275806 w 4275806"/>
              <a:gd name="connsiteY10" fmla="*/ 1046440 h 1569660"/>
              <a:gd name="connsiteX11" fmla="*/ 4275806 w 4275806"/>
              <a:gd name="connsiteY11" fmla="*/ 1569660 h 1569660"/>
              <a:gd name="connsiteX12" fmla="*/ 3698572 w 4275806"/>
              <a:gd name="connsiteY12" fmla="*/ 1569660 h 1569660"/>
              <a:gd name="connsiteX13" fmla="*/ 3078580 w 4275806"/>
              <a:gd name="connsiteY13" fmla="*/ 1569660 h 1569660"/>
              <a:gd name="connsiteX14" fmla="*/ 2458588 w 4275806"/>
              <a:gd name="connsiteY14" fmla="*/ 1569660 h 1569660"/>
              <a:gd name="connsiteX15" fmla="*/ 2009629 w 4275806"/>
              <a:gd name="connsiteY15" fmla="*/ 1569660 h 1569660"/>
              <a:gd name="connsiteX16" fmla="*/ 1475153 w 4275806"/>
              <a:gd name="connsiteY16" fmla="*/ 1569660 h 1569660"/>
              <a:gd name="connsiteX17" fmla="*/ 855161 w 4275806"/>
              <a:gd name="connsiteY17" fmla="*/ 1569660 h 1569660"/>
              <a:gd name="connsiteX18" fmla="*/ 0 w 4275806"/>
              <a:gd name="connsiteY18" fmla="*/ 1569660 h 1569660"/>
              <a:gd name="connsiteX19" fmla="*/ 0 w 4275806"/>
              <a:gd name="connsiteY19" fmla="*/ 1093530 h 1569660"/>
              <a:gd name="connsiteX20" fmla="*/ 0 w 4275806"/>
              <a:gd name="connsiteY20" fmla="*/ 601703 h 1569660"/>
              <a:gd name="connsiteX21" fmla="*/ 0 w 4275806"/>
              <a:gd name="connsiteY21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75806" h="1569660" extrusionOk="0">
                <a:moveTo>
                  <a:pt x="0" y="0"/>
                </a:moveTo>
                <a:cubicBezTo>
                  <a:pt x="153277" y="-2201"/>
                  <a:pt x="336963" y="31100"/>
                  <a:pt x="491718" y="0"/>
                </a:cubicBezTo>
                <a:cubicBezTo>
                  <a:pt x="646473" y="-31100"/>
                  <a:pt x="749456" y="38103"/>
                  <a:pt x="897919" y="0"/>
                </a:cubicBezTo>
                <a:cubicBezTo>
                  <a:pt x="1046382" y="-38103"/>
                  <a:pt x="1340836" y="57827"/>
                  <a:pt x="1517911" y="0"/>
                </a:cubicBezTo>
                <a:cubicBezTo>
                  <a:pt x="1694986" y="-57827"/>
                  <a:pt x="1817166" y="9698"/>
                  <a:pt x="2009629" y="0"/>
                </a:cubicBezTo>
                <a:cubicBezTo>
                  <a:pt x="2202092" y="-9698"/>
                  <a:pt x="2376971" y="14323"/>
                  <a:pt x="2501347" y="0"/>
                </a:cubicBezTo>
                <a:cubicBezTo>
                  <a:pt x="2625723" y="-14323"/>
                  <a:pt x="2881691" y="32088"/>
                  <a:pt x="3121338" y="0"/>
                </a:cubicBezTo>
                <a:cubicBezTo>
                  <a:pt x="3360985" y="-32088"/>
                  <a:pt x="3392668" y="12286"/>
                  <a:pt x="3570298" y="0"/>
                </a:cubicBezTo>
                <a:cubicBezTo>
                  <a:pt x="3747928" y="-12286"/>
                  <a:pt x="4047942" y="27409"/>
                  <a:pt x="4275806" y="0"/>
                </a:cubicBezTo>
                <a:cubicBezTo>
                  <a:pt x="4291684" y="217448"/>
                  <a:pt x="4214236" y="294319"/>
                  <a:pt x="4275806" y="554613"/>
                </a:cubicBezTo>
                <a:cubicBezTo>
                  <a:pt x="4337376" y="814907"/>
                  <a:pt x="4248270" y="922071"/>
                  <a:pt x="4275806" y="1046440"/>
                </a:cubicBezTo>
                <a:cubicBezTo>
                  <a:pt x="4303342" y="1170809"/>
                  <a:pt x="4254347" y="1440971"/>
                  <a:pt x="4275806" y="1569660"/>
                </a:cubicBezTo>
                <a:cubicBezTo>
                  <a:pt x="4079733" y="1589143"/>
                  <a:pt x="3820875" y="1563488"/>
                  <a:pt x="3698572" y="1569660"/>
                </a:cubicBezTo>
                <a:cubicBezTo>
                  <a:pt x="3576269" y="1575832"/>
                  <a:pt x="3298959" y="1554974"/>
                  <a:pt x="3078580" y="1569660"/>
                </a:cubicBezTo>
                <a:cubicBezTo>
                  <a:pt x="2858201" y="1584346"/>
                  <a:pt x="2655612" y="1502859"/>
                  <a:pt x="2458588" y="1569660"/>
                </a:cubicBezTo>
                <a:cubicBezTo>
                  <a:pt x="2261564" y="1636461"/>
                  <a:pt x="2106008" y="1553058"/>
                  <a:pt x="2009629" y="1569660"/>
                </a:cubicBezTo>
                <a:cubicBezTo>
                  <a:pt x="1913250" y="1586262"/>
                  <a:pt x="1646074" y="1562155"/>
                  <a:pt x="1475153" y="1569660"/>
                </a:cubicBezTo>
                <a:cubicBezTo>
                  <a:pt x="1304232" y="1577165"/>
                  <a:pt x="1141312" y="1564941"/>
                  <a:pt x="855161" y="1569660"/>
                </a:cubicBezTo>
                <a:cubicBezTo>
                  <a:pt x="569010" y="1574379"/>
                  <a:pt x="301716" y="1518416"/>
                  <a:pt x="0" y="1569660"/>
                </a:cubicBezTo>
                <a:cubicBezTo>
                  <a:pt x="-7174" y="1362618"/>
                  <a:pt x="48723" y="1255442"/>
                  <a:pt x="0" y="1093530"/>
                </a:cubicBezTo>
                <a:cubicBezTo>
                  <a:pt x="-48723" y="931618"/>
                  <a:pt x="24181" y="769363"/>
                  <a:pt x="0" y="601703"/>
                </a:cubicBezTo>
                <a:cubicBezTo>
                  <a:pt x="-24181" y="434043"/>
                  <a:pt x="48250" y="26572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alibri Body"/>
                <a:ea typeface="Cambria Math" panose="02040503050406030204" pitchFamily="18" charset="0"/>
              </a:rPr>
              <a:t>On the other hand, the original samples that were </a:t>
            </a:r>
            <a:r>
              <a:rPr lang="en-GB" sz="2400" dirty="0" err="1">
                <a:latin typeface="Calibri Body"/>
                <a:ea typeface="Cambria Math" panose="02040503050406030204" pitchFamily="18" charset="0"/>
              </a:rPr>
              <a:t>labeled</a:t>
            </a:r>
            <a:r>
              <a:rPr lang="en-GB" sz="2400" dirty="0">
                <a:latin typeface="Calibri Body"/>
                <a:ea typeface="Cambria Math" panose="02040503050406030204" pitchFamily="18" charset="0"/>
              </a:rPr>
              <a:t> </a:t>
            </a:r>
            <a:r>
              <a:rPr lang="en-GB" sz="24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not obese </a:t>
            </a:r>
            <a:r>
              <a:rPr lang="en-GB" sz="2400" dirty="0">
                <a:latin typeface="Calibri Body"/>
                <a:ea typeface="Cambria Math" panose="02040503050406030204" pitchFamily="18" charset="0"/>
              </a:rPr>
              <a:t>are at </a:t>
            </a:r>
            <a:r>
              <a:rPr lang="en-GB" sz="2400" b="1" dirty="0">
                <a:latin typeface="Calibri Body"/>
                <a:ea typeface="Cambria Math" panose="02040503050406030204" pitchFamily="18" charset="0"/>
              </a:rPr>
              <a:t>negative infinity </a:t>
            </a:r>
            <a:r>
              <a:rPr lang="en-GB" sz="2400" dirty="0">
                <a:latin typeface="Calibri Body"/>
                <a:ea typeface="Cambria Math" panose="02040503050406030204" pitchFamily="18" charset="0"/>
              </a:rPr>
              <a:t>on the new y-axis</a:t>
            </a:r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7E0D54B-BE5F-2DB8-67F2-5B6530897CAE}"/>
                  </a:ext>
                </a:extLst>
              </p14:cNvPr>
              <p14:cNvContentPartPr/>
              <p14:nvPr/>
            </p14:nvContentPartPr>
            <p14:xfrm>
              <a:off x="4358280" y="6190585"/>
              <a:ext cx="7590960" cy="6415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7E0D54B-BE5F-2DB8-67F2-5B6530897C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2640" y="6154945"/>
                <a:ext cx="7662600" cy="71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681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6" grpId="0" animBg="1"/>
      <p:bldP spid="23" grpId="0" animBg="1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89391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62318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80062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77117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74173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89391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47216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88598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89391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88598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71228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68283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65338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47299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47299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48945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47859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47216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47859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4356458" y="66728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4356457" y="6375774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5572910" y="274477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5572909" y="6583523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7835440" y="8399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8995733" y="798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9700086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10233148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10766209" y="79257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6800627" y="642585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7462959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6315351" y="6431846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9391866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302766-C9AD-A465-AC52-566D802D05A2}"/>
              </a:ext>
            </a:extLst>
          </p:cNvPr>
          <p:cNvGrpSpPr/>
          <p:nvPr/>
        </p:nvGrpSpPr>
        <p:grpSpPr>
          <a:xfrm>
            <a:off x="202790" y="1146937"/>
            <a:ext cx="4275806" cy="4524315"/>
            <a:chOff x="256547" y="1934655"/>
            <a:chExt cx="3554112" cy="21379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05ADE1-D1EA-DF1B-4F0E-61612D688410}"/>
                </a:ext>
              </a:extLst>
            </p:cNvPr>
            <p:cNvSpPr txBox="1"/>
            <p:nvPr/>
          </p:nvSpPr>
          <p:spPr>
            <a:xfrm>
              <a:off x="256547" y="1934655"/>
              <a:ext cx="3554112" cy="2137921"/>
            </a:xfrm>
            <a:custGeom>
              <a:avLst/>
              <a:gdLst>
                <a:gd name="connsiteX0" fmla="*/ 0 w 3554112"/>
                <a:gd name="connsiteY0" fmla="*/ 0 h 2137921"/>
                <a:gd name="connsiteX1" fmla="*/ 556811 w 3554112"/>
                <a:gd name="connsiteY1" fmla="*/ 0 h 2137921"/>
                <a:gd name="connsiteX2" fmla="*/ 1042540 w 3554112"/>
                <a:gd name="connsiteY2" fmla="*/ 0 h 2137921"/>
                <a:gd name="connsiteX3" fmla="*/ 1705974 w 3554112"/>
                <a:gd name="connsiteY3" fmla="*/ 0 h 2137921"/>
                <a:gd name="connsiteX4" fmla="*/ 2262785 w 3554112"/>
                <a:gd name="connsiteY4" fmla="*/ 0 h 2137921"/>
                <a:gd name="connsiteX5" fmla="*/ 2819596 w 3554112"/>
                <a:gd name="connsiteY5" fmla="*/ 0 h 2137921"/>
                <a:gd name="connsiteX6" fmla="*/ 3554112 w 3554112"/>
                <a:gd name="connsiteY6" fmla="*/ 0 h 2137921"/>
                <a:gd name="connsiteX7" fmla="*/ 3554112 w 3554112"/>
                <a:gd name="connsiteY7" fmla="*/ 491722 h 2137921"/>
                <a:gd name="connsiteX8" fmla="*/ 3554112 w 3554112"/>
                <a:gd name="connsiteY8" fmla="*/ 1026202 h 2137921"/>
                <a:gd name="connsiteX9" fmla="*/ 3554112 w 3554112"/>
                <a:gd name="connsiteY9" fmla="*/ 1517924 h 2137921"/>
                <a:gd name="connsiteX10" fmla="*/ 3554112 w 3554112"/>
                <a:gd name="connsiteY10" fmla="*/ 2137921 h 2137921"/>
                <a:gd name="connsiteX11" fmla="*/ 2961760 w 3554112"/>
                <a:gd name="connsiteY11" fmla="*/ 2137921 h 2137921"/>
                <a:gd name="connsiteX12" fmla="*/ 2404949 w 3554112"/>
                <a:gd name="connsiteY12" fmla="*/ 2137921 h 2137921"/>
                <a:gd name="connsiteX13" fmla="*/ 1741515 w 3554112"/>
                <a:gd name="connsiteY13" fmla="*/ 2137921 h 2137921"/>
                <a:gd name="connsiteX14" fmla="*/ 1078081 w 3554112"/>
                <a:gd name="connsiteY14" fmla="*/ 2137921 h 2137921"/>
                <a:gd name="connsiteX15" fmla="*/ 556811 w 3554112"/>
                <a:gd name="connsiteY15" fmla="*/ 2137921 h 2137921"/>
                <a:gd name="connsiteX16" fmla="*/ 0 w 3554112"/>
                <a:gd name="connsiteY16" fmla="*/ 2137921 h 2137921"/>
                <a:gd name="connsiteX17" fmla="*/ 0 w 3554112"/>
                <a:gd name="connsiteY17" fmla="*/ 1560682 h 2137921"/>
                <a:gd name="connsiteX18" fmla="*/ 0 w 3554112"/>
                <a:gd name="connsiteY18" fmla="*/ 1090340 h 2137921"/>
                <a:gd name="connsiteX19" fmla="*/ 0 w 3554112"/>
                <a:gd name="connsiteY19" fmla="*/ 598618 h 2137921"/>
                <a:gd name="connsiteX20" fmla="*/ 0 w 3554112"/>
                <a:gd name="connsiteY20" fmla="*/ 0 h 213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54112" h="2137921" extrusionOk="0">
                  <a:moveTo>
                    <a:pt x="0" y="0"/>
                  </a:moveTo>
                  <a:cubicBezTo>
                    <a:pt x="206131" y="-65374"/>
                    <a:pt x="299239" y="60631"/>
                    <a:pt x="556811" y="0"/>
                  </a:cubicBezTo>
                  <a:cubicBezTo>
                    <a:pt x="814383" y="-60631"/>
                    <a:pt x="930008" y="26159"/>
                    <a:pt x="1042540" y="0"/>
                  </a:cubicBezTo>
                  <a:cubicBezTo>
                    <a:pt x="1155072" y="-26159"/>
                    <a:pt x="1539729" y="62494"/>
                    <a:pt x="1705974" y="0"/>
                  </a:cubicBezTo>
                  <a:cubicBezTo>
                    <a:pt x="1872219" y="-62494"/>
                    <a:pt x="2088666" y="65859"/>
                    <a:pt x="2262785" y="0"/>
                  </a:cubicBezTo>
                  <a:cubicBezTo>
                    <a:pt x="2436904" y="-65859"/>
                    <a:pt x="2609860" y="41630"/>
                    <a:pt x="2819596" y="0"/>
                  </a:cubicBezTo>
                  <a:cubicBezTo>
                    <a:pt x="3029332" y="-41630"/>
                    <a:pt x="3401403" y="9460"/>
                    <a:pt x="3554112" y="0"/>
                  </a:cubicBezTo>
                  <a:cubicBezTo>
                    <a:pt x="3605147" y="133601"/>
                    <a:pt x="3503489" y="323635"/>
                    <a:pt x="3554112" y="491722"/>
                  </a:cubicBezTo>
                  <a:cubicBezTo>
                    <a:pt x="3604735" y="659809"/>
                    <a:pt x="3534881" y="894542"/>
                    <a:pt x="3554112" y="1026202"/>
                  </a:cubicBezTo>
                  <a:cubicBezTo>
                    <a:pt x="3573343" y="1157862"/>
                    <a:pt x="3546886" y="1297821"/>
                    <a:pt x="3554112" y="1517924"/>
                  </a:cubicBezTo>
                  <a:cubicBezTo>
                    <a:pt x="3561338" y="1738027"/>
                    <a:pt x="3536281" y="1885102"/>
                    <a:pt x="3554112" y="2137921"/>
                  </a:cubicBezTo>
                  <a:cubicBezTo>
                    <a:pt x="3310400" y="2141287"/>
                    <a:pt x="3084611" y="2114658"/>
                    <a:pt x="2961760" y="2137921"/>
                  </a:cubicBezTo>
                  <a:cubicBezTo>
                    <a:pt x="2838909" y="2161184"/>
                    <a:pt x="2556772" y="2124636"/>
                    <a:pt x="2404949" y="2137921"/>
                  </a:cubicBezTo>
                  <a:cubicBezTo>
                    <a:pt x="2253126" y="2151206"/>
                    <a:pt x="2037747" y="2073429"/>
                    <a:pt x="1741515" y="2137921"/>
                  </a:cubicBezTo>
                  <a:cubicBezTo>
                    <a:pt x="1445283" y="2202413"/>
                    <a:pt x="1218288" y="2088967"/>
                    <a:pt x="1078081" y="2137921"/>
                  </a:cubicBezTo>
                  <a:cubicBezTo>
                    <a:pt x="937874" y="2186875"/>
                    <a:pt x="721947" y="2086738"/>
                    <a:pt x="556811" y="2137921"/>
                  </a:cubicBezTo>
                  <a:cubicBezTo>
                    <a:pt x="391675" y="2189104"/>
                    <a:pt x="153775" y="2131970"/>
                    <a:pt x="0" y="2137921"/>
                  </a:cubicBezTo>
                  <a:cubicBezTo>
                    <a:pt x="-12389" y="2003026"/>
                    <a:pt x="22049" y="1834839"/>
                    <a:pt x="0" y="1560682"/>
                  </a:cubicBezTo>
                  <a:cubicBezTo>
                    <a:pt x="-22049" y="1286525"/>
                    <a:pt x="43596" y="1215269"/>
                    <a:pt x="0" y="1090340"/>
                  </a:cubicBezTo>
                  <a:cubicBezTo>
                    <a:pt x="-43596" y="965411"/>
                    <a:pt x="31721" y="751784"/>
                    <a:pt x="0" y="598618"/>
                  </a:cubicBezTo>
                  <a:cubicBezTo>
                    <a:pt x="-31721" y="445452"/>
                    <a:pt x="63226" y="28140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 Body"/>
                  <a:ea typeface="Cambria Math" panose="02040503050406030204" pitchFamily="18" charset="0"/>
                </a:rPr>
                <a:t>For example, these red points from the original data are at </a:t>
              </a:r>
              <a:r>
                <a:rPr lang="en-US" sz="2400" b="1" dirty="0">
                  <a:latin typeface="Calibri Body"/>
                  <a:ea typeface="Cambria Math" panose="02040503050406030204" pitchFamily="18" charset="0"/>
                </a:rPr>
                <a:t>p=1</a:t>
              </a:r>
            </a:p>
            <a:p>
              <a:endParaRPr lang="en-US" sz="24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4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4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4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4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4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4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400" dirty="0">
                <a:latin typeface="Calibri Body"/>
                <a:ea typeface="Cambria Math" panose="02040503050406030204" pitchFamily="18" charset="0"/>
              </a:endParaRPr>
            </a:p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	</a:t>
              </a:r>
              <a:endParaRPr lang="en-GB" sz="2400" i="1" dirty="0">
                <a:latin typeface="Cambria Math" panose="02040503050406030204" pitchFamily="18" charset="0"/>
              </a:endParaRPr>
            </a:p>
            <a:p>
              <a:endParaRPr 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F39C6B7-4F56-661D-5129-8C7E5652C32E}"/>
                    </a:ext>
                  </a:extLst>
                </p:cNvPr>
                <p:cNvSpPr txBox="1"/>
                <p:nvPr/>
              </p:nvSpPr>
              <p:spPr>
                <a:xfrm>
                  <a:off x="781439" y="2535109"/>
                  <a:ext cx="2310150" cy="40315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𝑜𝑑𝑑𝑠</m:t>
                        </m:r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F39C6B7-4F56-661D-5129-8C7E5652C3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39" y="2535109"/>
                  <a:ext cx="2310150" cy="4031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ACA843-5F3B-602C-0E5B-FBD2B1F795A9}"/>
                  </a:ext>
                </a:extLst>
              </p:cNvPr>
              <p:cNvSpPr txBox="1"/>
              <p:nvPr/>
            </p:nvSpPr>
            <p:spPr>
              <a:xfrm>
                <a:off x="834266" y="3429000"/>
                <a:ext cx="2779248" cy="78380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ACA843-5F3B-602C-0E5B-FBD2B1F79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66" y="3429000"/>
                <a:ext cx="2779248" cy="783804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8EAE3F-5AB2-02DD-3FC7-07518EA40E46}"/>
                  </a:ext>
                </a:extLst>
              </p:cNvPr>
              <p:cNvSpPr txBox="1"/>
              <p:nvPr/>
            </p:nvSpPr>
            <p:spPr>
              <a:xfrm>
                <a:off x="583403" y="4364600"/>
                <a:ext cx="2779248" cy="78380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8EAE3F-5AB2-02DD-3FC7-07518EA40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03" y="4364600"/>
                <a:ext cx="2779248" cy="783804"/>
              </a:xfrm>
              <a:prstGeom prst="rect">
                <a:avLst/>
              </a:prstGeom>
              <a:blipFill>
                <a:blip r:embed="rId6"/>
                <a:stretch>
                  <a:fillRect b="-63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B301A8-3069-B02E-3146-801E879C32B5}"/>
                  </a:ext>
                </a:extLst>
              </p:cNvPr>
              <p:cNvSpPr txBox="1"/>
              <p:nvPr/>
            </p:nvSpPr>
            <p:spPr>
              <a:xfrm>
                <a:off x="685923" y="5300200"/>
                <a:ext cx="2779248" cy="4616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e>
                      </m:d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PH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+∞</m:t>
                      </m:r>
                    </m:oMath>
                  </m:oMathPara>
                </a14:m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B301A8-3069-B02E-3146-801E879C3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23" y="5300200"/>
                <a:ext cx="2779248" cy="461665"/>
              </a:xfrm>
              <a:prstGeom prst="rect">
                <a:avLst/>
              </a:prstGeom>
              <a:blipFill>
                <a:blip r:embed="rId7"/>
                <a:stretch>
                  <a:fillRect b="-1621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32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5149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8076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5820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2875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49931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5149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2974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4356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5149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4356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6986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041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1096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057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057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4703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3617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2974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3617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4836CF8-91FD-73D9-7077-ABE3FABEB8EF}"/>
              </a:ext>
            </a:extLst>
          </p:cNvPr>
          <p:cNvSpPr txBox="1"/>
          <p:nvPr/>
        </p:nvSpPr>
        <p:spPr>
          <a:xfrm>
            <a:off x="256547" y="1934655"/>
            <a:ext cx="3292582" cy="1631216"/>
          </a:xfrm>
          <a:custGeom>
            <a:avLst/>
            <a:gdLst>
              <a:gd name="connsiteX0" fmla="*/ 0 w 3292582"/>
              <a:gd name="connsiteY0" fmla="*/ 0 h 1631216"/>
              <a:gd name="connsiteX1" fmla="*/ 515838 w 3292582"/>
              <a:gd name="connsiteY1" fmla="*/ 0 h 1631216"/>
              <a:gd name="connsiteX2" fmla="*/ 965824 w 3292582"/>
              <a:gd name="connsiteY2" fmla="*/ 0 h 1631216"/>
              <a:gd name="connsiteX3" fmla="*/ 1580439 w 3292582"/>
              <a:gd name="connsiteY3" fmla="*/ 0 h 1631216"/>
              <a:gd name="connsiteX4" fmla="*/ 2096277 w 3292582"/>
              <a:gd name="connsiteY4" fmla="*/ 0 h 1631216"/>
              <a:gd name="connsiteX5" fmla="*/ 2612115 w 3292582"/>
              <a:gd name="connsiteY5" fmla="*/ 0 h 1631216"/>
              <a:gd name="connsiteX6" fmla="*/ 3292582 w 3292582"/>
              <a:gd name="connsiteY6" fmla="*/ 0 h 1631216"/>
              <a:gd name="connsiteX7" fmla="*/ 3292582 w 3292582"/>
              <a:gd name="connsiteY7" fmla="*/ 511114 h 1631216"/>
              <a:gd name="connsiteX8" fmla="*/ 3292582 w 3292582"/>
              <a:gd name="connsiteY8" fmla="*/ 1054853 h 1631216"/>
              <a:gd name="connsiteX9" fmla="*/ 3292582 w 3292582"/>
              <a:gd name="connsiteY9" fmla="*/ 1631216 h 1631216"/>
              <a:gd name="connsiteX10" fmla="*/ 2809670 w 3292582"/>
              <a:gd name="connsiteY10" fmla="*/ 1631216 h 1631216"/>
              <a:gd name="connsiteX11" fmla="*/ 2260906 w 3292582"/>
              <a:gd name="connsiteY11" fmla="*/ 1631216 h 1631216"/>
              <a:gd name="connsiteX12" fmla="*/ 1745068 w 3292582"/>
              <a:gd name="connsiteY12" fmla="*/ 1631216 h 1631216"/>
              <a:gd name="connsiteX13" fmla="*/ 1130453 w 3292582"/>
              <a:gd name="connsiteY13" fmla="*/ 1631216 h 1631216"/>
              <a:gd name="connsiteX14" fmla="*/ 515838 w 3292582"/>
              <a:gd name="connsiteY14" fmla="*/ 1631216 h 1631216"/>
              <a:gd name="connsiteX15" fmla="*/ 0 w 3292582"/>
              <a:gd name="connsiteY15" fmla="*/ 1631216 h 1631216"/>
              <a:gd name="connsiteX16" fmla="*/ 0 w 3292582"/>
              <a:gd name="connsiteY16" fmla="*/ 1087477 h 1631216"/>
              <a:gd name="connsiteX17" fmla="*/ 0 w 3292582"/>
              <a:gd name="connsiteY17" fmla="*/ 560051 h 1631216"/>
              <a:gd name="connsiteX18" fmla="*/ 0 w 3292582"/>
              <a:gd name="connsiteY18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92582" h="1631216" extrusionOk="0">
                <a:moveTo>
                  <a:pt x="0" y="0"/>
                </a:moveTo>
                <a:cubicBezTo>
                  <a:pt x="237964" y="-58993"/>
                  <a:pt x="358084" y="11681"/>
                  <a:pt x="515838" y="0"/>
                </a:cubicBezTo>
                <a:cubicBezTo>
                  <a:pt x="673592" y="-11681"/>
                  <a:pt x="830246" y="37462"/>
                  <a:pt x="965824" y="0"/>
                </a:cubicBezTo>
                <a:cubicBezTo>
                  <a:pt x="1101402" y="-37462"/>
                  <a:pt x="1404496" y="73007"/>
                  <a:pt x="1580439" y="0"/>
                </a:cubicBezTo>
                <a:cubicBezTo>
                  <a:pt x="1756382" y="-73007"/>
                  <a:pt x="1883344" y="42917"/>
                  <a:pt x="2096277" y="0"/>
                </a:cubicBezTo>
                <a:cubicBezTo>
                  <a:pt x="2309210" y="-42917"/>
                  <a:pt x="2365876" y="6417"/>
                  <a:pt x="2612115" y="0"/>
                </a:cubicBezTo>
                <a:cubicBezTo>
                  <a:pt x="2858354" y="-6417"/>
                  <a:pt x="3032077" y="22845"/>
                  <a:pt x="3292582" y="0"/>
                </a:cubicBezTo>
                <a:cubicBezTo>
                  <a:pt x="3336479" y="178571"/>
                  <a:pt x="3269033" y="382278"/>
                  <a:pt x="3292582" y="511114"/>
                </a:cubicBezTo>
                <a:cubicBezTo>
                  <a:pt x="3316131" y="639950"/>
                  <a:pt x="3290923" y="853738"/>
                  <a:pt x="3292582" y="1054853"/>
                </a:cubicBezTo>
                <a:cubicBezTo>
                  <a:pt x="3294241" y="1255968"/>
                  <a:pt x="3250024" y="1378951"/>
                  <a:pt x="3292582" y="1631216"/>
                </a:cubicBezTo>
                <a:cubicBezTo>
                  <a:pt x="3100582" y="1640543"/>
                  <a:pt x="3036931" y="1585633"/>
                  <a:pt x="2809670" y="1631216"/>
                </a:cubicBezTo>
                <a:cubicBezTo>
                  <a:pt x="2582409" y="1676799"/>
                  <a:pt x="2383509" y="1580546"/>
                  <a:pt x="2260906" y="1631216"/>
                </a:cubicBezTo>
                <a:cubicBezTo>
                  <a:pt x="2138303" y="1681886"/>
                  <a:pt x="1997855" y="1617070"/>
                  <a:pt x="1745068" y="1631216"/>
                </a:cubicBezTo>
                <a:cubicBezTo>
                  <a:pt x="1492281" y="1645362"/>
                  <a:pt x="1313583" y="1596228"/>
                  <a:pt x="1130453" y="1631216"/>
                </a:cubicBezTo>
                <a:cubicBezTo>
                  <a:pt x="947324" y="1666204"/>
                  <a:pt x="770782" y="1625717"/>
                  <a:pt x="515838" y="1631216"/>
                </a:cubicBezTo>
                <a:cubicBezTo>
                  <a:pt x="260894" y="1636715"/>
                  <a:pt x="239709" y="1623362"/>
                  <a:pt x="0" y="1631216"/>
                </a:cubicBezTo>
                <a:cubicBezTo>
                  <a:pt x="-30398" y="1365071"/>
                  <a:pt x="28306" y="1261681"/>
                  <a:pt x="0" y="1087477"/>
                </a:cubicBezTo>
                <a:cubicBezTo>
                  <a:pt x="-28306" y="913273"/>
                  <a:pt x="47387" y="798017"/>
                  <a:pt x="0" y="560051"/>
                </a:cubicBezTo>
                <a:cubicBezTo>
                  <a:pt x="-47387" y="322085"/>
                  <a:pt x="173" y="26253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Ultimately, we end up with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log (odds of obesity)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on the new y-axis…</a:t>
            </a:r>
            <a:endParaRPr lang="en-US" sz="2500" dirty="0">
              <a:latin typeface="Calibri Body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B7B841-E3B2-C764-D47B-67CDAFDF641A}"/>
              </a:ext>
            </a:extLst>
          </p:cNvPr>
          <p:cNvGrpSpPr/>
          <p:nvPr/>
        </p:nvGrpSpPr>
        <p:grpSpPr>
          <a:xfrm>
            <a:off x="4114038" y="66728"/>
            <a:ext cx="7483913" cy="415498"/>
            <a:chOff x="2182601" y="61433"/>
            <a:chExt cx="7483913" cy="41549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978C59-DD23-8F80-A796-1037A5163806}"/>
                </a:ext>
              </a:extLst>
            </p:cNvPr>
            <p:cNvSpPr txBox="1"/>
            <p:nvPr/>
          </p:nvSpPr>
          <p:spPr>
            <a:xfrm>
              <a:off x="2182601" y="61433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+ Infinity</a:t>
              </a:r>
              <a:endParaRPr lang="en-PH" sz="2100" b="1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0DF48E1-2CEB-CAD1-83B5-EBF13A0C77F7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3399053" y="269182"/>
              <a:ext cx="6267461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A8A5C64-1E00-6922-03F4-203523E09082}"/>
                </a:ext>
              </a:extLst>
            </p:cNvPr>
            <p:cNvSpPr/>
            <p:nvPr/>
          </p:nvSpPr>
          <p:spPr>
            <a:xfrm>
              <a:off x="5661583" y="7869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F95EA0B-F735-B8EB-DB3B-82A76E7B2C3D}"/>
                </a:ext>
              </a:extLst>
            </p:cNvPr>
            <p:cNvSpPr/>
            <p:nvPr/>
          </p:nvSpPr>
          <p:spPr>
            <a:xfrm>
              <a:off x="6821876" y="74588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7ECD5E-BB1D-D87F-7FF4-1478529CAD6D}"/>
                </a:ext>
              </a:extLst>
            </p:cNvPr>
            <p:cNvSpPr/>
            <p:nvPr/>
          </p:nvSpPr>
          <p:spPr>
            <a:xfrm>
              <a:off x="7526229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5AD3AB-6BF7-3786-364A-289AC9C8D6EE}"/>
                </a:ext>
              </a:extLst>
            </p:cNvPr>
            <p:cNvSpPr/>
            <p:nvPr/>
          </p:nvSpPr>
          <p:spPr>
            <a:xfrm>
              <a:off x="8059291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C9E5B80-7717-229A-F14D-EF5B08CA00A3}"/>
                </a:ext>
              </a:extLst>
            </p:cNvPr>
            <p:cNvSpPr/>
            <p:nvPr/>
          </p:nvSpPr>
          <p:spPr>
            <a:xfrm>
              <a:off x="8592352" y="73962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BDE406-6B11-6C6C-B034-A9C9891B687F}"/>
              </a:ext>
            </a:extLst>
          </p:cNvPr>
          <p:cNvGrpSpPr/>
          <p:nvPr/>
        </p:nvGrpSpPr>
        <p:grpSpPr>
          <a:xfrm>
            <a:off x="4114037" y="6375774"/>
            <a:ext cx="7296926" cy="415498"/>
            <a:chOff x="4114037" y="6375774"/>
            <a:chExt cx="7296926" cy="41549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73A274-944B-A8E2-93BB-652CAD7F32A9}"/>
                </a:ext>
              </a:extLst>
            </p:cNvPr>
            <p:cNvSpPr txBox="1"/>
            <p:nvPr/>
          </p:nvSpPr>
          <p:spPr>
            <a:xfrm>
              <a:off x="4114037" y="6375774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 Infinity</a:t>
              </a:r>
              <a:endParaRPr lang="en-PH" sz="2100" b="1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0A42152-8C1E-102A-8D7B-AF6B3087C1F1}"/>
                </a:ext>
              </a:extLst>
            </p:cNvPr>
            <p:cNvGrpSpPr/>
            <p:nvPr/>
          </p:nvGrpSpPr>
          <p:grpSpPr>
            <a:xfrm>
              <a:off x="5330489" y="6423669"/>
              <a:ext cx="6080474" cy="311526"/>
              <a:chOff x="3399052" y="6418374"/>
              <a:chExt cx="6080474" cy="311526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E253DC0-7C2A-627E-E44A-739A22ED789B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>
                <a:off x="3399052" y="6578228"/>
                <a:ext cx="6080474" cy="0"/>
              </a:xfrm>
              <a:prstGeom prst="straightConnector1">
                <a:avLst/>
              </a:prstGeom>
              <a:ln w="635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81D08FD-87FA-E77A-54E4-131558317AE9}"/>
                  </a:ext>
                </a:extLst>
              </p:cNvPr>
              <p:cNvSpPr/>
              <p:nvPr/>
            </p:nvSpPr>
            <p:spPr>
              <a:xfrm>
                <a:off x="4626770" y="6420557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56D5561-1E80-4AF8-B9B8-B57B17FEE832}"/>
                  </a:ext>
                </a:extLst>
              </p:cNvPr>
              <p:cNvSpPr/>
              <p:nvPr/>
            </p:nvSpPr>
            <p:spPr>
              <a:xfrm>
                <a:off x="5289102" y="6418374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D4F1508-7648-8A95-DD3B-8979CAAE6D24}"/>
                  </a:ext>
                </a:extLst>
              </p:cNvPr>
              <p:cNvSpPr/>
              <p:nvPr/>
            </p:nvSpPr>
            <p:spPr>
              <a:xfrm>
                <a:off x="4141494" y="6426551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B2E8115-7ADD-C00A-7697-7DBC07CEDB4A}"/>
                  </a:ext>
                </a:extLst>
              </p:cNvPr>
              <p:cNvSpPr/>
              <p:nvPr/>
            </p:nvSpPr>
            <p:spPr>
              <a:xfrm>
                <a:off x="7218009" y="6418374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446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1621910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The Logit function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Finding the best fit line using Maximum Likelihood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5149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8076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5820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2875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49931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5149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2974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4356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5149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4356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6986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041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1096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057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057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4703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3617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2974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3617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B7B841-E3B2-C764-D47B-67CDAFDF641A}"/>
              </a:ext>
            </a:extLst>
          </p:cNvPr>
          <p:cNvGrpSpPr/>
          <p:nvPr/>
        </p:nvGrpSpPr>
        <p:grpSpPr>
          <a:xfrm>
            <a:off x="4114038" y="66728"/>
            <a:ext cx="7483913" cy="415498"/>
            <a:chOff x="2182601" y="61433"/>
            <a:chExt cx="7483913" cy="41549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978C59-DD23-8F80-A796-1037A5163806}"/>
                </a:ext>
              </a:extLst>
            </p:cNvPr>
            <p:cNvSpPr txBox="1"/>
            <p:nvPr/>
          </p:nvSpPr>
          <p:spPr>
            <a:xfrm>
              <a:off x="2182601" y="61433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+ Infinity</a:t>
              </a:r>
              <a:endParaRPr lang="en-PH" sz="2100" b="1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0DF48E1-2CEB-CAD1-83B5-EBF13A0C77F7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3399053" y="269182"/>
              <a:ext cx="6267461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A8A5C64-1E00-6922-03F4-203523E09082}"/>
                </a:ext>
              </a:extLst>
            </p:cNvPr>
            <p:cNvSpPr/>
            <p:nvPr/>
          </p:nvSpPr>
          <p:spPr>
            <a:xfrm>
              <a:off x="5661583" y="7869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F95EA0B-F735-B8EB-DB3B-82A76E7B2C3D}"/>
                </a:ext>
              </a:extLst>
            </p:cNvPr>
            <p:cNvSpPr/>
            <p:nvPr/>
          </p:nvSpPr>
          <p:spPr>
            <a:xfrm>
              <a:off x="6821876" y="74588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7ECD5E-BB1D-D87F-7FF4-1478529CAD6D}"/>
                </a:ext>
              </a:extLst>
            </p:cNvPr>
            <p:cNvSpPr/>
            <p:nvPr/>
          </p:nvSpPr>
          <p:spPr>
            <a:xfrm>
              <a:off x="7526229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5AD3AB-6BF7-3786-364A-289AC9C8D6EE}"/>
                </a:ext>
              </a:extLst>
            </p:cNvPr>
            <p:cNvSpPr/>
            <p:nvPr/>
          </p:nvSpPr>
          <p:spPr>
            <a:xfrm>
              <a:off x="8059291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C9E5B80-7717-229A-F14D-EF5B08CA00A3}"/>
                </a:ext>
              </a:extLst>
            </p:cNvPr>
            <p:cNvSpPr/>
            <p:nvPr/>
          </p:nvSpPr>
          <p:spPr>
            <a:xfrm>
              <a:off x="8592352" y="73962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BDE406-6B11-6C6C-B034-A9C9891B687F}"/>
              </a:ext>
            </a:extLst>
          </p:cNvPr>
          <p:cNvGrpSpPr/>
          <p:nvPr/>
        </p:nvGrpSpPr>
        <p:grpSpPr>
          <a:xfrm>
            <a:off x="4114037" y="6375774"/>
            <a:ext cx="7296926" cy="415498"/>
            <a:chOff x="4114037" y="6375774"/>
            <a:chExt cx="7296926" cy="41549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73A274-944B-A8E2-93BB-652CAD7F32A9}"/>
                </a:ext>
              </a:extLst>
            </p:cNvPr>
            <p:cNvSpPr txBox="1"/>
            <p:nvPr/>
          </p:nvSpPr>
          <p:spPr>
            <a:xfrm>
              <a:off x="4114037" y="6375774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 Infinity</a:t>
              </a:r>
              <a:endParaRPr lang="en-PH" sz="2100" b="1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0A42152-8C1E-102A-8D7B-AF6B3087C1F1}"/>
                </a:ext>
              </a:extLst>
            </p:cNvPr>
            <p:cNvGrpSpPr/>
            <p:nvPr/>
          </p:nvGrpSpPr>
          <p:grpSpPr>
            <a:xfrm>
              <a:off x="5330489" y="6423669"/>
              <a:ext cx="6080474" cy="311526"/>
              <a:chOff x="3399052" y="6418374"/>
              <a:chExt cx="6080474" cy="311526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E253DC0-7C2A-627E-E44A-739A22ED789B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>
                <a:off x="3399052" y="6578228"/>
                <a:ext cx="6080474" cy="0"/>
              </a:xfrm>
              <a:prstGeom prst="straightConnector1">
                <a:avLst/>
              </a:prstGeom>
              <a:ln w="635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81D08FD-87FA-E77A-54E4-131558317AE9}"/>
                  </a:ext>
                </a:extLst>
              </p:cNvPr>
              <p:cNvSpPr/>
              <p:nvPr/>
            </p:nvSpPr>
            <p:spPr>
              <a:xfrm>
                <a:off x="4626770" y="6420557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56D5561-1E80-4AF8-B9B8-B57B17FEE832}"/>
                  </a:ext>
                </a:extLst>
              </p:cNvPr>
              <p:cNvSpPr/>
              <p:nvPr/>
            </p:nvSpPr>
            <p:spPr>
              <a:xfrm>
                <a:off x="5289102" y="6418374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D4F1508-7648-8A95-DD3B-8979CAAE6D24}"/>
                  </a:ext>
                </a:extLst>
              </p:cNvPr>
              <p:cNvSpPr/>
              <p:nvPr/>
            </p:nvSpPr>
            <p:spPr>
              <a:xfrm>
                <a:off x="4141494" y="6426551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B2E8115-7ADD-C00A-7697-7DBC07CEDB4A}"/>
                  </a:ext>
                </a:extLst>
              </p:cNvPr>
              <p:cNvSpPr/>
              <p:nvPr/>
            </p:nvSpPr>
            <p:spPr>
              <a:xfrm>
                <a:off x="7218009" y="6418374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49ABE1-6A08-7E5D-F2F5-25EE65D81355}"/>
              </a:ext>
            </a:extLst>
          </p:cNvPr>
          <p:cNvCxnSpPr>
            <a:cxnSpLocks/>
          </p:cNvCxnSpPr>
          <p:nvPr/>
        </p:nvCxnSpPr>
        <p:spPr>
          <a:xfrm flipV="1">
            <a:off x="3287377" y="3974178"/>
            <a:ext cx="0" cy="2601165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E058AB-B774-ED79-1A3A-180F94BB41AE}"/>
              </a:ext>
            </a:extLst>
          </p:cNvPr>
          <p:cNvSpPr txBox="1"/>
          <p:nvPr/>
        </p:nvSpPr>
        <p:spPr>
          <a:xfrm>
            <a:off x="1641304" y="3373287"/>
            <a:ext cx="2847813" cy="477054"/>
          </a:xfrm>
          <a:prstGeom prst="rect">
            <a:avLst/>
          </a:pr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47813"/>
                      <a:gd name="connsiteY0" fmla="*/ 0 h 477054"/>
                      <a:gd name="connsiteX1" fmla="*/ 541084 w 2847813"/>
                      <a:gd name="connsiteY1" fmla="*/ 0 h 477054"/>
                      <a:gd name="connsiteX2" fmla="*/ 1025213 w 2847813"/>
                      <a:gd name="connsiteY2" fmla="*/ 0 h 477054"/>
                      <a:gd name="connsiteX3" fmla="*/ 1651732 w 2847813"/>
                      <a:gd name="connsiteY3" fmla="*/ 0 h 477054"/>
                      <a:gd name="connsiteX4" fmla="*/ 2192816 w 2847813"/>
                      <a:gd name="connsiteY4" fmla="*/ 0 h 477054"/>
                      <a:gd name="connsiteX5" fmla="*/ 2847813 w 2847813"/>
                      <a:gd name="connsiteY5" fmla="*/ 0 h 477054"/>
                      <a:gd name="connsiteX6" fmla="*/ 2847813 w 2847813"/>
                      <a:gd name="connsiteY6" fmla="*/ 477054 h 477054"/>
                      <a:gd name="connsiteX7" fmla="*/ 2278250 w 2847813"/>
                      <a:gd name="connsiteY7" fmla="*/ 477054 h 477054"/>
                      <a:gd name="connsiteX8" fmla="*/ 1651732 w 2847813"/>
                      <a:gd name="connsiteY8" fmla="*/ 477054 h 477054"/>
                      <a:gd name="connsiteX9" fmla="*/ 1167603 w 2847813"/>
                      <a:gd name="connsiteY9" fmla="*/ 477054 h 477054"/>
                      <a:gd name="connsiteX10" fmla="*/ 598041 w 2847813"/>
                      <a:gd name="connsiteY10" fmla="*/ 477054 h 477054"/>
                      <a:gd name="connsiteX11" fmla="*/ 0 w 2847813"/>
                      <a:gd name="connsiteY11" fmla="*/ 477054 h 477054"/>
                      <a:gd name="connsiteX12" fmla="*/ 0 w 2847813"/>
                      <a:gd name="connsiteY12" fmla="*/ 0 h 477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847813" h="477054" extrusionOk="0">
                        <a:moveTo>
                          <a:pt x="0" y="0"/>
                        </a:moveTo>
                        <a:cubicBezTo>
                          <a:pt x="217689" y="-43245"/>
                          <a:pt x="386666" y="331"/>
                          <a:pt x="541084" y="0"/>
                        </a:cubicBezTo>
                        <a:cubicBezTo>
                          <a:pt x="695502" y="-331"/>
                          <a:pt x="854183" y="12948"/>
                          <a:pt x="1025213" y="0"/>
                        </a:cubicBezTo>
                        <a:cubicBezTo>
                          <a:pt x="1196243" y="-12948"/>
                          <a:pt x="1522464" y="29385"/>
                          <a:pt x="1651732" y="0"/>
                        </a:cubicBezTo>
                        <a:cubicBezTo>
                          <a:pt x="1781000" y="-29385"/>
                          <a:pt x="1992362" y="41280"/>
                          <a:pt x="2192816" y="0"/>
                        </a:cubicBezTo>
                        <a:cubicBezTo>
                          <a:pt x="2393270" y="-41280"/>
                          <a:pt x="2686815" y="72931"/>
                          <a:pt x="2847813" y="0"/>
                        </a:cubicBezTo>
                        <a:cubicBezTo>
                          <a:pt x="2877609" y="205311"/>
                          <a:pt x="2824983" y="253863"/>
                          <a:pt x="2847813" y="477054"/>
                        </a:cubicBezTo>
                        <a:cubicBezTo>
                          <a:pt x="2568313" y="543146"/>
                          <a:pt x="2534439" y="452752"/>
                          <a:pt x="2278250" y="477054"/>
                        </a:cubicBezTo>
                        <a:cubicBezTo>
                          <a:pt x="2022061" y="501356"/>
                          <a:pt x="1895810" y="440623"/>
                          <a:pt x="1651732" y="477054"/>
                        </a:cubicBezTo>
                        <a:cubicBezTo>
                          <a:pt x="1407654" y="513485"/>
                          <a:pt x="1300513" y="466864"/>
                          <a:pt x="1167603" y="477054"/>
                        </a:cubicBezTo>
                        <a:cubicBezTo>
                          <a:pt x="1034693" y="487244"/>
                          <a:pt x="845460" y="461631"/>
                          <a:pt x="598041" y="477054"/>
                        </a:cubicBezTo>
                        <a:cubicBezTo>
                          <a:pt x="350622" y="492477"/>
                          <a:pt x="155242" y="415187"/>
                          <a:pt x="0" y="477054"/>
                        </a:cubicBezTo>
                        <a:cubicBezTo>
                          <a:pt x="-50536" y="299946"/>
                          <a:pt x="45482" y="14348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log (odds of obesity)</a:t>
            </a:r>
            <a:endParaRPr lang="en-US" sz="2500" dirty="0">
              <a:latin typeface="Calibri Body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B12D65-130F-1EFC-0587-10E9F60A8BD1}"/>
              </a:ext>
            </a:extLst>
          </p:cNvPr>
          <p:cNvCxnSpPr>
            <a:cxnSpLocks/>
          </p:cNvCxnSpPr>
          <p:nvPr/>
        </p:nvCxnSpPr>
        <p:spPr>
          <a:xfrm>
            <a:off x="3287377" y="380098"/>
            <a:ext cx="114" cy="2869867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5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5149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8076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5820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2875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49931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5149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2974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4356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5149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4356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6986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041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1096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057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057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4703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3617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2974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3617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5318598" y="576018"/>
            <a:ext cx="4887805" cy="556818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4836CF8-91FD-73D9-7077-ABE3FABEB8EF}"/>
              </a:ext>
            </a:extLst>
          </p:cNvPr>
          <p:cNvSpPr txBox="1"/>
          <p:nvPr/>
        </p:nvSpPr>
        <p:spPr>
          <a:xfrm>
            <a:off x="256547" y="1934655"/>
            <a:ext cx="3292582" cy="1246495"/>
          </a:xfrm>
          <a:custGeom>
            <a:avLst/>
            <a:gdLst>
              <a:gd name="connsiteX0" fmla="*/ 0 w 3292582"/>
              <a:gd name="connsiteY0" fmla="*/ 0 h 1246495"/>
              <a:gd name="connsiteX1" fmla="*/ 515838 w 3292582"/>
              <a:gd name="connsiteY1" fmla="*/ 0 h 1246495"/>
              <a:gd name="connsiteX2" fmla="*/ 965824 w 3292582"/>
              <a:gd name="connsiteY2" fmla="*/ 0 h 1246495"/>
              <a:gd name="connsiteX3" fmla="*/ 1580439 w 3292582"/>
              <a:gd name="connsiteY3" fmla="*/ 0 h 1246495"/>
              <a:gd name="connsiteX4" fmla="*/ 2096277 w 3292582"/>
              <a:gd name="connsiteY4" fmla="*/ 0 h 1246495"/>
              <a:gd name="connsiteX5" fmla="*/ 2612115 w 3292582"/>
              <a:gd name="connsiteY5" fmla="*/ 0 h 1246495"/>
              <a:gd name="connsiteX6" fmla="*/ 3292582 w 3292582"/>
              <a:gd name="connsiteY6" fmla="*/ 0 h 1246495"/>
              <a:gd name="connsiteX7" fmla="*/ 3292582 w 3292582"/>
              <a:gd name="connsiteY7" fmla="*/ 390568 h 1246495"/>
              <a:gd name="connsiteX8" fmla="*/ 3292582 w 3292582"/>
              <a:gd name="connsiteY8" fmla="*/ 806067 h 1246495"/>
              <a:gd name="connsiteX9" fmla="*/ 3292582 w 3292582"/>
              <a:gd name="connsiteY9" fmla="*/ 1246495 h 1246495"/>
              <a:gd name="connsiteX10" fmla="*/ 2809670 w 3292582"/>
              <a:gd name="connsiteY10" fmla="*/ 1246495 h 1246495"/>
              <a:gd name="connsiteX11" fmla="*/ 2260906 w 3292582"/>
              <a:gd name="connsiteY11" fmla="*/ 1246495 h 1246495"/>
              <a:gd name="connsiteX12" fmla="*/ 1745068 w 3292582"/>
              <a:gd name="connsiteY12" fmla="*/ 1246495 h 1246495"/>
              <a:gd name="connsiteX13" fmla="*/ 1130453 w 3292582"/>
              <a:gd name="connsiteY13" fmla="*/ 1246495 h 1246495"/>
              <a:gd name="connsiteX14" fmla="*/ 515838 w 3292582"/>
              <a:gd name="connsiteY14" fmla="*/ 1246495 h 1246495"/>
              <a:gd name="connsiteX15" fmla="*/ 0 w 3292582"/>
              <a:gd name="connsiteY15" fmla="*/ 1246495 h 1246495"/>
              <a:gd name="connsiteX16" fmla="*/ 0 w 3292582"/>
              <a:gd name="connsiteY16" fmla="*/ 830997 h 1246495"/>
              <a:gd name="connsiteX17" fmla="*/ 0 w 3292582"/>
              <a:gd name="connsiteY17" fmla="*/ 427963 h 1246495"/>
              <a:gd name="connsiteX18" fmla="*/ 0 w 3292582"/>
              <a:gd name="connsiteY18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92582" h="1246495" extrusionOk="0">
                <a:moveTo>
                  <a:pt x="0" y="0"/>
                </a:moveTo>
                <a:cubicBezTo>
                  <a:pt x="237964" y="-58993"/>
                  <a:pt x="358084" y="11681"/>
                  <a:pt x="515838" y="0"/>
                </a:cubicBezTo>
                <a:cubicBezTo>
                  <a:pt x="673592" y="-11681"/>
                  <a:pt x="830246" y="37462"/>
                  <a:pt x="965824" y="0"/>
                </a:cubicBezTo>
                <a:cubicBezTo>
                  <a:pt x="1101402" y="-37462"/>
                  <a:pt x="1404496" y="73007"/>
                  <a:pt x="1580439" y="0"/>
                </a:cubicBezTo>
                <a:cubicBezTo>
                  <a:pt x="1756382" y="-73007"/>
                  <a:pt x="1883344" y="42917"/>
                  <a:pt x="2096277" y="0"/>
                </a:cubicBezTo>
                <a:cubicBezTo>
                  <a:pt x="2309210" y="-42917"/>
                  <a:pt x="2365876" y="6417"/>
                  <a:pt x="2612115" y="0"/>
                </a:cubicBezTo>
                <a:cubicBezTo>
                  <a:pt x="2858354" y="-6417"/>
                  <a:pt x="3032077" y="22845"/>
                  <a:pt x="3292582" y="0"/>
                </a:cubicBezTo>
                <a:cubicBezTo>
                  <a:pt x="3330524" y="124776"/>
                  <a:pt x="3268989" y="244140"/>
                  <a:pt x="3292582" y="390568"/>
                </a:cubicBezTo>
                <a:cubicBezTo>
                  <a:pt x="3316175" y="536996"/>
                  <a:pt x="3250111" y="614033"/>
                  <a:pt x="3292582" y="806067"/>
                </a:cubicBezTo>
                <a:cubicBezTo>
                  <a:pt x="3335053" y="998101"/>
                  <a:pt x="3258584" y="1144213"/>
                  <a:pt x="3292582" y="1246495"/>
                </a:cubicBezTo>
                <a:cubicBezTo>
                  <a:pt x="3100582" y="1255822"/>
                  <a:pt x="3036931" y="1200912"/>
                  <a:pt x="2809670" y="1246495"/>
                </a:cubicBezTo>
                <a:cubicBezTo>
                  <a:pt x="2582409" y="1292078"/>
                  <a:pt x="2383509" y="1195825"/>
                  <a:pt x="2260906" y="1246495"/>
                </a:cubicBezTo>
                <a:cubicBezTo>
                  <a:pt x="2138303" y="1297165"/>
                  <a:pt x="1997855" y="1232349"/>
                  <a:pt x="1745068" y="1246495"/>
                </a:cubicBezTo>
                <a:cubicBezTo>
                  <a:pt x="1492281" y="1260641"/>
                  <a:pt x="1313583" y="1211507"/>
                  <a:pt x="1130453" y="1246495"/>
                </a:cubicBezTo>
                <a:cubicBezTo>
                  <a:pt x="947324" y="1281483"/>
                  <a:pt x="770782" y="1240996"/>
                  <a:pt x="515838" y="1246495"/>
                </a:cubicBezTo>
                <a:cubicBezTo>
                  <a:pt x="260894" y="1251994"/>
                  <a:pt x="239709" y="1238641"/>
                  <a:pt x="0" y="1246495"/>
                </a:cubicBezTo>
                <a:cubicBezTo>
                  <a:pt x="-39508" y="1147075"/>
                  <a:pt x="29589" y="930490"/>
                  <a:pt x="0" y="830997"/>
                </a:cubicBezTo>
                <a:cubicBezTo>
                  <a:pt x="-29589" y="731504"/>
                  <a:pt x="24629" y="520951"/>
                  <a:pt x="0" y="427963"/>
                </a:cubicBezTo>
                <a:cubicBezTo>
                  <a:pt x="-24629" y="334975"/>
                  <a:pt x="5313" y="1001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Then we can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draw a best fitting line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on the graph</a:t>
            </a:r>
            <a:endParaRPr lang="en-US" sz="2500" dirty="0">
              <a:latin typeface="Calibri Body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B7B841-E3B2-C764-D47B-67CDAFDF641A}"/>
              </a:ext>
            </a:extLst>
          </p:cNvPr>
          <p:cNvGrpSpPr/>
          <p:nvPr/>
        </p:nvGrpSpPr>
        <p:grpSpPr>
          <a:xfrm>
            <a:off x="4114038" y="66728"/>
            <a:ext cx="7483913" cy="415498"/>
            <a:chOff x="2182601" y="61433"/>
            <a:chExt cx="7483913" cy="41549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978C59-DD23-8F80-A796-1037A5163806}"/>
                </a:ext>
              </a:extLst>
            </p:cNvPr>
            <p:cNvSpPr txBox="1"/>
            <p:nvPr/>
          </p:nvSpPr>
          <p:spPr>
            <a:xfrm>
              <a:off x="2182601" y="61433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+ Infinity</a:t>
              </a:r>
              <a:endParaRPr lang="en-PH" sz="2100" b="1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0DF48E1-2CEB-CAD1-83B5-EBF13A0C77F7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3399053" y="269182"/>
              <a:ext cx="6267461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A8A5C64-1E00-6922-03F4-203523E09082}"/>
                </a:ext>
              </a:extLst>
            </p:cNvPr>
            <p:cNvSpPr/>
            <p:nvPr/>
          </p:nvSpPr>
          <p:spPr>
            <a:xfrm>
              <a:off x="5661583" y="7869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F95EA0B-F735-B8EB-DB3B-82A76E7B2C3D}"/>
                </a:ext>
              </a:extLst>
            </p:cNvPr>
            <p:cNvSpPr/>
            <p:nvPr/>
          </p:nvSpPr>
          <p:spPr>
            <a:xfrm>
              <a:off x="6821876" y="74588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7ECD5E-BB1D-D87F-7FF4-1478529CAD6D}"/>
                </a:ext>
              </a:extLst>
            </p:cNvPr>
            <p:cNvSpPr/>
            <p:nvPr/>
          </p:nvSpPr>
          <p:spPr>
            <a:xfrm>
              <a:off x="7526229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5AD3AB-6BF7-3786-364A-289AC9C8D6EE}"/>
                </a:ext>
              </a:extLst>
            </p:cNvPr>
            <p:cNvSpPr/>
            <p:nvPr/>
          </p:nvSpPr>
          <p:spPr>
            <a:xfrm>
              <a:off x="8059291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C9E5B80-7717-229A-F14D-EF5B08CA00A3}"/>
                </a:ext>
              </a:extLst>
            </p:cNvPr>
            <p:cNvSpPr/>
            <p:nvPr/>
          </p:nvSpPr>
          <p:spPr>
            <a:xfrm>
              <a:off x="8592352" y="73962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BDE406-6B11-6C6C-B034-A9C9891B687F}"/>
              </a:ext>
            </a:extLst>
          </p:cNvPr>
          <p:cNvGrpSpPr/>
          <p:nvPr/>
        </p:nvGrpSpPr>
        <p:grpSpPr>
          <a:xfrm>
            <a:off x="4114037" y="6375774"/>
            <a:ext cx="7296926" cy="415498"/>
            <a:chOff x="4114037" y="6375774"/>
            <a:chExt cx="7296926" cy="41549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73A274-944B-A8E2-93BB-652CAD7F32A9}"/>
                </a:ext>
              </a:extLst>
            </p:cNvPr>
            <p:cNvSpPr txBox="1"/>
            <p:nvPr/>
          </p:nvSpPr>
          <p:spPr>
            <a:xfrm>
              <a:off x="4114037" y="6375774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 Infinity</a:t>
              </a:r>
              <a:endParaRPr lang="en-PH" sz="2100" b="1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0A42152-8C1E-102A-8D7B-AF6B3087C1F1}"/>
                </a:ext>
              </a:extLst>
            </p:cNvPr>
            <p:cNvGrpSpPr/>
            <p:nvPr/>
          </p:nvGrpSpPr>
          <p:grpSpPr>
            <a:xfrm>
              <a:off x="5330489" y="6423669"/>
              <a:ext cx="6080474" cy="311526"/>
              <a:chOff x="3399052" y="6418374"/>
              <a:chExt cx="6080474" cy="311526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E253DC0-7C2A-627E-E44A-739A22ED789B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>
                <a:off x="3399052" y="6578228"/>
                <a:ext cx="6080474" cy="0"/>
              </a:xfrm>
              <a:prstGeom prst="straightConnector1">
                <a:avLst/>
              </a:prstGeom>
              <a:ln w="635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81D08FD-87FA-E77A-54E4-131558317AE9}"/>
                  </a:ext>
                </a:extLst>
              </p:cNvPr>
              <p:cNvSpPr/>
              <p:nvPr/>
            </p:nvSpPr>
            <p:spPr>
              <a:xfrm>
                <a:off x="4626770" y="6420557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56D5561-1E80-4AF8-B9B8-B57B17FEE832}"/>
                  </a:ext>
                </a:extLst>
              </p:cNvPr>
              <p:cNvSpPr/>
              <p:nvPr/>
            </p:nvSpPr>
            <p:spPr>
              <a:xfrm>
                <a:off x="5289102" y="6418374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D4F1508-7648-8A95-DD3B-8979CAAE6D24}"/>
                  </a:ext>
                </a:extLst>
              </p:cNvPr>
              <p:cNvSpPr/>
              <p:nvPr/>
            </p:nvSpPr>
            <p:spPr>
              <a:xfrm>
                <a:off x="4141494" y="6426551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B2E8115-7ADD-C00A-7697-7DBC07CEDB4A}"/>
                  </a:ext>
                </a:extLst>
              </p:cNvPr>
              <p:cNvSpPr/>
              <p:nvPr/>
            </p:nvSpPr>
            <p:spPr>
              <a:xfrm>
                <a:off x="7218009" y="6418374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42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60825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90098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67538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38089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508641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60825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60825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39080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60825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52893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60825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52892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79193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9746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20294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9901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9901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56361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45507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39079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45509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5327929" y="576018"/>
            <a:ext cx="4887805" cy="5568180"/>
          </a:xfrm>
          <a:prstGeom prst="straightConnector1">
            <a:avLst/>
          </a:prstGeom>
          <a:ln w="635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</p:cNvCxnSpPr>
          <p:nvPr/>
        </p:nvCxnSpPr>
        <p:spPr>
          <a:xfrm flipV="1">
            <a:off x="6236371" y="5253876"/>
            <a:ext cx="6208" cy="1177969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408481-700D-3794-DACE-3AB6AB9AF99D}"/>
              </a:ext>
            </a:extLst>
          </p:cNvPr>
          <p:cNvCxnSpPr>
            <a:cxnSpLocks/>
          </p:cNvCxnSpPr>
          <p:nvPr/>
        </p:nvCxnSpPr>
        <p:spPr>
          <a:xfrm flipV="1">
            <a:off x="6721648" y="4715138"/>
            <a:ext cx="0" cy="1710715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2AC842-5F00-A30E-4745-445B8D9E0434}"/>
              </a:ext>
            </a:extLst>
          </p:cNvPr>
          <p:cNvCxnSpPr>
            <a:cxnSpLocks/>
          </p:cNvCxnSpPr>
          <p:nvPr/>
        </p:nvCxnSpPr>
        <p:spPr>
          <a:xfrm flipV="1">
            <a:off x="7383980" y="3930679"/>
            <a:ext cx="0" cy="2492992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2BCE9BD-5C65-3CD7-F1AE-272E267E583F}"/>
              </a:ext>
            </a:extLst>
          </p:cNvPr>
          <p:cNvCxnSpPr>
            <a:cxnSpLocks/>
          </p:cNvCxnSpPr>
          <p:nvPr/>
        </p:nvCxnSpPr>
        <p:spPr>
          <a:xfrm flipV="1">
            <a:off x="9312887" y="1709278"/>
            <a:ext cx="25242" cy="4714391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BAD4B0-7EA8-892B-8876-4C8E2A934AA6}"/>
              </a:ext>
            </a:extLst>
          </p:cNvPr>
          <p:cNvCxnSpPr>
            <a:cxnSpLocks/>
          </p:cNvCxnSpPr>
          <p:nvPr/>
        </p:nvCxnSpPr>
        <p:spPr>
          <a:xfrm flipH="1">
            <a:off x="7750315" y="387339"/>
            <a:ext cx="6146" cy="2777645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EC0E924-1C95-26A4-F88C-37B40195300B}"/>
              </a:ext>
            </a:extLst>
          </p:cNvPr>
          <p:cNvCxnSpPr>
            <a:cxnSpLocks/>
          </p:cNvCxnSpPr>
          <p:nvPr/>
        </p:nvCxnSpPr>
        <p:spPr>
          <a:xfrm>
            <a:off x="8916753" y="383232"/>
            <a:ext cx="0" cy="1533619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BBE5F34-88AE-0199-F707-3E90F0D73A84}"/>
              </a:ext>
            </a:extLst>
          </p:cNvPr>
          <p:cNvCxnSpPr>
            <a:cxnSpLocks/>
          </p:cNvCxnSpPr>
          <p:nvPr/>
        </p:nvCxnSpPr>
        <p:spPr>
          <a:xfrm>
            <a:off x="9621107" y="385559"/>
            <a:ext cx="0" cy="734680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4123369" y="66728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4123368" y="6375774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5339821" y="274477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5339820" y="6583523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7602351" y="8399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8762644" y="798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9466997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10000059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10533120" y="79257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6567538" y="642585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7229870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6082262" y="6431846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9158777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A1FE2E-0657-4221-2D74-E78F25FE1636}"/>
              </a:ext>
            </a:extLst>
          </p:cNvPr>
          <p:cNvSpPr txBox="1"/>
          <p:nvPr/>
        </p:nvSpPr>
        <p:spPr>
          <a:xfrm>
            <a:off x="256547" y="1934655"/>
            <a:ext cx="3292582" cy="1631216"/>
          </a:xfrm>
          <a:custGeom>
            <a:avLst/>
            <a:gdLst>
              <a:gd name="connsiteX0" fmla="*/ 0 w 3292582"/>
              <a:gd name="connsiteY0" fmla="*/ 0 h 1631216"/>
              <a:gd name="connsiteX1" fmla="*/ 515838 w 3292582"/>
              <a:gd name="connsiteY1" fmla="*/ 0 h 1631216"/>
              <a:gd name="connsiteX2" fmla="*/ 965824 w 3292582"/>
              <a:gd name="connsiteY2" fmla="*/ 0 h 1631216"/>
              <a:gd name="connsiteX3" fmla="*/ 1580439 w 3292582"/>
              <a:gd name="connsiteY3" fmla="*/ 0 h 1631216"/>
              <a:gd name="connsiteX4" fmla="*/ 2096277 w 3292582"/>
              <a:gd name="connsiteY4" fmla="*/ 0 h 1631216"/>
              <a:gd name="connsiteX5" fmla="*/ 2612115 w 3292582"/>
              <a:gd name="connsiteY5" fmla="*/ 0 h 1631216"/>
              <a:gd name="connsiteX6" fmla="*/ 3292582 w 3292582"/>
              <a:gd name="connsiteY6" fmla="*/ 0 h 1631216"/>
              <a:gd name="connsiteX7" fmla="*/ 3292582 w 3292582"/>
              <a:gd name="connsiteY7" fmla="*/ 511114 h 1631216"/>
              <a:gd name="connsiteX8" fmla="*/ 3292582 w 3292582"/>
              <a:gd name="connsiteY8" fmla="*/ 1054853 h 1631216"/>
              <a:gd name="connsiteX9" fmla="*/ 3292582 w 3292582"/>
              <a:gd name="connsiteY9" fmla="*/ 1631216 h 1631216"/>
              <a:gd name="connsiteX10" fmla="*/ 2809670 w 3292582"/>
              <a:gd name="connsiteY10" fmla="*/ 1631216 h 1631216"/>
              <a:gd name="connsiteX11" fmla="*/ 2260906 w 3292582"/>
              <a:gd name="connsiteY11" fmla="*/ 1631216 h 1631216"/>
              <a:gd name="connsiteX12" fmla="*/ 1745068 w 3292582"/>
              <a:gd name="connsiteY12" fmla="*/ 1631216 h 1631216"/>
              <a:gd name="connsiteX13" fmla="*/ 1130453 w 3292582"/>
              <a:gd name="connsiteY13" fmla="*/ 1631216 h 1631216"/>
              <a:gd name="connsiteX14" fmla="*/ 515838 w 3292582"/>
              <a:gd name="connsiteY14" fmla="*/ 1631216 h 1631216"/>
              <a:gd name="connsiteX15" fmla="*/ 0 w 3292582"/>
              <a:gd name="connsiteY15" fmla="*/ 1631216 h 1631216"/>
              <a:gd name="connsiteX16" fmla="*/ 0 w 3292582"/>
              <a:gd name="connsiteY16" fmla="*/ 1087477 h 1631216"/>
              <a:gd name="connsiteX17" fmla="*/ 0 w 3292582"/>
              <a:gd name="connsiteY17" fmla="*/ 560051 h 1631216"/>
              <a:gd name="connsiteX18" fmla="*/ 0 w 3292582"/>
              <a:gd name="connsiteY18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92582" h="1631216" extrusionOk="0">
                <a:moveTo>
                  <a:pt x="0" y="0"/>
                </a:moveTo>
                <a:cubicBezTo>
                  <a:pt x="237964" y="-58993"/>
                  <a:pt x="358084" y="11681"/>
                  <a:pt x="515838" y="0"/>
                </a:cubicBezTo>
                <a:cubicBezTo>
                  <a:pt x="673592" y="-11681"/>
                  <a:pt x="830246" y="37462"/>
                  <a:pt x="965824" y="0"/>
                </a:cubicBezTo>
                <a:cubicBezTo>
                  <a:pt x="1101402" y="-37462"/>
                  <a:pt x="1404496" y="73007"/>
                  <a:pt x="1580439" y="0"/>
                </a:cubicBezTo>
                <a:cubicBezTo>
                  <a:pt x="1756382" y="-73007"/>
                  <a:pt x="1883344" y="42917"/>
                  <a:pt x="2096277" y="0"/>
                </a:cubicBezTo>
                <a:cubicBezTo>
                  <a:pt x="2309210" y="-42917"/>
                  <a:pt x="2365876" y="6417"/>
                  <a:pt x="2612115" y="0"/>
                </a:cubicBezTo>
                <a:cubicBezTo>
                  <a:pt x="2858354" y="-6417"/>
                  <a:pt x="3032077" y="22845"/>
                  <a:pt x="3292582" y="0"/>
                </a:cubicBezTo>
                <a:cubicBezTo>
                  <a:pt x="3336479" y="178571"/>
                  <a:pt x="3269033" y="382278"/>
                  <a:pt x="3292582" y="511114"/>
                </a:cubicBezTo>
                <a:cubicBezTo>
                  <a:pt x="3316131" y="639950"/>
                  <a:pt x="3290923" y="853738"/>
                  <a:pt x="3292582" y="1054853"/>
                </a:cubicBezTo>
                <a:cubicBezTo>
                  <a:pt x="3294241" y="1255968"/>
                  <a:pt x="3250024" y="1378951"/>
                  <a:pt x="3292582" y="1631216"/>
                </a:cubicBezTo>
                <a:cubicBezTo>
                  <a:pt x="3100582" y="1640543"/>
                  <a:pt x="3036931" y="1585633"/>
                  <a:pt x="2809670" y="1631216"/>
                </a:cubicBezTo>
                <a:cubicBezTo>
                  <a:pt x="2582409" y="1676799"/>
                  <a:pt x="2383509" y="1580546"/>
                  <a:pt x="2260906" y="1631216"/>
                </a:cubicBezTo>
                <a:cubicBezTo>
                  <a:pt x="2138303" y="1681886"/>
                  <a:pt x="1997855" y="1617070"/>
                  <a:pt x="1745068" y="1631216"/>
                </a:cubicBezTo>
                <a:cubicBezTo>
                  <a:pt x="1492281" y="1645362"/>
                  <a:pt x="1313583" y="1596228"/>
                  <a:pt x="1130453" y="1631216"/>
                </a:cubicBezTo>
                <a:cubicBezTo>
                  <a:pt x="947324" y="1666204"/>
                  <a:pt x="770782" y="1625717"/>
                  <a:pt x="515838" y="1631216"/>
                </a:cubicBezTo>
                <a:cubicBezTo>
                  <a:pt x="260894" y="1636715"/>
                  <a:pt x="239709" y="1623362"/>
                  <a:pt x="0" y="1631216"/>
                </a:cubicBezTo>
                <a:cubicBezTo>
                  <a:pt x="-30398" y="1365071"/>
                  <a:pt x="28306" y="1261681"/>
                  <a:pt x="0" y="1087477"/>
                </a:cubicBezTo>
                <a:cubicBezTo>
                  <a:pt x="-28306" y="913273"/>
                  <a:pt x="47387" y="798017"/>
                  <a:pt x="0" y="560051"/>
                </a:cubicBezTo>
                <a:cubicBezTo>
                  <a:pt x="-47387" y="322085"/>
                  <a:pt x="173" y="26253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And this means that the </a:t>
            </a:r>
            <a:r>
              <a:rPr lang="en-US" sz="2500" b="1" dirty="0">
                <a:solidFill>
                  <a:srgbClr val="0070C0"/>
                </a:solidFill>
                <a:latin typeface="Calibri Body"/>
                <a:ea typeface="Cambria Math" panose="02040503050406030204" pitchFamily="18" charset="0"/>
              </a:rPr>
              <a:t>residuals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are also equal to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positive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and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negative infinity</a:t>
            </a:r>
            <a:endParaRPr lang="en-US" sz="2500" b="1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117674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60825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90098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67538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38089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508641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60825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60825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39080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60825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52893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60825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52892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79193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9746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20294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9901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9901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56361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45507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39079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45509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5327929" y="576018"/>
            <a:ext cx="4887805" cy="5568180"/>
          </a:xfrm>
          <a:prstGeom prst="straightConnector1">
            <a:avLst/>
          </a:prstGeom>
          <a:ln w="635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</p:cNvCxnSpPr>
          <p:nvPr/>
        </p:nvCxnSpPr>
        <p:spPr>
          <a:xfrm flipV="1">
            <a:off x="6236371" y="5253876"/>
            <a:ext cx="6208" cy="1177969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408481-700D-3794-DACE-3AB6AB9AF99D}"/>
              </a:ext>
            </a:extLst>
          </p:cNvPr>
          <p:cNvCxnSpPr>
            <a:cxnSpLocks/>
          </p:cNvCxnSpPr>
          <p:nvPr/>
        </p:nvCxnSpPr>
        <p:spPr>
          <a:xfrm flipV="1">
            <a:off x="6721648" y="4715138"/>
            <a:ext cx="0" cy="1710715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2AC842-5F00-A30E-4745-445B8D9E0434}"/>
              </a:ext>
            </a:extLst>
          </p:cNvPr>
          <p:cNvCxnSpPr>
            <a:cxnSpLocks/>
          </p:cNvCxnSpPr>
          <p:nvPr/>
        </p:nvCxnSpPr>
        <p:spPr>
          <a:xfrm flipV="1">
            <a:off x="7383980" y="3930679"/>
            <a:ext cx="0" cy="2492992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2BCE9BD-5C65-3CD7-F1AE-272E267E583F}"/>
              </a:ext>
            </a:extLst>
          </p:cNvPr>
          <p:cNvCxnSpPr>
            <a:cxnSpLocks/>
          </p:cNvCxnSpPr>
          <p:nvPr/>
        </p:nvCxnSpPr>
        <p:spPr>
          <a:xfrm flipV="1">
            <a:off x="9312887" y="1709278"/>
            <a:ext cx="25242" cy="4714391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BAD4B0-7EA8-892B-8876-4C8E2A934AA6}"/>
              </a:ext>
            </a:extLst>
          </p:cNvPr>
          <p:cNvCxnSpPr>
            <a:cxnSpLocks/>
          </p:cNvCxnSpPr>
          <p:nvPr/>
        </p:nvCxnSpPr>
        <p:spPr>
          <a:xfrm flipH="1">
            <a:off x="7750315" y="387339"/>
            <a:ext cx="6146" cy="2777645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EC0E924-1C95-26A4-F88C-37B40195300B}"/>
              </a:ext>
            </a:extLst>
          </p:cNvPr>
          <p:cNvCxnSpPr>
            <a:cxnSpLocks/>
          </p:cNvCxnSpPr>
          <p:nvPr/>
        </p:nvCxnSpPr>
        <p:spPr>
          <a:xfrm>
            <a:off x="8916753" y="383232"/>
            <a:ext cx="0" cy="1533619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BBE5F34-88AE-0199-F707-3E90F0D73A84}"/>
              </a:ext>
            </a:extLst>
          </p:cNvPr>
          <p:cNvCxnSpPr>
            <a:cxnSpLocks/>
          </p:cNvCxnSpPr>
          <p:nvPr/>
        </p:nvCxnSpPr>
        <p:spPr>
          <a:xfrm>
            <a:off x="9621107" y="385559"/>
            <a:ext cx="0" cy="734680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4123369" y="66728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4123368" y="6375774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5339821" y="274477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5339820" y="6583523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7602351" y="8399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8762644" y="798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9466997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10000059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10533120" y="79257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6567538" y="642585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7229870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6082262" y="6431846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9158777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A1FE2E-0657-4221-2D74-E78F25FE1636}"/>
              </a:ext>
            </a:extLst>
          </p:cNvPr>
          <p:cNvSpPr txBox="1"/>
          <p:nvPr/>
        </p:nvSpPr>
        <p:spPr>
          <a:xfrm>
            <a:off x="256547" y="1934655"/>
            <a:ext cx="3292582" cy="1631216"/>
          </a:xfrm>
          <a:custGeom>
            <a:avLst/>
            <a:gdLst>
              <a:gd name="connsiteX0" fmla="*/ 0 w 3292582"/>
              <a:gd name="connsiteY0" fmla="*/ 0 h 1631216"/>
              <a:gd name="connsiteX1" fmla="*/ 515838 w 3292582"/>
              <a:gd name="connsiteY1" fmla="*/ 0 h 1631216"/>
              <a:gd name="connsiteX2" fmla="*/ 965824 w 3292582"/>
              <a:gd name="connsiteY2" fmla="*/ 0 h 1631216"/>
              <a:gd name="connsiteX3" fmla="*/ 1580439 w 3292582"/>
              <a:gd name="connsiteY3" fmla="*/ 0 h 1631216"/>
              <a:gd name="connsiteX4" fmla="*/ 2096277 w 3292582"/>
              <a:gd name="connsiteY4" fmla="*/ 0 h 1631216"/>
              <a:gd name="connsiteX5" fmla="*/ 2612115 w 3292582"/>
              <a:gd name="connsiteY5" fmla="*/ 0 h 1631216"/>
              <a:gd name="connsiteX6" fmla="*/ 3292582 w 3292582"/>
              <a:gd name="connsiteY6" fmla="*/ 0 h 1631216"/>
              <a:gd name="connsiteX7" fmla="*/ 3292582 w 3292582"/>
              <a:gd name="connsiteY7" fmla="*/ 511114 h 1631216"/>
              <a:gd name="connsiteX8" fmla="*/ 3292582 w 3292582"/>
              <a:gd name="connsiteY8" fmla="*/ 1054853 h 1631216"/>
              <a:gd name="connsiteX9" fmla="*/ 3292582 w 3292582"/>
              <a:gd name="connsiteY9" fmla="*/ 1631216 h 1631216"/>
              <a:gd name="connsiteX10" fmla="*/ 2809670 w 3292582"/>
              <a:gd name="connsiteY10" fmla="*/ 1631216 h 1631216"/>
              <a:gd name="connsiteX11" fmla="*/ 2260906 w 3292582"/>
              <a:gd name="connsiteY11" fmla="*/ 1631216 h 1631216"/>
              <a:gd name="connsiteX12" fmla="*/ 1745068 w 3292582"/>
              <a:gd name="connsiteY12" fmla="*/ 1631216 h 1631216"/>
              <a:gd name="connsiteX13" fmla="*/ 1130453 w 3292582"/>
              <a:gd name="connsiteY13" fmla="*/ 1631216 h 1631216"/>
              <a:gd name="connsiteX14" fmla="*/ 515838 w 3292582"/>
              <a:gd name="connsiteY14" fmla="*/ 1631216 h 1631216"/>
              <a:gd name="connsiteX15" fmla="*/ 0 w 3292582"/>
              <a:gd name="connsiteY15" fmla="*/ 1631216 h 1631216"/>
              <a:gd name="connsiteX16" fmla="*/ 0 w 3292582"/>
              <a:gd name="connsiteY16" fmla="*/ 1087477 h 1631216"/>
              <a:gd name="connsiteX17" fmla="*/ 0 w 3292582"/>
              <a:gd name="connsiteY17" fmla="*/ 560051 h 1631216"/>
              <a:gd name="connsiteX18" fmla="*/ 0 w 3292582"/>
              <a:gd name="connsiteY18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92582" h="1631216" extrusionOk="0">
                <a:moveTo>
                  <a:pt x="0" y="0"/>
                </a:moveTo>
                <a:cubicBezTo>
                  <a:pt x="237964" y="-58993"/>
                  <a:pt x="358084" y="11681"/>
                  <a:pt x="515838" y="0"/>
                </a:cubicBezTo>
                <a:cubicBezTo>
                  <a:pt x="673592" y="-11681"/>
                  <a:pt x="830246" y="37462"/>
                  <a:pt x="965824" y="0"/>
                </a:cubicBezTo>
                <a:cubicBezTo>
                  <a:pt x="1101402" y="-37462"/>
                  <a:pt x="1404496" y="73007"/>
                  <a:pt x="1580439" y="0"/>
                </a:cubicBezTo>
                <a:cubicBezTo>
                  <a:pt x="1756382" y="-73007"/>
                  <a:pt x="1883344" y="42917"/>
                  <a:pt x="2096277" y="0"/>
                </a:cubicBezTo>
                <a:cubicBezTo>
                  <a:pt x="2309210" y="-42917"/>
                  <a:pt x="2365876" y="6417"/>
                  <a:pt x="2612115" y="0"/>
                </a:cubicBezTo>
                <a:cubicBezTo>
                  <a:pt x="2858354" y="-6417"/>
                  <a:pt x="3032077" y="22845"/>
                  <a:pt x="3292582" y="0"/>
                </a:cubicBezTo>
                <a:cubicBezTo>
                  <a:pt x="3336479" y="178571"/>
                  <a:pt x="3269033" y="382278"/>
                  <a:pt x="3292582" y="511114"/>
                </a:cubicBezTo>
                <a:cubicBezTo>
                  <a:pt x="3316131" y="639950"/>
                  <a:pt x="3290923" y="853738"/>
                  <a:pt x="3292582" y="1054853"/>
                </a:cubicBezTo>
                <a:cubicBezTo>
                  <a:pt x="3294241" y="1255968"/>
                  <a:pt x="3250024" y="1378951"/>
                  <a:pt x="3292582" y="1631216"/>
                </a:cubicBezTo>
                <a:cubicBezTo>
                  <a:pt x="3100582" y="1640543"/>
                  <a:pt x="3036931" y="1585633"/>
                  <a:pt x="2809670" y="1631216"/>
                </a:cubicBezTo>
                <a:cubicBezTo>
                  <a:pt x="2582409" y="1676799"/>
                  <a:pt x="2383509" y="1580546"/>
                  <a:pt x="2260906" y="1631216"/>
                </a:cubicBezTo>
                <a:cubicBezTo>
                  <a:pt x="2138303" y="1681886"/>
                  <a:pt x="1997855" y="1617070"/>
                  <a:pt x="1745068" y="1631216"/>
                </a:cubicBezTo>
                <a:cubicBezTo>
                  <a:pt x="1492281" y="1645362"/>
                  <a:pt x="1313583" y="1596228"/>
                  <a:pt x="1130453" y="1631216"/>
                </a:cubicBezTo>
                <a:cubicBezTo>
                  <a:pt x="947324" y="1666204"/>
                  <a:pt x="770782" y="1625717"/>
                  <a:pt x="515838" y="1631216"/>
                </a:cubicBezTo>
                <a:cubicBezTo>
                  <a:pt x="260894" y="1636715"/>
                  <a:pt x="239709" y="1623362"/>
                  <a:pt x="0" y="1631216"/>
                </a:cubicBezTo>
                <a:cubicBezTo>
                  <a:pt x="-30398" y="1365071"/>
                  <a:pt x="28306" y="1261681"/>
                  <a:pt x="0" y="1087477"/>
                </a:cubicBezTo>
                <a:cubicBezTo>
                  <a:pt x="-28306" y="913273"/>
                  <a:pt x="47387" y="798017"/>
                  <a:pt x="0" y="560051"/>
                </a:cubicBezTo>
                <a:cubicBezTo>
                  <a:pt x="-47387" y="322085"/>
                  <a:pt x="173" y="26253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And this means that we cannot use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 least squares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to get the best fitting line</a:t>
            </a:r>
            <a:endParaRPr lang="en-US" sz="2500" b="1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07843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60825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90098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67538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38089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508641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60825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60825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39080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60825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52893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60825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52892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79193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9746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20294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9901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9901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56361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45507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39079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45509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5327929" y="576018"/>
            <a:ext cx="4887805" cy="5568180"/>
          </a:xfrm>
          <a:prstGeom prst="straightConnector1">
            <a:avLst/>
          </a:prstGeom>
          <a:ln w="635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</p:cNvCxnSpPr>
          <p:nvPr/>
        </p:nvCxnSpPr>
        <p:spPr>
          <a:xfrm flipV="1">
            <a:off x="6236371" y="5253876"/>
            <a:ext cx="6208" cy="1177969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408481-700D-3794-DACE-3AB6AB9AF99D}"/>
              </a:ext>
            </a:extLst>
          </p:cNvPr>
          <p:cNvCxnSpPr>
            <a:cxnSpLocks/>
          </p:cNvCxnSpPr>
          <p:nvPr/>
        </p:nvCxnSpPr>
        <p:spPr>
          <a:xfrm flipV="1">
            <a:off x="6721648" y="4715138"/>
            <a:ext cx="0" cy="1710715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2AC842-5F00-A30E-4745-445B8D9E0434}"/>
              </a:ext>
            </a:extLst>
          </p:cNvPr>
          <p:cNvCxnSpPr>
            <a:cxnSpLocks/>
          </p:cNvCxnSpPr>
          <p:nvPr/>
        </p:nvCxnSpPr>
        <p:spPr>
          <a:xfrm flipV="1">
            <a:off x="7383980" y="3930679"/>
            <a:ext cx="0" cy="2492992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2BCE9BD-5C65-3CD7-F1AE-272E267E583F}"/>
              </a:ext>
            </a:extLst>
          </p:cNvPr>
          <p:cNvCxnSpPr>
            <a:cxnSpLocks/>
          </p:cNvCxnSpPr>
          <p:nvPr/>
        </p:nvCxnSpPr>
        <p:spPr>
          <a:xfrm flipV="1">
            <a:off x="9312887" y="1709278"/>
            <a:ext cx="25242" cy="4714391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BAD4B0-7EA8-892B-8876-4C8E2A934AA6}"/>
              </a:ext>
            </a:extLst>
          </p:cNvPr>
          <p:cNvCxnSpPr>
            <a:cxnSpLocks/>
          </p:cNvCxnSpPr>
          <p:nvPr/>
        </p:nvCxnSpPr>
        <p:spPr>
          <a:xfrm flipH="1">
            <a:off x="7750315" y="387339"/>
            <a:ext cx="6146" cy="2777645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EC0E924-1C95-26A4-F88C-37B40195300B}"/>
              </a:ext>
            </a:extLst>
          </p:cNvPr>
          <p:cNvCxnSpPr>
            <a:cxnSpLocks/>
          </p:cNvCxnSpPr>
          <p:nvPr/>
        </p:nvCxnSpPr>
        <p:spPr>
          <a:xfrm>
            <a:off x="8916753" y="383232"/>
            <a:ext cx="0" cy="1533619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BBE5F34-88AE-0199-F707-3E90F0D73A84}"/>
              </a:ext>
            </a:extLst>
          </p:cNvPr>
          <p:cNvCxnSpPr>
            <a:cxnSpLocks/>
          </p:cNvCxnSpPr>
          <p:nvPr/>
        </p:nvCxnSpPr>
        <p:spPr>
          <a:xfrm>
            <a:off x="9621107" y="385559"/>
            <a:ext cx="0" cy="734680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4123369" y="66728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4123368" y="6375774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5339821" y="274477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5339820" y="6583523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7602351" y="8399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8762644" y="798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9466997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10000059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10533120" y="79257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6567538" y="642585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7229870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6082262" y="6431846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9158777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A1FE2E-0657-4221-2D74-E78F25FE1636}"/>
              </a:ext>
            </a:extLst>
          </p:cNvPr>
          <p:cNvSpPr txBox="1"/>
          <p:nvPr/>
        </p:nvSpPr>
        <p:spPr>
          <a:xfrm>
            <a:off x="256547" y="1934655"/>
            <a:ext cx="3292582" cy="861774"/>
          </a:xfrm>
          <a:custGeom>
            <a:avLst/>
            <a:gdLst>
              <a:gd name="connsiteX0" fmla="*/ 0 w 3292582"/>
              <a:gd name="connsiteY0" fmla="*/ 0 h 861774"/>
              <a:gd name="connsiteX1" fmla="*/ 515838 w 3292582"/>
              <a:gd name="connsiteY1" fmla="*/ 0 h 861774"/>
              <a:gd name="connsiteX2" fmla="*/ 965824 w 3292582"/>
              <a:gd name="connsiteY2" fmla="*/ 0 h 861774"/>
              <a:gd name="connsiteX3" fmla="*/ 1580439 w 3292582"/>
              <a:gd name="connsiteY3" fmla="*/ 0 h 861774"/>
              <a:gd name="connsiteX4" fmla="*/ 2096277 w 3292582"/>
              <a:gd name="connsiteY4" fmla="*/ 0 h 861774"/>
              <a:gd name="connsiteX5" fmla="*/ 2612115 w 3292582"/>
              <a:gd name="connsiteY5" fmla="*/ 0 h 861774"/>
              <a:gd name="connsiteX6" fmla="*/ 3292582 w 3292582"/>
              <a:gd name="connsiteY6" fmla="*/ 0 h 861774"/>
              <a:gd name="connsiteX7" fmla="*/ 3292582 w 3292582"/>
              <a:gd name="connsiteY7" fmla="*/ 413652 h 861774"/>
              <a:gd name="connsiteX8" fmla="*/ 3292582 w 3292582"/>
              <a:gd name="connsiteY8" fmla="*/ 861774 h 861774"/>
              <a:gd name="connsiteX9" fmla="*/ 2809670 w 3292582"/>
              <a:gd name="connsiteY9" fmla="*/ 861774 h 861774"/>
              <a:gd name="connsiteX10" fmla="*/ 2260906 w 3292582"/>
              <a:gd name="connsiteY10" fmla="*/ 861774 h 861774"/>
              <a:gd name="connsiteX11" fmla="*/ 1712143 w 3292582"/>
              <a:gd name="connsiteY11" fmla="*/ 861774 h 861774"/>
              <a:gd name="connsiteX12" fmla="*/ 1196305 w 3292582"/>
              <a:gd name="connsiteY12" fmla="*/ 861774 h 861774"/>
              <a:gd name="connsiteX13" fmla="*/ 581689 w 3292582"/>
              <a:gd name="connsiteY13" fmla="*/ 861774 h 861774"/>
              <a:gd name="connsiteX14" fmla="*/ 0 w 3292582"/>
              <a:gd name="connsiteY14" fmla="*/ 861774 h 861774"/>
              <a:gd name="connsiteX15" fmla="*/ 0 w 3292582"/>
              <a:gd name="connsiteY15" fmla="*/ 448122 h 861774"/>
              <a:gd name="connsiteX16" fmla="*/ 0 w 3292582"/>
              <a:gd name="connsiteY16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92582" h="861774" extrusionOk="0">
                <a:moveTo>
                  <a:pt x="0" y="0"/>
                </a:moveTo>
                <a:cubicBezTo>
                  <a:pt x="237964" y="-58993"/>
                  <a:pt x="358084" y="11681"/>
                  <a:pt x="515838" y="0"/>
                </a:cubicBezTo>
                <a:cubicBezTo>
                  <a:pt x="673592" y="-11681"/>
                  <a:pt x="830246" y="37462"/>
                  <a:pt x="965824" y="0"/>
                </a:cubicBezTo>
                <a:cubicBezTo>
                  <a:pt x="1101402" y="-37462"/>
                  <a:pt x="1404496" y="73007"/>
                  <a:pt x="1580439" y="0"/>
                </a:cubicBezTo>
                <a:cubicBezTo>
                  <a:pt x="1756382" y="-73007"/>
                  <a:pt x="1883344" y="42917"/>
                  <a:pt x="2096277" y="0"/>
                </a:cubicBezTo>
                <a:cubicBezTo>
                  <a:pt x="2309210" y="-42917"/>
                  <a:pt x="2365876" y="6417"/>
                  <a:pt x="2612115" y="0"/>
                </a:cubicBezTo>
                <a:cubicBezTo>
                  <a:pt x="2858354" y="-6417"/>
                  <a:pt x="3032077" y="22845"/>
                  <a:pt x="3292582" y="0"/>
                </a:cubicBezTo>
                <a:cubicBezTo>
                  <a:pt x="3300538" y="144032"/>
                  <a:pt x="3260517" y="282232"/>
                  <a:pt x="3292582" y="413652"/>
                </a:cubicBezTo>
                <a:cubicBezTo>
                  <a:pt x="3324647" y="545072"/>
                  <a:pt x="3289830" y="695143"/>
                  <a:pt x="3292582" y="861774"/>
                </a:cubicBezTo>
                <a:cubicBezTo>
                  <a:pt x="3080441" y="912400"/>
                  <a:pt x="2953534" y="817530"/>
                  <a:pt x="2809670" y="861774"/>
                </a:cubicBezTo>
                <a:cubicBezTo>
                  <a:pt x="2665806" y="906018"/>
                  <a:pt x="2415584" y="855028"/>
                  <a:pt x="2260906" y="861774"/>
                </a:cubicBezTo>
                <a:cubicBezTo>
                  <a:pt x="2106228" y="868520"/>
                  <a:pt x="1833718" y="808157"/>
                  <a:pt x="1712143" y="861774"/>
                </a:cubicBezTo>
                <a:cubicBezTo>
                  <a:pt x="1590568" y="915391"/>
                  <a:pt x="1449092" y="847628"/>
                  <a:pt x="1196305" y="861774"/>
                </a:cubicBezTo>
                <a:cubicBezTo>
                  <a:pt x="943518" y="875920"/>
                  <a:pt x="767385" y="828768"/>
                  <a:pt x="581689" y="861774"/>
                </a:cubicBezTo>
                <a:cubicBezTo>
                  <a:pt x="395993" y="894780"/>
                  <a:pt x="238356" y="858713"/>
                  <a:pt x="0" y="861774"/>
                </a:cubicBezTo>
                <a:cubicBezTo>
                  <a:pt x="-12452" y="694402"/>
                  <a:pt x="1926" y="610762"/>
                  <a:pt x="0" y="448122"/>
                </a:cubicBezTo>
                <a:cubicBezTo>
                  <a:pt x="-1926" y="285482"/>
                  <a:pt x="48589" y="125905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Instead, we use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maximum likelihood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.</a:t>
            </a:r>
            <a:endParaRPr lang="en-US" sz="2500" b="1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92593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1621910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The Logit function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Finding the best fit line using Maximum Likelihood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6011E-72D7-3577-140B-1618EACF5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91775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3720057" y="860692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3449330" y="3576002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4626770" y="3306109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5597321" y="331586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6567873" y="332562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3720057" y="557525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05116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2298312" y="111434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80517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3712125" y="255919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3720057" y="4821239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3712124" y="406722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7538425" y="3306110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8508978" y="331098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9479526" y="333049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2299133" y="18097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2299133" y="26142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2315593" y="337638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2304739" y="412226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2298311" y="489012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2304741" y="563029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3387161" y="570723"/>
            <a:ext cx="4887805" cy="556818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4295603" y="5248581"/>
            <a:ext cx="6208" cy="117796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FC51E05-372F-EBCD-823C-B26A38C7E661}"/>
              </a:ext>
            </a:extLst>
          </p:cNvPr>
          <p:cNvSpPr/>
          <p:nvPr/>
        </p:nvSpPr>
        <p:spPr>
          <a:xfrm>
            <a:off x="4147702" y="494523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3C3FA0-5A9C-9E06-D9AE-99068CA20AA3}"/>
              </a:ext>
            </a:extLst>
          </p:cNvPr>
          <p:cNvSpPr/>
          <p:nvPr/>
        </p:nvSpPr>
        <p:spPr>
          <a:xfrm>
            <a:off x="4626770" y="440649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93F8F0-4D53-73F8-F462-4CD1EA68D7D1}"/>
              </a:ext>
            </a:extLst>
          </p:cNvPr>
          <p:cNvSpPr/>
          <p:nvPr/>
        </p:nvSpPr>
        <p:spPr>
          <a:xfrm>
            <a:off x="5289102" y="36220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408481-700D-3794-DACE-3AB6AB9AF99D}"/>
              </a:ext>
            </a:extLst>
          </p:cNvPr>
          <p:cNvCxnSpPr>
            <a:cxnSpLocks/>
            <a:endCxn id="40" idx="4"/>
          </p:cNvCxnSpPr>
          <p:nvPr/>
        </p:nvCxnSpPr>
        <p:spPr>
          <a:xfrm flipV="1">
            <a:off x="4780880" y="4709843"/>
            <a:ext cx="0" cy="1710715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2AC842-5F00-A30E-4745-445B8D9E0434}"/>
              </a:ext>
            </a:extLst>
          </p:cNvPr>
          <p:cNvCxnSpPr>
            <a:cxnSpLocks/>
            <a:endCxn id="43" idx="4"/>
          </p:cNvCxnSpPr>
          <p:nvPr/>
        </p:nvCxnSpPr>
        <p:spPr>
          <a:xfrm flipV="1">
            <a:off x="5443212" y="3925384"/>
            <a:ext cx="0" cy="2492992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1EAB8A2-A197-DFB6-2B73-FF49CCBFEF3B}"/>
              </a:ext>
            </a:extLst>
          </p:cNvPr>
          <p:cNvSpPr/>
          <p:nvPr/>
        </p:nvSpPr>
        <p:spPr>
          <a:xfrm>
            <a:off x="7243251" y="14006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2BCE9BD-5C65-3CD7-F1AE-272E267E583F}"/>
              </a:ext>
            </a:extLst>
          </p:cNvPr>
          <p:cNvCxnSpPr>
            <a:cxnSpLocks/>
            <a:endCxn id="50" idx="4"/>
          </p:cNvCxnSpPr>
          <p:nvPr/>
        </p:nvCxnSpPr>
        <p:spPr>
          <a:xfrm flipV="1">
            <a:off x="7372119" y="1703983"/>
            <a:ext cx="25242" cy="4714391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F32893A-FE9F-61A8-0C49-044F0AA10955}"/>
              </a:ext>
            </a:extLst>
          </p:cNvPr>
          <p:cNvSpPr/>
          <p:nvPr/>
        </p:nvSpPr>
        <p:spPr>
          <a:xfrm>
            <a:off x="5655436" y="31596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BAD4B0-7EA8-892B-8876-4C8E2A934AA6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5809547" y="382044"/>
            <a:ext cx="6146" cy="2777645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79F8F8F2-BCAE-6780-D957-7F2C2496E640}"/>
              </a:ext>
            </a:extLst>
          </p:cNvPr>
          <p:cNvSpPr/>
          <p:nvPr/>
        </p:nvSpPr>
        <p:spPr>
          <a:xfrm>
            <a:off x="6821876" y="1911556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EC0E924-1C95-26A4-F88C-37B40195300B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6975985" y="377937"/>
            <a:ext cx="0" cy="153361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7EF62B5-B583-AD42-CEDB-AAEAB7249EF8}"/>
              </a:ext>
            </a:extLst>
          </p:cNvPr>
          <p:cNvSpPr/>
          <p:nvPr/>
        </p:nvSpPr>
        <p:spPr>
          <a:xfrm>
            <a:off x="7526228" y="111494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BBE5F34-88AE-0199-F707-3E90F0D73A84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7680339" y="380264"/>
            <a:ext cx="0" cy="73468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FF533581-D180-25DA-B4C2-8DAF074478E6}"/>
              </a:ext>
            </a:extLst>
          </p:cNvPr>
          <p:cNvSpPr/>
          <p:nvPr/>
        </p:nvSpPr>
        <p:spPr>
          <a:xfrm>
            <a:off x="8065089" y="474094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2182601" y="61433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2182600" y="6370479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3399053" y="269182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3399052" y="6578228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5661583" y="7869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6821876" y="745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7526229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8059291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8592352" y="73962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4626770" y="6420557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5289102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4141494" y="642655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7218009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69EA41-2427-C549-4921-5C5AF03B401C}"/>
              </a:ext>
            </a:extLst>
          </p:cNvPr>
          <p:cNvSpPr txBox="1"/>
          <p:nvPr/>
        </p:nvSpPr>
        <p:spPr>
          <a:xfrm>
            <a:off x="256547" y="1934655"/>
            <a:ext cx="1740356" cy="2785378"/>
          </a:xfrm>
          <a:custGeom>
            <a:avLst/>
            <a:gdLst>
              <a:gd name="connsiteX0" fmla="*/ 0 w 1740356"/>
              <a:gd name="connsiteY0" fmla="*/ 0 h 2785378"/>
              <a:gd name="connsiteX1" fmla="*/ 562715 w 1740356"/>
              <a:gd name="connsiteY1" fmla="*/ 0 h 2785378"/>
              <a:gd name="connsiteX2" fmla="*/ 1090623 w 1740356"/>
              <a:gd name="connsiteY2" fmla="*/ 0 h 2785378"/>
              <a:gd name="connsiteX3" fmla="*/ 1740356 w 1740356"/>
              <a:gd name="connsiteY3" fmla="*/ 0 h 2785378"/>
              <a:gd name="connsiteX4" fmla="*/ 1740356 w 1740356"/>
              <a:gd name="connsiteY4" fmla="*/ 529222 h 2785378"/>
              <a:gd name="connsiteX5" fmla="*/ 1740356 w 1740356"/>
              <a:gd name="connsiteY5" fmla="*/ 1030590 h 2785378"/>
              <a:gd name="connsiteX6" fmla="*/ 1740356 w 1740356"/>
              <a:gd name="connsiteY6" fmla="*/ 1531958 h 2785378"/>
              <a:gd name="connsiteX7" fmla="*/ 1740356 w 1740356"/>
              <a:gd name="connsiteY7" fmla="*/ 2089034 h 2785378"/>
              <a:gd name="connsiteX8" fmla="*/ 1740356 w 1740356"/>
              <a:gd name="connsiteY8" fmla="*/ 2785378 h 2785378"/>
              <a:gd name="connsiteX9" fmla="*/ 1195044 w 1740356"/>
              <a:gd name="connsiteY9" fmla="*/ 2785378 h 2785378"/>
              <a:gd name="connsiteX10" fmla="*/ 614926 w 1740356"/>
              <a:gd name="connsiteY10" fmla="*/ 2785378 h 2785378"/>
              <a:gd name="connsiteX11" fmla="*/ 0 w 1740356"/>
              <a:gd name="connsiteY11" fmla="*/ 2785378 h 2785378"/>
              <a:gd name="connsiteX12" fmla="*/ 0 w 1740356"/>
              <a:gd name="connsiteY12" fmla="*/ 2256156 h 2785378"/>
              <a:gd name="connsiteX13" fmla="*/ 0 w 1740356"/>
              <a:gd name="connsiteY13" fmla="*/ 1726934 h 2785378"/>
              <a:gd name="connsiteX14" fmla="*/ 0 w 1740356"/>
              <a:gd name="connsiteY14" fmla="*/ 1114151 h 2785378"/>
              <a:gd name="connsiteX15" fmla="*/ 0 w 1740356"/>
              <a:gd name="connsiteY15" fmla="*/ 501368 h 2785378"/>
              <a:gd name="connsiteX16" fmla="*/ 0 w 1740356"/>
              <a:gd name="connsiteY16" fmla="*/ 0 h 278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40356" h="2785378" extrusionOk="0">
                <a:moveTo>
                  <a:pt x="0" y="0"/>
                </a:moveTo>
                <a:cubicBezTo>
                  <a:pt x="145828" y="-13359"/>
                  <a:pt x="361987" y="9562"/>
                  <a:pt x="562715" y="0"/>
                </a:cubicBezTo>
                <a:cubicBezTo>
                  <a:pt x="763444" y="-9562"/>
                  <a:pt x="963798" y="58207"/>
                  <a:pt x="1090623" y="0"/>
                </a:cubicBezTo>
                <a:cubicBezTo>
                  <a:pt x="1217448" y="-58207"/>
                  <a:pt x="1417062" y="1539"/>
                  <a:pt x="1740356" y="0"/>
                </a:cubicBezTo>
                <a:cubicBezTo>
                  <a:pt x="1783165" y="212206"/>
                  <a:pt x="1740127" y="272668"/>
                  <a:pt x="1740356" y="529222"/>
                </a:cubicBezTo>
                <a:cubicBezTo>
                  <a:pt x="1740585" y="785776"/>
                  <a:pt x="1733993" y="901267"/>
                  <a:pt x="1740356" y="1030590"/>
                </a:cubicBezTo>
                <a:cubicBezTo>
                  <a:pt x="1746719" y="1159913"/>
                  <a:pt x="1734281" y="1293561"/>
                  <a:pt x="1740356" y="1531958"/>
                </a:cubicBezTo>
                <a:cubicBezTo>
                  <a:pt x="1746431" y="1770355"/>
                  <a:pt x="1700626" y="1887134"/>
                  <a:pt x="1740356" y="2089034"/>
                </a:cubicBezTo>
                <a:cubicBezTo>
                  <a:pt x="1780086" y="2290934"/>
                  <a:pt x="1700042" y="2563469"/>
                  <a:pt x="1740356" y="2785378"/>
                </a:cubicBezTo>
                <a:cubicBezTo>
                  <a:pt x="1522345" y="2829092"/>
                  <a:pt x="1387471" y="2777583"/>
                  <a:pt x="1195044" y="2785378"/>
                </a:cubicBezTo>
                <a:cubicBezTo>
                  <a:pt x="1002617" y="2793173"/>
                  <a:pt x="760219" y="2756639"/>
                  <a:pt x="614926" y="2785378"/>
                </a:cubicBezTo>
                <a:cubicBezTo>
                  <a:pt x="469633" y="2814117"/>
                  <a:pt x="209243" y="2713303"/>
                  <a:pt x="0" y="2785378"/>
                </a:cubicBezTo>
                <a:cubicBezTo>
                  <a:pt x="-130" y="2670915"/>
                  <a:pt x="43327" y="2496732"/>
                  <a:pt x="0" y="2256156"/>
                </a:cubicBezTo>
                <a:cubicBezTo>
                  <a:pt x="-43327" y="2015580"/>
                  <a:pt x="62223" y="1980067"/>
                  <a:pt x="0" y="1726934"/>
                </a:cubicBezTo>
                <a:cubicBezTo>
                  <a:pt x="-62223" y="1473801"/>
                  <a:pt x="61995" y="1351535"/>
                  <a:pt x="0" y="1114151"/>
                </a:cubicBezTo>
                <a:cubicBezTo>
                  <a:pt x="-61995" y="876767"/>
                  <a:pt x="65119" y="626839"/>
                  <a:pt x="0" y="501368"/>
                </a:cubicBezTo>
                <a:cubicBezTo>
                  <a:pt x="-65119" y="375897"/>
                  <a:pt x="53548" y="11298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First, we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project the raw data points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to the candidate line</a:t>
            </a:r>
            <a:endParaRPr lang="en-US" sz="2500" b="1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19455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  <p:bldP spid="43" grpId="0" animBg="1"/>
      <p:bldP spid="50" grpId="0" animBg="1"/>
      <p:bldP spid="56" grpId="0" animBg="1"/>
      <p:bldP spid="86" grpId="0" animBg="1"/>
      <p:bldP spid="95" grpId="0" animBg="1"/>
      <p:bldP spid="105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3720057" y="860692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3449330" y="3576002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4626770" y="3306109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5597321" y="331586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6567873" y="332562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3720057" y="557525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05116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2298312" y="111434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80517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3712125" y="255919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3720057" y="4821239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3712124" y="406722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7538425" y="3306110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8508978" y="331098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9479526" y="333049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2299133" y="18097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2299133" y="26142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2315593" y="337638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2304739" y="412226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2298311" y="489012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2304741" y="563029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3387161" y="570723"/>
            <a:ext cx="4887805" cy="556818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4295603" y="5248581"/>
            <a:ext cx="6208" cy="117796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FC51E05-372F-EBCD-823C-B26A38C7E661}"/>
              </a:ext>
            </a:extLst>
          </p:cNvPr>
          <p:cNvSpPr/>
          <p:nvPr/>
        </p:nvSpPr>
        <p:spPr>
          <a:xfrm>
            <a:off x="4147702" y="494523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3C3FA0-5A9C-9E06-D9AE-99068CA20AA3}"/>
              </a:ext>
            </a:extLst>
          </p:cNvPr>
          <p:cNvSpPr/>
          <p:nvPr/>
        </p:nvSpPr>
        <p:spPr>
          <a:xfrm>
            <a:off x="4626770" y="440649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93F8F0-4D53-73F8-F462-4CD1EA68D7D1}"/>
              </a:ext>
            </a:extLst>
          </p:cNvPr>
          <p:cNvSpPr/>
          <p:nvPr/>
        </p:nvSpPr>
        <p:spPr>
          <a:xfrm>
            <a:off x="5289102" y="36220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408481-700D-3794-DACE-3AB6AB9AF99D}"/>
              </a:ext>
            </a:extLst>
          </p:cNvPr>
          <p:cNvCxnSpPr>
            <a:cxnSpLocks/>
            <a:endCxn id="40" idx="4"/>
          </p:cNvCxnSpPr>
          <p:nvPr/>
        </p:nvCxnSpPr>
        <p:spPr>
          <a:xfrm flipV="1">
            <a:off x="4780880" y="4709843"/>
            <a:ext cx="0" cy="1710715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2AC842-5F00-A30E-4745-445B8D9E0434}"/>
              </a:ext>
            </a:extLst>
          </p:cNvPr>
          <p:cNvCxnSpPr>
            <a:cxnSpLocks/>
            <a:endCxn id="43" idx="4"/>
          </p:cNvCxnSpPr>
          <p:nvPr/>
        </p:nvCxnSpPr>
        <p:spPr>
          <a:xfrm flipV="1">
            <a:off x="5443212" y="3925384"/>
            <a:ext cx="0" cy="2492992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1EAB8A2-A197-DFB6-2B73-FF49CCBFEF3B}"/>
              </a:ext>
            </a:extLst>
          </p:cNvPr>
          <p:cNvSpPr/>
          <p:nvPr/>
        </p:nvSpPr>
        <p:spPr>
          <a:xfrm>
            <a:off x="7243251" y="14006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2BCE9BD-5C65-3CD7-F1AE-272E267E583F}"/>
              </a:ext>
            </a:extLst>
          </p:cNvPr>
          <p:cNvCxnSpPr>
            <a:cxnSpLocks/>
            <a:endCxn id="50" idx="4"/>
          </p:cNvCxnSpPr>
          <p:nvPr/>
        </p:nvCxnSpPr>
        <p:spPr>
          <a:xfrm flipV="1">
            <a:off x="7372119" y="1703983"/>
            <a:ext cx="25242" cy="4714391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F32893A-FE9F-61A8-0C49-044F0AA10955}"/>
              </a:ext>
            </a:extLst>
          </p:cNvPr>
          <p:cNvSpPr/>
          <p:nvPr/>
        </p:nvSpPr>
        <p:spPr>
          <a:xfrm>
            <a:off x="5655436" y="31596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BAD4B0-7EA8-892B-8876-4C8E2A934AA6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5809547" y="382044"/>
            <a:ext cx="6146" cy="2777645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79F8F8F2-BCAE-6780-D957-7F2C2496E640}"/>
              </a:ext>
            </a:extLst>
          </p:cNvPr>
          <p:cNvSpPr/>
          <p:nvPr/>
        </p:nvSpPr>
        <p:spPr>
          <a:xfrm>
            <a:off x="6821876" y="1911556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EC0E924-1C95-26A4-F88C-37B40195300B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6975985" y="377937"/>
            <a:ext cx="0" cy="153361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7EF62B5-B583-AD42-CEDB-AAEAB7249EF8}"/>
              </a:ext>
            </a:extLst>
          </p:cNvPr>
          <p:cNvSpPr/>
          <p:nvPr/>
        </p:nvSpPr>
        <p:spPr>
          <a:xfrm>
            <a:off x="7526228" y="111494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BBE5F34-88AE-0199-F707-3E90F0D73A84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7680339" y="380264"/>
            <a:ext cx="0" cy="73468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FF533581-D180-25DA-B4C2-8DAF074478E6}"/>
              </a:ext>
            </a:extLst>
          </p:cNvPr>
          <p:cNvSpPr/>
          <p:nvPr/>
        </p:nvSpPr>
        <p:spPr>
          <a:xfrm>
            <a:off x="8065089" y="474094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2182601" y="61433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2182600" y="6370479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3399053" y="269182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3399052" y="6578228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5661583" y="7869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6821876" y="745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7526229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8059291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8592352" y="73962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4626770" y="6420557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5289102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4141494" y="642655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7218009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69EA41-2427-C549-4921-5C5AF03B401C}"/>
              </a:ext>
            </a:extLst>
          </p:cNvPr>
          <p:cNvSpPr txBox="1"/>
          <p:nvPr/>
        </p:nvSpPr>
        <p:spPr>
          <a:xfrm>
            <a:off x="256547" y="1934655"/>
            <a:ext cx="1740356" cy="2400657"/>
          </a:xfrm>
          <a:custGeom>
            <a:avLst/>
            <a:gdLst>
              <a:gd name="connsiteX0" fmla="*/ 0 w 1740356"/>
              <a:gd name="connsiteY0" fmla="*/ 0 h 2400657"/>
              <a:gd name="connsiteX1" fmla="*/ 562715 w 1740356"/>
              <a:gd name="connsiteY1" fmla="*/ 0 h 2400657"/>
              <a:gd name="connsiteX2" fmla="*/ 1090623 w 1740356"/>
              <a:gd name="connsiteY2" fmla="*/ 0 h 2400657"/>
              <a:gd name="connsiteX3" fmla="*/ 1740356 w 1740356"/>
              <a:gd name="connsiteY3" fmla="*/ 0 h 2400657"/>
              <a:gd name="connsiteX4" fmla="*/ 1740356 w 1740356"/>
              <a:gd name="connsiteY4" fmla="*/ 456125 h 2400657"/>
              <a:gd name="connsiteX5" fmla="*/ 1740356 w 1740356"/>
              <a:gd name="connsiteY5" fmla="*/ 888243 h 2400657"/>
              <a:gd name="connsiteX6" fmla="*/ 1740356 w 1740356"/>
              <a:gd name="connsiteY6" fmla="*/ 1320361 h 2400657"/>
              <a:gd name="connsiteX7" fmla="*/ 1740356 w 1740356"/>
              <a:gd name="connsiteY7" fmla="*/ 1800493 h 2400657"/>
              <a:gd name="connsiteX8" fmla="*/ 1740356 w 1740356"/>
              <a:gd name="connsiteY8" fmla="*/ 2400657 h 2400657"/>
              <a:gd name="connsiteX9" fmla="*/ 1195044 w 1740356"/>
              <a:gd name="connsiteY9" fmla="*/ 2400657 h 2400657"/>
              <a:gd name="connsiteX10" fmla="*/ 614926 w 1740356"/>
              <a:gd name="connsiteY10" fmla="*/ 2400657 h 2400657"/>
              <a:gd name="connsiteX11" fmla="*/ 0 w 1740356"/>
              <a:gd name="connsiteY11" fmla="*/ 2400657 h 2400657"/>
              <a:gd name="connsiteX12" fmla="*/ 0 w 1740356"/>
              <a:gd name="connsiteY12" fmla="*/ 1944532 h 2400657"/>
              <a:gd name="connsiteX13" fmla="*/ 0 w 1740356"/>
              <a:gd name="connsiteY13" fmla="*/ 1488407 h 2400657"/>
              <a:gd name="connsiteX14" fmla="*/ 0 w 1740356"/>
              <a:gd name="connsiteY14" fmla="*/ 960263 h 2400657"/>
              <a:gd name="connsiteX15" fmla="*/ 0 w 1740356"/>
              <a:gd name="connsiteY15" fmla="*/ 432118 h 2400657"/>
              <a:gd name="connsiteX16" fmla="*/ 0 w 1740356"/>
              <a:gd name="connsiteY16" fmla="*/ 0 h 240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40356" h="2400657" extrusionOk="0">
                <a:moveTo>
                  <a:pt x="0" y="0"/>
                </a:moveTo>
                <a:cubicBezTo>
                  <a:pt x="145828" y="-13359"/>
                  <a:pt x="361987" y="9562"/>
                  <a:pt x="562715" y="0"/>
                </a:cubicBezTo>
                <a:cubicBezTo>
                  <a:pt x="763444" y="-9562"/>
                  <a:pt x="963798" y="58207"/>
                  <a:pt x="1090623" y="0"/>
                </a:cubicBezTo>
                <a:cubicBezTo>
                  <a:pt x="1217448" y="-58207"/>
                  <a:pt x="1417062" y="1539"/>
                  <a:pt x="1740356" y="0"/>
                </a:cubicBezTo>
                <a:cubicBezTo>
                  <a:pt x="1778603" y="201523"/>
                  <a:pt x="1717936" y="356094"/>
                  <a:pt x="1740356" y="456125"/>
                </a:cubicBezTo>
                <a:cubicBezTo>
                  <a:pt x="1762776" y="556157"/>
                  <a:pt x="1736530" y="698343"/>
                  <a:pt x="1740356" y="888243"/>
                </a:cubicBezTo>
                <a:cubicBezTo>
                  <a:pt x="1744182" y="1078143"/>
                  <a:pt x="1724291" y="1108005"/>
                  <a:pt x="1740356" y="1320361"/>
                </a:cubicBezTo>
                <a:cubicBezTo>
                  <a:pt x="1756421" y="1532717"/>
                  <a:pt x="1718420" y="1686562"/>
                  <a:pt x="1740356" y="1800493"/>
                </a:cubicBezTo>
                <a:cubicBezTo>
                  <a:pt x="1762292" y="1914424"/>
                  <a:pt x="1706286" y="2190097"/>
                  <a:pt x="1740356" y="2400657"/>
                </a:cubicBezTo>
                <a:cubicBezTo>
                  <a:pt x="1522345" y="2444371"/>
                  <a:pt x="1387471" y="2392862"/>
                  <a:pt x="1195044" y="2400657"/>
                </a:cubicBezTo>
                <a:cubicBezTo>
                  <a:pt x="1002617" y="2408452"/>
                  <a:pt x="760219" y="2371918"/>
                  <a:pt x="614926" y="2400657"/>
                </a:cubicBezTo>
                <a:cubicBezTo>
                  <a:pt x="469633" y="2429396"/>
                  <a:pt x="209243" y="2328582"/>
                  <a:pt x="0" y="2400657"/>
                </a:cubicBezTo>
                <a:cubicBezTo>
                  <a:pt x="-51827" y="2294464"/>
                  <a:pt x="4515" y="2116763"/>
                  <a:pt x="0" y="1944532"/>
                </a:cubicBezTo>
                <a:cubicBezTo>
                  <a:pt x="-4515" y="1772301"/>
                  <a:pt x="26079" y="1580098"/>
                  <a:pt x="0" y="1488407"/>
                </a:cubicBezTo>
                <a:cubicBezTo>
                  <a:pt x="-26079" y="1396717"/>
                  <a:pt x="31118" y="1134999"/>
                  <a:pt x="0" y="960263"/>
                </a:cubicBezTo>
                <a:cubicBezTo>
                  <a:pt x="-31118" y="785527"/>
                  <a:pt x="20733" y="599713"/>
                  <a:pt x="0" y="432118"/>
                </a:cubicBezTo>
                <a:cubicBezTo>
                  <a:pt x="-20733" y="264523"/>
                  <a:pt x="3444" y="142625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To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get the candidate log (odds) value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for each data point</a:t>
            </a:r>
            <a:endParaRPr lang="en-US" sz="2500" b="1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193375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3720057" y="860692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3449330" y="3576002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4626770" y="3306109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5597321" y="331586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6567873" y="332562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3720057" y="557525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05116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2298312" y="111434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80517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3712125" y="255919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3720057" y="4821239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3712124" y="406722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7538425" y="3306110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8508978" y="331098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9479526" y="333049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2299133" y="18097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2299133" y="26142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2315593" y="337638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2304739" y="412226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2298311" y="489012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2304741" y="563029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3387161" y="570723"/>
            <a:ext cx="4887805" cy="556818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4295603" y="5248581"/>
            <a:ext cx="6208" cy="117796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FC51E05-372F-EBCD-823C-B26A38C7E661}"/>
              </a:ext>
            </a:extLst>
          </p:cNvPr>
          <p:cNvSpPr/>
          <p:nvPr/>
        </p:nvSpPr>
        <p:spPr>
          <a:xfrm>
            <a:off x="4147702" y="494523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3C3FA0-5A9C-9E06-D9AE-99068CA20AA3}"/>
              </a:ext>
            </a:extLst>
          </p:cNvPr>
          <p:cNvSpPr/>
          <p:nvPr/>
        </p:nvSpPr>
        <p:spPr>
          <a:xfrm>
            <a:off x="4626770" y="440649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93F8F0-4D53-73F8-F462-4CD1EA68D7D1}"/>
              </a:ext>
            </a:extLst>
          </p:cNvPr>
          <p:cNvSpPr/>
          <p:nvPr/>
        </p:nvSpPr>
        <p:spPr>
          <a:xfrm>
            <a:off x="5289102" y="36220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1EAB8A2-A197-DFB6-2B73-FF49CCBFEF3B}"/>
              </a:ext>
            </a:extLst>
          </p:cNvPr>
          <p:cNvSpPr/>
          <p:nvPr/>
        </p:nvSpPr>
        <p:spPr>
          <a:xfrm>
            <a:off x="7243251" y="14006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F32893A-FE9F-61A8-0C49-044F0AA10955}"/>
              </a:ext>
            </a:extLst>
          </p:cNvPr>
          <p:cNvSpPr/>
          <p:nvPr/>
        </p:nvSpPr>
        <p:spPr>
          <a:xfrm>
            <a:off x="5655436" y="31596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9F8F8F2-BCAE-6780-D957-7F2C2496E640}"/>
              </a:ext>
            </a:extLst>
          </p:cNvPr>
          <p:cNvSpPr/>
          <p:nvPr/>
        </p:nvSpPr>
        <p:spPr>
          <a:xfrm>
            <a:off x="6821876" y="1911556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7EF62B5-B583-AD42-CEDB-AAEAB7249EF8}"/>
              </a:ext>
            </a:extLst>
          </p:cNvPr>
          <p:cNvSpPr/>
          <p:nvPr/>
        </p:nvSpPr>
        <p:spPr>
          <a:xfrm>
            <a:off x="7526228" y="111494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F533581-D180-25DA-B4C2-8DAF074478E6}"/>
              </a:ext>
            </a:extLst>
          </p:cNvPr>
          <p:cNvSpPr/>
          <p:nvPr/>
        </p:nvSpPr>
        <p:spPr>
          <a:xfrm>
            <a:off x="8065089" y="474094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2182601" y="61433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2182600" y="6370479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3399053" y="269182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3399052" y="6578228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5661583" y="7869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6821876" y="745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7526229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8059291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8592352" y="73962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4626770" y="6420557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5289102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4141494" y="642655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7218009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69EA41-2427-C549-4921-5C5AF03B401C}"/>
              </a:ext>
            </a:extLst>
          </p:cNvPr>
          <p:cNvSpPr txBox="1"/>
          <p:nvPr/>
        </p:nvSpPr>
        <p:spPr>
          <a:xfrm>
            <a:off x="256547" y="1934655"/>
            <a:ext cx="1740356" cy="2400657"/>
          </a:xfrm>
          <a:custGeom>
            <a:avLst/>
            <a:gdLst>
              <a:gd name="connsiteX0" fmla="*/ 0 w 1740356"/>
              <a:gd name="connsiteY0" fmla="*/ 0 h 2400657"/>
              <a:gd name="connsiteX1" fmla="*/ 562715 w 1740356"/>
              <a:gd name="connsiteY1" fmla="*/ 0 h 2400657"/>
              <a:gd name="connsiteX2" fmla="*/ 1090623 w 1740356"/>
              <a:gd name="connsiteY2" fmla="*/ 0 h 2400657"/>
              <a:gd name="connsiteX3" fmla="*/ 1740356 w 1740356"/>
              <a:gd name="connsiteY3" fmla="*/ 0 h 2400657"/>
              <a:gd name="connsiteX4" fmla="*/ 1740356 w 1740356"/>
              <a:gd name="connsiteY4" fmla="*/ 456125 h 2400657"/>
              <a:gd name="connsiteX5" fmla="*/ 1740356 w 1740356"/>
              <a:gd name="connsiteY5" fmla="*/ 888243 h 2400657"/>
              <a:gd name="connsiteX6" fmla="*/ 1740356 w 1740356"/>
              <a:gd name="connsiteY6" fmla="*/ 1320361 h 2400657"/>
              <a:gd name="connsiteX7" fmla="*/ 1740356 w 1740356"/>
              <a:gd name="connsiteY7" fmla="*/ 1800493 h 2400657"/>
              <a:gd name="connsiteX8" fmla="*/ 1740356 w 1740356"/>
              <a:gd name="connsiteY8" fmla="*/ 2400657 h 2400657"/>
              <a:gd name="connsiteX9" fmla="*/ 1195044 w 1740356"/>
              <a:gd name="connsiteY9" fmla="*/ 2400657 h 2400657"/>
              <a:gd name="connsiteX10" fmla="*/ 614926 w 1740356"/>
              <a:gd name="connsiteY10" fmla="*/ 2400657 h 2400657"/>
              <a:gd name="connsiteX11" fmla="*/ 0 w 1740356"/>
              <a:gd name="connsiteY11" fmla="*/ 2400657 h 2400657"/>
              <a:gd name="connsiteX12" fmla="*/ 0 w 1740356"/>
              <a:gd name="connsiteY12" fmla="*/ 1944532 h 2400657"/>
              <a:gd name="connsiteX13" fmla="*/ 0 w 1740356"/>
              <a:gd name="connsiteY13" fmla="*/ 1488407 h 2400657"/>
              <a:gd name="connsiteX14" fmla="*/ 0 w 1740356"/>
              <a:gd name="connsiteY14" fmla="*/ 960263 h 2400657"/>
              <a:gd name="connsiteX15" fmla="*/ 0 w 1740356"/>
              <a:gd name="connsiteY15" fmla="*/ 432118 h 2400657"/>
              <a:gd name="connsiteX16" fmla="*/ 0 w 1740356"/>
              <a:gd name="connsiteY16" fmla="*/ 0 h 240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40356" h="2400657" extrusionOk="0">
                <a:moveTo>
                  <a:pt x="0" y="0"/>
                </a:moveTo>
                <a:cubicBezTo>
                  <a:pt x="145828" y="-13359"/>
                  <a:pt x="361987" y="9562"/>
                  <a:pt x="562715" y="0"/>
                </a:cubicBezTo>
                <a:cubicBezTo>
                  <a:pt x="763444" y="-9562"/>
                  <a:pt x="963798" y="58207"/>
                  <a:pt x="1090623" y="0"/>
                </a:cubicBezTo>
                <a:cubicBezTo>
                  <a:pt x="1217448" y="-58207"/>
                  <a:pt x="1417062" y="1539"/>
                  <a:pt x="1740356" y="0"/>
                </a:cubicBezTo>
                <a:cubicBezTo>
                  <a:pt x="1778603" y="201523"/>
                  <a:pt x="1717936" y="356094"/>
                  <a:pt x="1740356" y="456125"/>
                </a:cubicBezTo>
                <a:cubicBezTo>
                  <a:pt x="1762776" y="556157"/>
                  <a:pt x="1736530" y="698343"/>
                  <a:pt x="1740356" y="888243"/>
                </a:cubicBezTo>
                <a:cubicBezTo>
                  <a:pt x="1744182" y="1078143"/>
                  <a:pt x="1724291" y="1108005"/>
                  <a:pt x="1740356" y="1320361"/>
                </a:cubicBezTo>
                <a:cubicBezTo>
                  <a:pt x="1756421" y="1532717"/>
                  <a:pt x="1718420" y="1686562"/>
                  <a:pt x="1740356" y="1800493"/>
                </a:cubicBezTo>
                <a:cubicBezTo>
                  <a:pt x="1762292" y="1914424"/>
                  <a:pt x="1706286" y="2190097"/>
                  <a:pt x="1740356" y="2400657"/>
                </a:cubicBezTo>
                <a:cubicBezTo>
                  <a:pt x="1522345" y="2444371"/>
                  <a:pt x="1387471" y="2392862"/>
                  <a:pt x="1195044" y="2400657"/>
                </a:cubicBezTo>
                <a:cubicBezTo>
                  <a:pt x="1002617" y="2408452"/>
                  <a:pt x="760219" y="2371918"/>
                  <a:pt x="614926" y="2400657"/>
                </a:cubicBezTo>
                <a:cubicBezTo>
                  <a:pt x="469633" y="2429396"/>
                  <a:pt x="209243" y="2328582"/>
                  <a:pt x="0" y="2400657"/>
                </a:cubicBezTo>
                <a:cubicBezTo>
                  <a:pt x="-51827" y="2294464"/>
                  <a:pt x="4515" y="2116763"/>
                  <a:pt x="0" y="1944532"/>
                </a:cubicBezTo>
                <a:cubicBezTo>
                  <a:pt x="-4515" y="1772301"/>
                  <a:pt x="26079" y="1580098"/>
                  <a:pt x="0" y="1488407"/>
                </a:cubicBezTo>
                <a:cubicBezTo>
                  <a:pt x="-26079" y="1396717"/>
                  <a:pt x="31118" y="1134999"/>
                  <a:pt x="0" y="960263"/>
                </a:cubicBezTo>
                <a:cubicBezTo>
                  <a:pt x="-31118" y="785527"/>
                  <a:pt x="20733" y="599713"/>
                  <a:pt x="0" y="432118"/>
                </a:cubicBezTo>
                <a:cubicBezTo>
                  <a:pt x="-20733" y="264523"/>
                  <a:pt x="3444" y="142625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For example, 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log (odds)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of this data point 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2.1</a:t>
            </a:r>
            <a:endParaRPr lang="en-US" sz="2500" b="1" dirty="0">
              <a:latin typeface="Calibri Body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81FF19-1FB9-5EB9-E92B-F81DBD939687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3720057" y="5096907"/>
            <a:ext cx="427645" cy="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7" name="Graphic 36" descr="Close with solid fill">
            <a:extLst>
              <a:ext uri="{FF2B5EF4-FFF2-40B4-BE49-F238E27FC236}">
                <a16:creationId xmlns:a16="http://schemas.microsoft.com/office/drawing/2014/main" id="{73F1FDFB-8AA2-A2BF-8F79-D06EE9E799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8357" y="4890121"/>
            <a:ext cx="426731" cy="4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0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3720057" y="860692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3449330" y="3576002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4626770" y="3306109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5597321" y="331586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6567873" y="332562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3720057" y="557525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05116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2298312" y="111434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80517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3712125" y="255919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3720057" y="4821239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3712124" y="406722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7538425" y="3306110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8508978" y="331098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9479526" y="333049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2299133" y="18097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2299133" y="26142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2315593" y="337638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2304739" y="412226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2298311" y="489012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2304741" y="563029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3387161" y="570723"/>
            <a:ext cx="4887805" cy="556818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4295603" y="5248581"/>
            <a:ext cx="6208" cy="117796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FC51E05-372F-EBCD-823C-B26A38C7E661}"/>
              </a:ext>
            </a:extLst>
          </p:cNvPr>
          <p:cNvSpPr/>
          <p:nvPr/>
        </p:nvSpPr>
        <p:spPr>
          <a:xfrm>
            <a:off x="4147702" y="494523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3C3FA0-5A9C-9E06-D9AE-99068CA20AA3}"/>
              </a:ext>
            </a:extLst>
          </p:cNvPr>
          <p:cNvSpPr/>
          <p:nvPr/>
        </p:nvSpPr>
        <p:spPr>
          <a:xfrm>
            <a:off x="4626770" y="440649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93F8F0-4D53-73F8-F462-4CD1EA68D7D1}"/>
              </a:ext>
            </a:extLst>
          </p:cNvPr>
          <p:cNvSpPr/>
          <p:nvPr/>
        </p:nvSpPr>
        <p:spPr>
          <a:xfrm>
            <a:off x="5289102" y="36220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408481-700D-3794-DACE-3AB6AB9AF99D}"/>
              </a:ext>
            </a:extLst>
          </p:cNvPr>
          <p:cNvCxnSpPr>
            <a:cxnSpLocks/>
            <a:endCxn id="40" idx="4"/>
          </p:cNvCxnSpPr>
          <p:nvPr/>
        </p:nvCxnSpPr>
        <p:spPr>
          <a:xfrm flipV="1">
            <a:off x="4780880" y="4709843"/>
            <a:ext cx="0" cy="1710715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1EAB8A2-A197-DFB6-2B73-FF49CCBFEF3B}"/>
              </a:ext>
            </a:extLst>
          </p:cNvPr>
          <p:cNvSpPr/>
          <p:nvPr/>
        </p:nvSpPr>
        <p:spPr>
          <a:xfrm>
            <a:off x="7243251" y="14006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F32893A-FE9F-61A8-0C49-044F0AA10955}"/>
              </a:ext>
            </a:extLst>
          </p:cNvPr>
          <p:cNvSpPr/>
          <p:nvPr/>
        </p:nvSpPr>
        <p:spPr>
          <a:xfrm>
            <a:off x="5655436" y="31596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9F8F8F2-BCAE-6780-D957-7F2C2496E640}"/>
              </a:ext>
            </a:extLst>
          </p:cNvPr>
          <p:cNvSpPr/>
          <p:nvPr/>
        </p:nvSpPr>
        <p:spPr>
          <a:xfrm>
            <a:off x="6821876" y="1911556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7EF62B5-B583-AD42-CEDB-AAEAB7249EF8}"/>
              </a:ext>
            </a:extLst>
          </p:cNvPr>
          <p:cNvSpPr/>
          <p:nvPr/>
        </p:nvSpPr>
        <p:spPr>
          <a:xfrm>
            <a:off x="7526228" y="111494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F533581-D180-25DA-B4C2-8DAF074478E6}"/>
              </a:ext>
            </a:extLst>
          </p:cNvPr>
          <p:cNvSpPr/>
          <p:nvPr/>
        </p:nvSpPr>
        <p:spPr>
          <a:xfrm>
            <a:off x="8065089" y="474094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2182601" y="61433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2182600" y="6370479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3399053" y="269182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3399052" y="6578228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5661583" y="7869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6821876" y="745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7526229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8059291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8592352" y="73962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4626770" y="6420557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5289102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4141494" y="642655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7218009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69EA41-2427-C549-4921-5C5AF03B401C}"/>
              </a:ext>
            </a:extLst>
          </p:cNvPr>
          <p:cNvSpPr txBox="1"/>
          <p:nvPr/>
        </p:nvSpPr>
        <p:spPr>
          <a:xfrm>
            <a:off x="256547" y="1934655"/>
            <a:ext cx="1740356" cy="1631216"/>
          </a:xfrm>
          <a:custGeom>
            <a:avLst/>
            <a:gdLst>
              <a:gd name="connsiteX0" fmla="*/ 0 w 1740356"/>
              <a:gd name="connsiteY0" fmla="*/ 0 h 1631216"/>
              <a:gd name="connsiteX1" fmla="*/ 562715 w 1740356"/>
              <a:gd name="connsiteY1" fmla="*/ 0 h 1631216"/>
              <a:gd name="connsiteX2" fmla="*/ 1090623 w 1740356"/>
              <a:gd name="connsiteY2" fmla="*/ 0 h 1631216"/>
              <a:gd name="connsiteX3" fmla="*/ 1740356 w 1740356"/>
              <a:gd name="connsiteY3" fmla="*/ 0 h 1631216"/>
              <a:gd name="connsiteX4" fmla="*/ 1740356 w 1740356"/>
              <a:gd name="connsiteY4" fmla="*/ 527427 h 1631216"/>
              <a:gd name="connsiteX5" fmla="*/ 1740356 w 1740356"/>
              <a:gd name="connsiteY5" fmla="*/ 1038541 h 1631216"/>
              <a:gd name="connsiteX6" fmla="*/ 1740356 w 1740356"/>
              <a:gd name="connsiteY6" fmla="*/ 1631216 h 1631216"/>
              <a:gd name="connsiteX7" fmla="*/ 1160237 w 1740356"/>
              <a:gd name="connsiteY7" fmla="*/ 1631216 h 1631216"/>
              <a:gd name="connsiteX8" fmla="*/ 545312 w 1740356"/>
              <a:gd name="connsiteY8" fmla="*/ 1631216 h 1631216"/>
              <a:gd name="connsiteX9" fmla="*/ 0 w 1740356"/>
              <a:gd name="connsiteY9" fmla="*/ 1631216 h 1631216"/>
              <a:gd name="connsiteX10" fmla="*/ 0 w 1740356"/>
              <a:gd name="connsiteY10" fmla="*/ 1087477 h 1631216"/>
              <a:gd name="connsiteX11" fmla="*/ 0 w 1740356"/>
              <a:gd name="connsiteY11" fmla="*/ 560051 h 1631216"/>
              <a:gd name="connsiteX12" fmla="*/ 0 w 1740356"/>
              <a:gd name="connsiteY12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0356" h="1631216" extrusionOk="0">
                <a:moveTo>
                  <a:pt x="0" y="0"/>
                </a:moveTo>
                <a:cubicBezTo>
                  <a:pt x="145828" y="-13359"/>
                  <a:pt x="361987" y="9562"/>
                  <a:pt x="562715" y="0"/>
                </a:cubicBezTo>
                <a:cubicBezTo>
                  <a:pt x="763444" y="-9562"/>
                  <a:pt x="963798" y="58207"/>
                  <a:pt x="1090623" y="0"/>
                </a:cubicBezTo>
                <a:cubicBezTo>
                  <a:pt x="1217448" y="-58207"/>
                  <a:pt x="1417062" y="1539"/>
                  <a:pt x="1740356" y="0"/>
                </a:cubicBezTo>
                <a:cubicBezTo>
                  <a:pt x="1746763" y="175862"/>
                  <a:pt x="1693576" y="315127"/>
                  <a:pt x="1740356" y="527427"/>
                </a:cubicBezTo>
                <a:cubicBezTo>
                  <a:pt x="1787136" y="739727"/>
                  <a:pt x="1692314" y="903436"/>
                  <a:pt x="1740356" y="1038541"/>
                </a:cubicBezTo>
                <a:cubicBezTo>
                  <a:pt x="1788398" y="1173646"/>
                  <a:pt x="1696740" y="1339517"/>
                  <a:pt x="1740356" y="1631216"/>
                </a:cubicBezTo>
                <a:cubicBezTo>
                  <a:pt x="1552526" y="1670671"/>
                  <a:pt x="1415919" y="1625595"/>
                  <a:pt x="1160237" y="1631216"/>
                </a:cubicBezTo>
                <a:cubicBezTo>
                  <a:pt x="904555" y="1636837"/>
                  <a:pt x="677629" y="1585316"/>
                  <a:pt x="545312" y="1631216"/>
                </a:cubicBezTo>
                <a:cubicBezTo>
                  <a:pt x="412996" y="1677116"/>
                  <a:pt x="192427" y="1623421"/>
                  <a:pt x="0" y="1631216"/>
                </a:cubicBezTo>
                <a:cubicBezTo>
                  <a:pt x="-40297" y="1366832"/>
                  <a:pt x="62856" y="1331839"/>
                  <a:pt x="0" y="1087477"/>
                </a:cubicBezTo>
                <a:cubicBezTo>
                  <a:pt x="-62856" y="843115"/>
                  <a:pt x="23299" y="668262"/>
                  <a:pt x="0" y="560051"/>
                </a:cubicBezTo>
                <a:cubicBezTo>
                  <a:pt x="-23299" y="451840"/>
                  <a:pt x="30109" y="275495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And the log(odds) of this data point 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-1.4</a:t>
            </a:r>
            <a:endParaRPr lang="en-US" sz="2500" b="1" dirty="0">
              <a:latin typeface="Calibri Body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81FF19-1FB9-5EB9-E92B-F81DBD939687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3720057" y="5096907"/>
            <a:ext cx="427645" cy="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E3756A-6A35-21D8-572B-00B857271BC3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3720057" y="4558169"/>
            <a:ext cx="906713" cy="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48010C45-6580-3BB2-D2DB-5FD76E587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1967" y="4347544"/>
            <a:ext cx="426731" cy="4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0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B867F0-0CF7-2E39-A469-4279C82E707D}"/>
              </a:ext>
            </a:extLst>
          </p:cNvPr>
          <p:cNvSpPr txBox="1"/>
          <p:nvPr/>
        </p:nvSpPr>
        <p:spPr>
          <a:xfrm>
            <a:off x="860903" y="5401690"/>
            <a:ext cx="10899117" cy="477054"/>
          </a:xfrm>
          <a:custGeom>
            <a:avLst/>
            <a:gdLst>
              <a:gd name="connsiteX0" fmla="*/ 0 w 10899117"/>
              <a:gd name="connsiteY0" fmla="*/ 0 h 477054"/>
              <a:gd name="connsiteX1" fmla="*/ 464647 w 10899117"/>
              <a:gd name="connsiteY1" fmla="*/ 0 h 477054"/>
              <a:gd name="connsiteX2" fmla="*/ 711311 w 10899117"/>
              <a:gd name="connsiteY2" fmla="*/ 0 h 477054"/>
              <a:gd name="connsiteX3" fmla="*/ 1502931 w 10899117"/>
              <a:gd name="connsiteY3" fmla="*/ 0 h 477054"/>
              <a:gd name="connsiteX4" fmla="*/ 1967577 w 10899117"/>
              <a:gd name="connsiteY4" fmla="*/ 0 h 477054"/>
              <a:gd name="connsiteX5" fmla="*/ 2432224 w 10899117"/>
              <a:gd name="connsiteY5" fmla="*/ 0 h 477054"/>
              <a:gd name="connsiteX6" fmla="*/ 3223844 w 10899117"/>
              <a:gd name="connsiteY6" fmla="*/ 0 h 477054"/>
              <a:gd name="connsiteX7" fmla="*/ 3579499 w 10899117"/>
              <a:gd name="connsiteY7" fmla="*/ 0 h 477054"/>
              <a:gd name="connsiteX8" fmla="*/ 4371120 w 10899117"/>
              <a:gd name="connsiteY8" fmla="*/ 0 h 477054"/>
              <a:gd name="connsiteX9" fmla="*/ 5162740 w 10899117"/>
              <a:gd name="connsiteY9" fmla="*/ 0 h 477054"/>
              <a:gd name="connsiteX10" fmla="*/ 5736377 w 10899117"/>
              <a:gd name="connsiteY10" fmla="*/ 0 h 477054"/>
              <a:gd name="connsiteX11" fmla="*/ 6527997 w 10899117"/>
              <a:gd name="connsiteY11" fmla="*/ 0 h 477054"/>
              <a:gd name="connsiteX12" fmla="*/ 6992644 w 10899117"/>
              <a:gd name="connsiteY12" fmla="*/ 0 h 477054"/>
              <a:gd name="connsiteX13" fmla="*/ 7457291 w 10899117"/>
              <a:gd name="connsiteY13" fmla="*/ 0 h 477054"/>
              <a:gd name="connsiteX14" fmla="*/ 8139919 w 10899117"/>
              <a:gd name="connsiteY14" fmla="*/ 0 h 477054"/>
              <a:gd name="connsiteX15" fmla="*/ 8604566 w 10899117"/>
              <a:gd name="connsiteY15" fmla="*/ 0 h 477054"/>
              <a:gd name="connsiteX16" fmla="*/ 9396186 w 10899117"/>
              <a:gd name="connsiteY16" fmla="*/ 0 h 477054"/>
              <a:gd name="connsiteX17" fmla="*/ 10187806 w 10899117"/>
              <a:gd name="connsiteY17" fmla="*/ 0 h 477054"/>
              <a:gd name="connsiteX18" fmla="*/ 10899117 w 10899117"/>
              <a:gd name="connsiteY18" fmla="*/ 0 h 477054"/>
              <a:gd name="connsiteX19" fmla="*/ 10899117 w 10899117"/>
              <a:gd name="connsiteY19" fmla="*/ 477054 h 477054"/>
              <a:gd name="connsiteX20" fmla="*/ 10652453 w 10899117"/>
              <a:gd name="connsiteY20" fmla="*/ 477054 h 477054"/>
              <a:gd name="connsiteX21" fmla="*/ 9860833 w 10899117"/>
              <a:gd name="connsiteY21" fmla="*/ 477054 h 477054"/>
              <a:gd name="connsiteX22" fmla="*/ 9287195 w 10899117"/>
              <a:gd name="connsiteY22" fmla="*/ 477054 h 477054"/>
              <a:gd name="connsiteX23" fmla="*/ 8931540 w 10899117"/>
              <a:gd name="connsiteY23" fmla="*/ 477054 h 477054"/>
              <a:gd name="connsiteX24" fmla="*/ 8357902 w 10899117"/>
              <a:gd name="connsiteY24" fmla="*/ 477054 h 477054"/>
              <a:gd name="connsiteX25" fmla="*/ 8111238 w 10899117"/>
              <a:gd name="connsiteY25" fmla="*/ 477054 h 477054"/>
              <a:gd name="connsiteX26" fmla="*/ 7864573 w 10899117"/>
              <a:gd name="connsiteY26" fmla="*/ 477054 h 477054"/>
              <a:gd name="connsiteX27" fmla="*/ 7290936 w 10899117"/>
              <a:gd name="connsiteY27" fmla="*/ 477054 h 477054"/>
              <a:gd name="connsiteX28" fmla="*/ 6935280 w 10899117"/>
              <a:gd name="connsiteY28" fmla="*/ 477054 h 477054"/>
              <a:gd name="connsiteX29" fmla="*/ 6252651 w 10899117"/>
              <a:gd name="connsiteY29" fmla="*/ 477054 h 477054"/>
              <a:gd name="connsiteX30" fmla="*/ 5896996 w 10899117"/>
              <a:gd name="connsiteY30" fmla="*/ 477054 h 477054"/>
              <a:gd name="connsiteX31" fmla="*/ 5214367 w 10899117"/>
              <a:gd name="connsiteY31" fmla="*/ 477054 h 477054"/>
              <a:gd name="connsiteX32" fmla="*/ 4967703 w 10899117"/>
              <a:gd name="connsiteY32" fmla="*/ 477054 h 477054"/>
              <a:gd name="connsiteX33" fmla="*/ 4285074 w 10899117"/>
              <a:gd name="connsiteY33" fmla="*/ 477054 h 477054"/>
              <a:gd name="connsiteX34" fmla="*/ 3929418 w 10899117"/>
              <a:gd name="connsiteY34" fmla="*/ 477054 h 477054"/>
              <a:gd name="connsiteX35" fmla="*/ 3682754 w 10899117"/>
              <a:gd name="connsiteY35" fmla="*/ 477054 h 477054"/>
              <a:gd name="connsiteX36" fmla="*/ 3327099 w 10899117"/>
              <a:gd name="connsiteY36" fmla="*/ 477054 h 477054"/>
              <a:gd name="connsiteX37" fmla="*/ 2644470 w 10899117"/>
              <a:gd name="connsiteY37" fmla="*/ 477054 h 477054"/>
              <a:gd name="connsiteX38" fmla="*/ 2288815 w 10899117"/>
              <a:gd name="connsiteY38" fmla="*/ 477054 h 477054"/>
              <a:gd name="connsiteX39" fmla="*/ 2042150 w 10899117"/>
              <a:gd name="connsiteY39" fmla="*/ 477054 h 477054"/>
              <a:gd name="connsiteX40" fmla="*/ 1686495 w 10899117"/>
              <a:gd name="connsiteY40" fmla="*/ 477054 h 477054"/>
              <a:gd name="connsiteX41" fmla="*/ 1221848 w 10899117"/>
              <a:gd name="connsiteY41" fmla="*/ 477054 h 477054"/>
              <a:gd name="connsiteX42" fmla="*/ 648211 w 10899117"/>
              <a:gd name="connsiteY42" fmla="*/ 477054 h 477054"/>
              <a:gd name="connsiteX43" fmla="*/ 0 w 10899117"/>
              <a:gd name="connsiteY43" fmla="*/ 477054 h 477054"/>
              <a:gd name="connsiteX44" fmla="*/ 0 w 10899117"/>
              <a:gd name="connsiteY44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899117" h="477054" extrusionOk="0">
                <a:moveTo>
                  <a:pt x="0" y="0"/>
                </a:moveTo>
                <a:cubicBezTo>
                  <a:pt x="116034" y="-46456"/>
                  <a:pt x="340620" y="41343"/>
                  <a:pt x="464647" y="0"/>
                </a:cubicBezTo>
                <a:cubicBezTo>
                  <a:pt x="588674" y="-41343"/>
                  <a:pt x="646871" y="27666"/>
                  <a:pt x="711311" y="0"/>
                </a:cubicBezTo>
                <a:cubicBezTo>
                  <a:pt x="775751" y="-27666"/>
                  <a:pt x="1218806" y="50554"/>
                  <a:pt x="1502931" y="0"/>
                </a:cubicBezTo>
                <a:cubicBezTo>
                  <a:pt x="1787056" y="-50554"/>
                  <a:pt x="1791210" y="40127"/>
                  <a:pt x="1967577" y="0"/>
                </a:cubicBezTo>
                <a:cubicBezTo>
                  <a:pt x="2143944" y="-40127"/>
                  <a:pt x="2229523" y="606"/>
                  <a:pt x="2432224" y="0"/>
                </a:cubicBezTo>
                <a:cubicBezTo>
                  <a:pt x="2634925" y="-606"/>
                  <a:pt x="2861855" y="17772"/>
                  <a:pt x="3223844" y="0"/>
                </a:cubicBezTo>
                <a:cubicBezTo>
                  <a:pt x="3585833" y="-17772"/>
                  <a:pt x="3491468" y="27566"/>
                  <a:pt x="3579499" y="0"/>
                </a:cubicBezTo>
                <a:cubicBezTo>
                  <a:pt x="3667531" y="-27566"/>
                  <a:pt x="4177440" y="40379"/>
                  <a:pt x="4371120" y="0"/>
                </a:cubicBezTo>
                <a:cubicBezTo>
                  <a:pt x="4564800" y="-40379"/>
                  <a:pt x="4871982" y="1748"/>
                  <a:pt x="5162740" y="0"/>
                </a:cubicBezTo>
                <a:cubicBezTo>
                  <a:pt x="5453498" y="-1748"/>
                  <a:pt x="5596422" y="42919"/>
                  <a:pt x="5736377" y="0"/>
                </a:cubicBezTo>
                <a:cubicBezTo>
                  <a:pt x="5876332" y="-42919"/>
                  <a:pt x="6315572" y="46843"/>
                  <a:pt x="6527997" y="0"/>
                </a:cubicBezTo>
                <a:cubicBezTo>
                  <a:pt x="6740422" y="-46843"/>
                  <a:pt x="6811803" y="26971"/>
                  <a:pt x="6992644" y="0"/>
                </a:cubicBezTo>
                <a:cubicBezTo>
                  <a:pt x="7173485" y="-26971"/>
                  <a:pt x="7347536" y="15159"/>
                  <a:pt x="7457291" y="0"/>
                </a:cubicBezTo>
                <a:cubicBezTo>
                  <a:pt x="7567046" y="-15159"/>
                  <a:pt x="7823150" y="77488"/>
                  <a:pt x="8139919" y="0"/>
                </a:cubicBezTo>
                <a:cubicBezTo>
                  <a:pt x="8456688" y="-77488"/>
                  <a:pt x="8405951" y="53422"/>
                  <a:pt x="8604566" y="0"/>
                </a:cubicBezTo>
                <a:cubicBezTo>
                  <a:pt x="8803181" y="-53422"/>
                  <a:pt x="9097662" y="28883"/>
                  <a:pt x="9396186" y="0"/>
                </a:cubicBezTo>
                <a:cubicBezTo>
                  <a:pt x="9694710" y="-28883"/>
                  <a:pt x="10002544" y="28571"/>
                  <a:pt x="10187806" y="0"/>
                </a:cubicBezTo>
                <a:cubicBezTo>
                  <a:pt x="10373068" y="-28571"/>
                  <a:pt x="10560890" y="6679"/>
                  <a:pt x="10899117" y="0"/>
                </a:cubicBezTo>
                <a:cubicBezTo>
                  <a:pt x="10914761" y="134985"/>
                  <a:pt x="10852058" y="256095"/>
                  <a:pt x="10899117" y="477054"/>
                </a:cubicBezTo>
                <a:cubicBezTo>
                  <a:pt x="10818649" y="479787"/>
                  <a:pt x="10773401" y="453205"/>
                  <a:pt x="10652453" y="477054"/>
                </a:cubicBezTo>
                <a:cubicBezTo>
                  <a:pt x="10531505" y="500903"/>
                  <a:pt x="10140707" y="460880"/>
                  <a:pt x="9860833" y="477054"/>
                </a:cubicBezTo>
                <a:cubicBezTo>
                  <a:pt x="9580959" y="493228"/>
                  <a:pt x="9417545" y="432551"/>
                  <a:pt x="9287195" y="477054"/>
                </a:cubicBezTo>
                <a:cubicBezTo>
                  <a:pt x="9156845" y="521557"/>
                  <a:pt x="9019156" y="450590"/>
                  <a:pt x="8931540" y="477054"/>
                </a:cubicBezTo>
                <a:cubicBezTo>
                  <a:pt x="8843924" y="503518"/>
                  <a:pt x="8509795" y="458181"/>
                  <a:pt x="8357902" y="477054"/>
                </a:cubicBezTo>
                <a:cubicBezTo>
                  <a:pt x="8206009" y="495927"/>
                  <a:pt x="8166718" y="451355"/>
                  <a:pt x="8111238" y="477054"/>
                </a:cubicBezTo>
                <a:cubicBezTo>
                  <a:pt x="8055758" y="502753"/>
                  <a:pt x="7964588" y="447674"/>
                  <a:pt x="7864573" y="477054"/>
                </a:cubicBezTo>
                <a:cubicBezTo>
                  <a:pt x="7764558" y="506434"/>
                  <a:pt x="7487849" y="453793"/>
                  <a:pt x="7290936" y="477054"/>
                </a:cubicBezTo>
                <a:cubicBezTo>
                  <a:pt x="7094023" y="500315"/>
                  <a:pt x="7058056" y="472697"/>
                  <a:pt x="6935280" y="477054"/>
                </a:cubicBezTo>
                <a:cubicBezTo>
                  <a:pt x="6812504" y="481411"/>
                  <a:pt x="6470920" y="411666"/>
                  <a:pt x="6252651" y="477054"/>
                </a:cubicBezTo>
                <a:cubicBezTo>
                  <a:pt x="6034382" y="542442"/>
                  <a:pt x="6055010" y="437192"/>
                  <a:pt x="5896996" y="477054"/>
                </a:cubicBezTo>
                <a:cubicBezTo>
                  <a:pt x="5738982" y="516916"/>
                  <a:pt x="5491909" y="469411"/>
                  <a:pt x="5214367" y="477054"/>
                </a:cubicBezTo>
                <a:cubicBezTo>
                  <a:pt x="4936825" y="484697"/>
                  <a:pt x="5031434" y="453162"/>
                  <a:pt x="4967703" y="477054"/>
                </a:cubicBezTo>
                <a:cubicBezTo>
                  <a:pt x="4903972" y="500946"/>
                  <a:pt x="4598903" y="400541"/>
                  <a:pt x="4285074" y="477054"/>
                </a:cubicBezTo>
                <a:cubicBezTo>
                  <a:pt x="3971245" y="553567"/>
                  <a:pt x="4038439" y="441530"/>
                  <a:pt x="3929418" y="477054"/>
                </a:cubicBezTo>
                <a:cubicBezTo>
                  <a:pt x="3820397" y="512578"/>
                  <a:pt x="3741863" y="465303"/>
                  <a:pt x="3682754" y="477054"/>
                </a:cubicBezTo>
                <a:cubicBezTo>
                  <a:pt x="3623645" y="488805"/>
                  <a:pt x="3456220" y="443114"/>
                  <a:pt x="3327099" y="477054"/>
                </a:cubicBezTo>
                <a:cubicBezTo>
                  <a:pt x="3197978" y="510994"/>
                  <a:pt x="2902037" y="403750"/>
                  <a:pt x="2644470" y="477054"/>
                </a:cubicBezTo>
                <a:cubicBezTo>
                  <a:pt x="2386903" y="550358"/>
                  <a:pt x="2433537" y="445593"/>
                  <a:pt x="2288815" y="477054"/>
                </a:cubicBezTo>
                <a:cubicBezTo>
                  <a:pt x="2144094" y="508515"/>
                  <a:pt x="2161808" y="463526"/>
                  <a:pt x="2042150" y="477054"/>
                </a:cubicBezTo>
                <a:cubicBezTo>
                  <a:pt x="1922493" y="490582"/>
                  <a:pt x="1863063" y="469745"/>
                  <a:pt x="1686495" y="477054"/>
                </a:cubicBezTo>
                <a:cubicBezTo>
                  <a:pt x="1509928" y="484363"/>
                  <a:pt x="1414540" y="429326"/>
                  <a:pt x="1221848" y="477054"/>
                </a:cubicBezTo>
                <a:cubicBezTo>
                  <a:pt x="1029156" y="524782"/>
                  <a:pt x="881288" y="426358"/>
                  <a:pt x="648211" y="477054"/>
                </a:cubicBezTo>
                <a:cubicBezTo>
                  <a:pt x="415134" y="527750"/>
                  <a:pt x="211322" y="425626"/>
                  <a:pt x="0" y="477054"/>
                </a:cubicBezTo>
                <a:cubicBezTo>
                  <a:pt x="-50252" y="252835"/>
                  <a:pt x="46415" y="225898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In logistic regression, our goal is to draw 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best fitting S-curved line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to the data</a:t>
            </a:r>
            <a:endParaRPr lang="en-US" sz="2500" dirty="0">
              <a:latin typeface="Calibri Body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96DCDB-2136-24F2-2713-1E820FCCB0CA}"/>
              </a:ext>
            </a:extLst>
          </p:cNvPr>
          <p:cNvCxnSpPr>
            <a:cxnSpLocks/>
          </p:cNvCxnSpPr>
          <p:nvPr/>
        </p:nvCxnSpPr>
        <p:spPr>
          <a:xfrm flipV="1">
            <a:off x="4116914" y="818387"/>
            <a:ext cx="0" cy="337331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632ECD5-307B-24E7-40F8-701A02B4B363}"/>
              </a:ext>
            </a:extLst>
          </p:cNvPr>
          <p:cNvCxnSpPr>
            <a:cxnSpLocks/>
          </p:cNvCxnSpPr>
          <p:nvPr/>
        </p:nvCxnSpPr>
        <p:spPr>
          <a:xfrm>
            <a:off x="4100788" y="4165317"/>
            <a:ext cx="4546409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AB7E3ED-8E07-9341-A99E-22DF69FEABF1}"/>
              </a:ext>
            </a:extLst>
          </p:cNvPr>
          <p:cNvCxnSpPr>
            <a:cxnSpLocks/>
          </p:cNvCxnSpPr>
          <p:nvPr/>
        </p:nvCxnSpPr>
        <p:spPr>
          <a:xfrm>
            <a:off x="5129672" y="390832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9DADFBA-865F-D45B-D2AA-646B7BCC3120}"/>
              </a:ext>
            </a:extLst>
          </p:cNvPr>
          <p:cNvCxnSpPr>
            <a:cxnSpLocks/>
          </p:cNvCxnSpPr>
          <p:nvPr/>
        </p:nvCxnSpPr>
        <p:spPr>
          <a:xfrm>
            <a:off x="5850418" y="390832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CD7F080-BF58-2962-7FE9-50ACEEABD01D}"/>
              </a:ext>
            </a:extLst>
          </p:cNvPr>
          <p:cNvCxnSpPr>
            <a:cxnSpLocks/>
          </p:cNvCxnSpPr>
          <p:nvPr/>
        </p:nvCxnSpPr>
        <p:spPr>
          <a:xfrm>
            <a:off x="8012658" y="390832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B5B7286-2FD4-DB57-1D01-79F1F23BF93B}"/>
              </a:ext>
            </a:extLst>
          </p:cNvPr>
          <p:cNvSpPr txBox="1"/>
          <p:nvPr/>
        </p:nvSpPr>
        <p:spPr>
          <a:xfrm>
            <a:off x="4989392" y="4422312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87D5D31-4A9F-F1D0-F3E6-52C77278C3C8}"/>
              </a:ext>
            </a:extLst>
          </p:cNvPr>
          <p:cNvSpPr txBox="1"/>
          <p:nvPr/>
        </p:nvSpPr>
        <p:spPr>
          <a:xfrm>
            <a:off x="5731686" y="4422312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DF4B037-8DD1-B006-2F35-9EE5EC885BB1}"/>
              </a:ext>
            </a:extLst>
          </p:cNvPr>
          <p:cNvSpPr txBox="1"/>
          <p:nvPr/>
        </p:nvSpPr>
        <p:spPr>
          <a:xfrm>
            <a:off x="6426040" y="4420930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9B8F5B6-7A3F-FB25-5AB7-C61F0B7D5C61}"/>
              </a:ext>
            </a:extLst>
          </p:cNvPr>
          <p:cNvCxnSpPr>
            <a:cxnSpLocks/>
          </p:cNvCxnSpPr>
          <p:nvPr/>
        </p:nvCxnSpPr>
        <p:spPr>
          <a:xfrm rot="5400000">
            <a:off x="4133040" y="3392584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D687539-4021-52EC-7FD9-D86DD135B94C}"/>
              </a:ext>
            </a:extLst>
          </p:cNvPr>
          <p:cNvCxnSpPr>
            <a:cxnSpLocks/>
          </p:cNvCxnSpPr>
          <p:nvPr/>
        </p:nvCxnSpPr>
        <p:spPr>
          <a:xfrm rot="5400000">
            <a:off x="4116914" y="1006364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3EA2859-02D0-3883-8029-0431758BBE61}"/>
              </a:ext>
            </a:extLst>
          </p:cNvPr>
          <p:cNvSpPr txBox="1"/>
          <p:nvPr/>
        </p:nvSpPr>
        <p:spPr>
          <a:xfrm>
            <a:off x="3004662" y="3452296"/>
            <a:ext cx="900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DF31A6-073E-4A85-7499-4D0A92D15D02}"/>
              </a:ext>
            </a:extLst>
          </p:cNvPr>
          <p:cNvSpPr txBox="1"/>
          <p:nvPr/>
        </p:nvSpPr>
        <p:spPr>
          <a:xfrm>
            <a:off x="3021704" y="1070544"/>
            <a:ext cx="8830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B639604-D525-805A-6CDD-4323F5BBE30D}"/>
              </a:ext>
            </a:extLst>
          </p:cNvPr>
          <p:cNvCxnSpPr>
            <a:cxnSpLocks/>
          </p:cNvCxnSpPr>
          <p:nvPr/>
        </p:nvCxnSpPr>
        <p:spPr>
          <a:xfrm>
            <a:off x="6571164" y="3908321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BD9E664-78AE-6523-3273-7C71825872DF}"/>
              </a:ext>
            </a:extLst>
          </p:cNvPr>
          <p:cNvCxnSpPr>
            <a:cxnSpLocks/>
          </p:cNvCxnSpPr>
          <p:nvPr/>
        </p:nvCxnSpPr>
        <p:spPr>
          <a:xfrm>
            <a:off x="7291910" y="3908321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B6FFC01-9210-9BB4-71C4-3EDA9E8F656E}"/>
              </a:ext>
            </a:extLst>
          </p:cNvPr>
          <p:cNvSpPr txBox="1"/>
          <p:nvPr/>
        </p:nvSpPr>
        <p:spPr>
          <a:xfrm>
            <a:off x="7173178" y="4420930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3DD12BE-35D6-84C1-021A-4C4372DBC19B}"/>
              </a:ext>
            </a:extLst>
          </p:cNvPr>
          <p:cNvSpPr txBox="1"/>
          <p:nvPr/>
        </p:nvSpPr>
        <p:spPr>
          <a:xfrm>
            <a:off x="7872373" y="4420930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A4FCC84A-1F6A-2DA2-4026-2D91FAFB41BE}"/>
              </a:ext>
            </a:extLst>
          </p:cNvPr>
          <p:cNvSpPr/>
          <p:nvPr/>
        </p:nvSpPr>
        <p:spPr>
          <a:xfrm>
            <a:off x="4440890" y="1276620"/>
            <a:ext cx="3760696" cy="2464157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B8085C9-8A84-8255-7F5B-16E18AF985AD}"/>
              </a:ext>
            </a:extLst>
          </p:cNvPr>
          <p:cNvSpPr/>
          <p:nvPr/>
        </p:nvSpPr>
        <p:spPr>
          <a:xfrm>
            <a:off x="4871039" y="3544792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7E123FC-FCC3-C0F0-DD76-606563FA77F1}"/>
              </a:ext>
            </a:extLst>
          </p:cNvPr>
          <p:cNvSpPr/>
          <p:nvPr/>
        </p:nvSpPr>
        <p:spPr>
          <a:xfrm>
            <a:off x="4501336" y="3507733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4972200-C5D8-73C7-454F-7AE60818B4C9}"/>
              </a:ext>
            </a:extLst>
          </p:cNvPr>
          <p:cNvSpPr/>
          <p:nvPr/>
        </p:nvSpPr>
        <p:spPr>
          <a:xfrm>
            <a:off x="6529784" y="1225815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C6AAE3D-EAED-1FD5-C8EB-CCF8639E137C}"/>
              </a:ext>
            </a:extLst>
          </p:cNvPr>
          <p:cNvSpPr/>
          <p:nvPr/>
        </p:nvSpPr>
        <p:spPr>
          <a:xfrm>
            <a:off x="7126788" y="1145609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AD1A455-AEF7-E23D-2472-AD91EED30021}"/>
              </a:ext>
            </a:extLst>
          </p:cNvPr>
          <p:cNvSpPr/>
          <p:nvPr/>
        </p:nvSpPr>
        <p:spPr>
          <a:xfrm>
            <a:off x="7460001" y="1149028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609009F-CF2B-9047-4FAF-C1AE73242144}"/>
              </a:ext>
            </a:extLst>
          </p:cNvPr>
          <p:cNvSpPr/>
          <p:nvPr/>
        </p:nvSpPr>
        <p:spPr>
          <a:xfrm>
            <a:off x="7815385" y="1145609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6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3720057" y="860692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3449330" y="3576002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4626770" y="3306109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5597321" y="331586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6567873" y="332562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3720057" y="557525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05116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2298312" y="111434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80517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3712125" y="255919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3720057" y="4821239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3712124" y="406722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7538425" y="3306110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8508978" y="331098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9479526" y="333049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2299133" y="18097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2299133" y="26142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2315593" y="337638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2304739" y="412226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2298311" y="489012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2304741" y="563029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3387161" y="570723"/>
            <a:ext cx="4887805" cy="556818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4295603" y="5248581"/>
            <a:ext cx="6208" cy="117796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FC51E05-372F-EBCD-823C-B26A38C7E661}"/>
              </a:ext>
            </a:extLst>
          </p:cNvPr>
          <p:cNvSpPr/>
          <p:nvPr/>
        </p:nvSpPr>
        <p:spPr>
          <a:xfrm>
            <a:off x="4147702" y="494523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3C3FA0-5A9C-9E06-D9AE-99068CA20AA3}"/>
              </a:ext>
            </a:extLst>
          </p:cNvPr>
          <p:cNvSpPr/>
          <p:nvPr/>
        </p:nvSpPr>
        <p:spPr>
          <a:xfrm>
            <a:off x="4626770" y="440649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93F8F0-4D53-73F8-F462-4CD1EA68D7D1}"/>
              </a:ext>
            </a:extLst>
          </p:cNvPr>
          <p:cNvSpPr/>
          <p:nvPr/>
        </p:nvSpPr>
        <p:spPr>
          <a:xfrm>
            <a:off x="5289102" y="36220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408481-700D-3794-DACE-3AB6AB9AF99D}"/>
              </a:ext>
            </a:extLst>
          </p:cNvPr>
          <p:cNvCxnSpPr>
            <a:cxnSpLocks/>
            <a:endCxn id="40" idx="4"/>
          </p:cNvCxnSpPr>
          <p:nvPr/>
        </p:nvCxnSpPr>
        <p:spPr>
          <a:xfrm flipV="1">
            <a:off x="4780880" y="4709843"/>
            <a:ext cx="0" cy="1710715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1EAB8A2-A197-DFB6-2B73-FF49CCBFEF3B}"/>
              </a:ext>
            </a:extLst>
          </p:cNvPr>
          <p:cNvSpPr/>
          <p:nvPr/>
        </p:nvSpPr>
        <p:spPr>
          <a:xfrm>
            <a:off x="7243251" y="14006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F32893A-FE9F-61A8-0C49-044F0AA10955}"/>
              </a:ext>
            </a:extLst>
          </p:cNvPr>
          <p:cNvSpPr/>
          <p:nvPr/>
        </p:nvSpPr>
        <p:spPr>
          <a:xfrm>
            <a:off x="5655436" y="31596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9F8F8F2-BCAE-6780-D957-7F2C2496E640}"/>
              </a:ext>
            </a:extLst>
          </p:cNvPr>
          <p:cNvSpPr/>
          <p:nvPr/>
        </p:nvSpPr>
        <p:spPr>
          <a:xfrm>
            <a:off x="6821876" y="1911556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7EF62B5-B583-AD42-CEDB-AAEAB7249EF8}"/>
              </a:ext>
            </a:extLst>
          </p:cNvPr>
          <p:cNvSpPr/>
          <p:nvPr/>
        </p:nvSpPr>
        <p:spPr>
          <a:xfrm>
            <a:off x="7526228" y="111494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F533581-D180-25DA-B4C2-8DAF074478E6}"/>
              </a:ext>
            </a:extLst>
          </p:cNvPr>
          <p:cNvSpPr/>
          <p:nvPr/>
        </p:nvSpPr>
        <p:spPr>
          <a:xfrm>
            <a:off x="8065089" y="474094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2182601" y="61433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2182600" y="6370479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3399053" y="269182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3399052" y="6578228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5661583" y="7869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6821876" y="745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7526229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8059291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8592352" y="73962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4626770" y="6420557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5289102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4141494" y="642655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7218009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69EA41-2427-C549-4921-5C5AF03B401C}"/>
              </a:ext>
            </a:extLst>
          </p:cNvPr>
          <p:cNvSpPr txBox="1"/>
          <p:nvPr/>
        </p:nvSpPr>
        <p:spPr>
          <a:xfrm>
            <a:off x="256547" y="1934655"/>
            <a:ext cx="1740356" cy="3939540"/>
          </a:xfrm>
          <a:custGeom>
            <a:avLst/>
            <a:gdLst>
              <a:gd name="connsiteX0" fmla="*/ 0 w 1740356"/>
              <a:gd name="connsiteY0" fmla="*/ 0 h 3939540"/>
              <a:gd name="connsiteX1" fmla="*/ 562715 w 1740356"/>
              <a:gd name="connsiteY1" fmla="*/ 0 h 3939540"/>
              <a:gd name="connsiteX2" fmla="*/ 1090623 w 1740356"/>
              <a:gd name="connsiteY2" fmla="*/ 0 h 3939540"/>
              <a:gd name="connsiteX3" fmla="*/ 1740356 w 1740356"/>
              <a:gd name="connsiteY3" fmla="*/ 0 h 3939540"/>
              <a:gd name="connsiteX4" fmla="*/ 1740356 w 1740356"/>
              <a:gd name="connsiteY4" fmla="*/ 523396 h 3939540"/>
              <a:gd name="connsiteX5" fmla="*/ 1740356 w 1740356"/>
              <a:gd name="connsiteY5" fmla="*/ 1007397 h 3939540"/>
              <a:gd name="connsiteX6" fmla="*/ 1740356 w 1740356"/>
              <a:gd name="connsiteY6" fmla="*/ 1491397 h 3939540"/>
              <a:gd name="connsiteX7" fmla="*/ 1740356 w 1740356"/>
              <a:gd name="connsiteY7" fmla="*/ 2054189 h 3939540"/>
              <a:gd name="connsiteX8" fmla="*/ 1740356 w 1740356"/>
              <a:gd name="connsiteY8" fmla="*/ 2616980 h 3939540"/>
              <a:gd name="connsiteX9" fmla="*/ 1740356 w 1740356"/>
              <a:gd name="connsiteY9" fmla="*/ 3100981 h 3939540"/>
              <a:gd name="connsiteX10" fmla="*/ 1740356 w 1740356"/>
              <a:gd name="connsiteY10" fmla="*/ 3939540 h 3939540"/>
              <a:gd name="connsiteX11" fmla="*/ 1160237 w 1740356"/>
              <a:gd name="connsiteY11" fmla="*/ 3939540 h 3939540"/>
              <a:gd name="connsiteX12" fmla="*/ 597522 w 1740356"/>
              <a:gd name="connsiteY12" fmla="*/ 3939540 h 3939540"/>
              <a:gd name="connsiteX13" fmla="*/ 0 w 1740356"/>
              <a:gd name="connsiteY13" fmla="*/ 3939540 h 3939540"/>
              <a:gd name="connsiteX14" fmla="*/ 0 w 1740356"/>
              <a:gd name="connsiteY14" fmla="*/ 3297958 h 3939540"/>
              <a:gd name="connsiteX15" fmla="*/ 0 w 1740356"/>
              <a:gd name="connsiteY15" fmla="*/ 2656376 h 3939540"/>
              <a:gd name="connsiteX16" fmla="*/ 0 w 1740356"/>
              <a:gd name="connsiteY16" fmla="*/ 2093584 h 3939540"/>
              <a:gd name="connsiteX17" fmla="*/ 0 w 1740356"/>
              <a:gd name="connsiteY17" fmla="*/ 1570188 h 3939540"/>
              <a:gd name="connsiteX18" fmla="*/ 0 w 1740356"/>
              <a:gd name="connsiteY18" fmla="*/ 1125583 h 3939540"/>
              <a:gd name="connsiteX19" fmla="*/ 0 w 1740356"/>
              <a:gd name="connsiteY19" fmla="*/ 641582 h 3939540"/>
              <a:gd name="connsiteX20" fmla="*/ 0 w 1740356"/>
              <a:gd name="connsiteY20" fmla="*/ 0 h 393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40356" h="3939540" extrusionOk="0">
                <a:moveTo>
                  <a:pt x="0" y="0"/>
                </a:moveTo>
                <a:cubicBezTo>
                  <a:pt x="145828" y="-13359"/>
                  <a:pt x="361987" y="9562"/>
                  <a:pt x="562715" y="0"/>
                </a:cubicBezTo>
                <a:cubicBezTo>
                  <a:pt x="763444" y="-9562"/>
                  <a:pt x="963798" y="58207"/>
                  <a:pt x="1090623" y="0"/>
                </a:cubicBezTo>
                <a:cubicBezTo>
                  <a:pt x="1217448" y="-58207"/>
                  <a:pt x="1417062" y="1539"/>
                  <a:pt x="1740356" y="0"/>
                </a:cubicBezTo>
                <a:cubicBezTo>
                  <a:pt x="1790629" y="155649"/>
                  <a:pt x="1738726" y="281808"/>
                  <a:pt x="1740356" y="523396"/>
                </a:cubicBezTo>
                <a:cubicBezTo>
                  <a:pt x="1741986" y="764984"/>
                  <a:pt x="1699428" y="825646"/>
                  <a:pt x="1740356" y="1007397"/>
                </a:cubicBezTo>
                <a:cubicBezTo>
                  <a:pt x="1781284" y="1189148"/>
                  <a:pt x="1682955" y="1391235"/>
                  <a:pt x="1740356" y="1491397"/>
                </a:cubicBezTo>
                <a:cubicBezTo>
                  <a:pt x="1797757" y="1591559"/>
                  <a:pt x="1675346" y="1933004"/>
                  <a:pt x="1740356" y="2054189"/>
                </a:cubicBezTo>
                <a:cubicBezTo>
                  <a:pt x="1805366" y="2175374"/>
                  <a:pt x="1707518" y="2425663"/>
                  <a:pt x="1740356" y="2616980"/>
                </a:cubicBezTo>
                <a:cubicBezTo>
                  <a:pt x="1773194" y="2808297"/>
                  <a:pt x="1693875" y="2879019"/>
                  <a:pt x="1740356" y="3100981"/>
                </a:cubicBezTo>
                <a:cubicBezTo>
                  <a:pt x="1786837" y="3322943"/>
                  <a:pt x="1677516" y="3664900"/>
                  <a:pt x="1740356" y="3939540"/>
                </a:cubicBezTo>
                <a:cubicBezTo>
                  <a:pt x="1478468" y="4003816"/>
                  <a:pt x="1300177" y="3927702"/>
                  <a:pt x="1160237" y="3939540"/>
                </a:cubicBezTo>
                <a:cubicBezTo>
                  <a:pt x="1020297" y="3951378"/>
                  <a:pt x="736899" y="3875007"/>
                  <a:pt x="597522" y="3939540"/>
                </a:cubicBezTo>
                <a:cubicBezTo>
                  <a:pt x="458146" y="4004073"/>
                  <a:pt x="228638" y="3934738"/>
                  <a:pt x="0" y="3939540"/>
                </a:cubicBezTo>
                <a:cubicBezTo>
                  <a:pt x="-26364" y="3748328"/>
                  <a:pt x="11888" y="3476989"/>
                  <a:pt x="0" y="3297958"/>
                </a:cubicBezTo>
                <a:cubicBezTo>
                  <a:pt x="-11888" y="3118927"/>
                  <a:pt x="18090" y="2937260"/>
                  <a:pt x="0" y="2656376"/>
                </a:cubicBezTo>
                <a:cubicBezTo>
                  <a:pt x="-18090" y="2375492"/>
                  <a:pt x="23417" y="2227669"/>
                  <a:pt x="0" y="2093584"/>
                </a:cubicBezTo>
                <a:cubicBezTo>
                  <a:pt x="-23417" y="1959499"/>
                  <a:pt x="1031" y="1719726"/>
                  <a:pt x="0" y="1570188"/>
                </a:cubicBezTo>
                <a:cubicBezTo>
                  <a:pt x="-1031" y="1420650"/>
                  <a:pt x="1906" y="1240344"/>
                  <a:pt x="0" y="1125583"/>
                </a:cubicBezTo>
                <a:cubicBezTo>
                  <a:pt x="-1906" y="1010822"/>
                  <a:pt x="6207" y="829203"/>
                  <a:pt x="0" y="641582"/>
                </a:cubicBezTo>
                <a:cubicBezTo>
                  <a:pt x="-6207" y="453961"/>
                  <a:pt x="34281" y="31102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Then we transform the candidate log (odds) to candidate probabilities using this formula</a:t>
            </a:r>
            <a:endParaRPr lang="en-US" sz="2500" b="1" dirty="0">
              <a:latin typeface="Calibri Body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81FF19-1FB9-5EB9-E92B-F81DBD939687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3720057" y="5096907"/>
            <a:ext cx="427645" cy="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E3756A-6A35-21D8-572B-00B857271BC3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3720057" y="4558169"/>
            <a:ext cx="906713" cy="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48010C45-6580-3BB2-D2DB-5FD76E587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1967" y="4347544"/>
            <a:ext cx="426731" cy="4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1417230" y="1012369"/>
            <a:ext cx="0" cy="3190683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1272563" y="2666600"/>
            <a:ext cx="3443652" cy="4954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1901747" y="2502174"/>
            <a:ext cx="0" cy="3288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2420378" y="2508119"/>
            <a:ext cx="0" cy="3288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2939009" y="2514062"/>
            <a:ext cx="0" cy="3288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1417230" y="3904262"/>
            <a:ext cx="0" cy="2808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1417230" y="1148079"/>
            <a:ext cx="0" cy="2808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657497" y="1166902"/>
            <a:ext cx="58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3</a:t>
            </a:r>
            <a:endParaRPr lang="en-PH" sz="12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1417230" y="1607443"/>
            <a:ext cx="0" cy="2808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1412991" y="2066808"/>
            <a:ext cx="0" cy="2808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1417230" y="3444899"/>
            <a:ext cx="0" cy="2808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1412991" y="2985535"/>
            <a:ext cx="0" cy="2808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3457639" y="2502175"/>
            <a:ext cx="0" cy="3288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3976271" y="2505147"/>
            <a:ext cx="0" cy="3288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4494899" y="2517033"/>
            <a:ext cx="0" cy="3288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657935" y="1590550"/>
            <a:ext cx="58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2</a:t>
            </a:r>
            <a:endParaRPr lang="en-PH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657935" y="2080670"/>
            <a:ext cx="58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</a:t>
            </a:r>
            <a:endParaRPr lang="en-PH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666731" y="2544989"/>
            <a:ext cx="58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</a:t>
            </a:r>
            <a:endParaRPr lang="en-PH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660931" y="2999398"/>
            <a:ext cx="58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-1</a:t>
            </a:r>
            <a:endParaRPr lang="en-PH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657496" y="3467192"/>
            <a:ext cx="58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-2</a:t>
            </a:r>
            <a:endParaRPr lang="en-PH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660932" y="3918125"/>
            <a:ext cx="58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-3</a:t>
            </a:r>
            <a:endParaRPr lang="en-PH" sz="12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1239341" y="835713"/>
            <a:ext cx="2611881" cy="3392265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FC51E05-372F-EBCD-823C-B26A38C7E661}"/>
              </a:ext>
            </a:extLst>
          </p:cNvPr>
          <p:cNvSpPr/>
          <p:nvPr/>
        </p:nvSpPr>
        <p:spPr>
          <a:xfrm>
            <a:off x="1645749" y="3500767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3C3FA0-5A9C-9E06-D9AE-99068CA20AA3}"/>
              </a:ext>
            </a:extLst>
          </p:cNvPr>
          <p:cNvSpPr/>
          <p:nvPr/>
        </p:nvSpPr>
        <p:spPr>
          <a:xfrm>
            <a:off x="1901747" y="3172555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93F8F0-4D53-73F8-F462-4CD1EA68D7D1}"/>
              </a:ext>
            </a:extLst>
          </p:cNvPr>
          <p:cNvSpPr/>
          <p:nvPr/>
        </p:nvSpPr>
        <p:spPr>
          <a:xfrm>
            <a:off x="2255676" y="2694644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1EAB8A2-A197-DFB6-2B73-FF49CCBFEF3B}"/>
              </a:ext>
            </a:extLst>
          </p:cNvPr>
          <p:cNvSpPr/>
          <p:nvPr/>
        </p:nvSpPr>
        <p:spPr>
          <a:xfrm>
            <a:off x="3299908" y="1341315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F32893A-FE9F-61A8-0C49-044F0AA10955}"/>
              </a:ext>
            </a:extLst>
          </p:cNvPr>
          <p:cNvSpPr/>
          <p:nvPr/>
        </p:nvSpPr>
        <p:spPr>
          <a:xfrm>
            <a:off x="2451432" y="2412971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9F8F8F2-BCAE-6780-D957-7F2C2496E640}"/>
              </a:ext>
            </a:extLst>
          </p:cNvPr>
          <p:cNvSpPr/>
          <p:nvPr/>
        </p:nvSpPr>
        <p:spPr>
          <a:xfrm>
            <a:off x="3074739" y="1652580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7EF62B5-B583-AD42-CEDB-AAEAB7249EF8}"/>
              </a:ext>
            </a:extLst>
          </p:cNvPr>
          <p:cNvSpPr/>
          <p:nvPr/>
        </p:nvSpPr>
        <p:spPr>
          <a:xfrm>
            <a:off x="3451122" y="1167265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F533581-D180-25DA-B4C2-8DAF074478E6}"/>
              </a:ext>
            </a:extLst>
          </p:cNvPr>
          <p:cNvSpPr/>
          <p:nvPr/>
        </p:nvSpPr>
        <p:spPr>
          <a:xfrm>
            <a:off x="3739071" y="776845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595665" y="525442"/>
            <a:ext cx="65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+ Infinity</a:t>
            </a:r>
            <a:endParaRPr lang="en-PH" sz="9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595664" y="4369060"/>
            <a:ext cx="65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- Infinity</a:t>
            </a:r>
            <a:endParaRPr lang="en-PH" sz="9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1245696" y="652008"/>
            <a:ext cx="3349123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1245696" y="4495626"/>
            <a:ext cx="324920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2454717" y="535958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3074739" y="533456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3451122" y="534874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3735973" y="534874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4020823" y="533075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1901747" y="4399569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2255676" y="4398239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1642432" y="4403221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3286420" y="4398239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94F7D36-A52E-CF9D-6EEE-6DA78456F35B}"/>
              </a:ext>
            </a:extLst>
          </p:cNvPr>
          <p:cNvGrpSpPr/>
          <p:nvPr/>
        </p:nvGrpSpPr>
        <p:grpSpPr>
          <a:xfrm>
            <a:off x="1379991" y="5076968"/>
            <a:ext cx="9981731" cy="1473981"/>
            <a:chOff x="1553419" y="5236271"/>
            <a:chExt cx="9981731" cy="285796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BCC382D-0272-CED2-0CC9-B31E52FFCB66}"/>
                </a:ext>
              </a:extLst>
            </p:cNvPr>
            <p:cNvSpPr txBox="1"/>
            <p:nvPr/>
          </p:nvSpPr>
          <p:spPr>
            <a:xfrm>
              <a:off x="1553419" y="5236271"/>
              <a:ext cx="9981731" cy="285796"/>
            </a:xfrm>
            <a:custGeom>
              <a:avLst/>
              <a:gdLst>
                <a:gd name="connsiteX0" fmla="*/ 0 w 9981731"/>
                <a:gd name="connsiteY0" fmla="*/ 0 h 285796"/>
                <a:gd name="connsiteX1" fmla="*/ 487343 w 9981731"/>
                <a:gd name="connsiteY1" fmla="*/ 0 h 285796"/>
                <a:gd name="connsiteX2" fmla="*/ 775052 w 9981731"/>
                <a:gd name="connsiteY2" fmla="*/ 0 h 285796"/>
                <a:gd name="connsiteX3" fmla="*/ 1561847 w 9981731"/>
                <a:gd name="connsiteY3" fmla="*/ 0 h 285796"/>
                <a:gd name="connsiteX4" fmla="*/ 2049191 w 9981731"/>
                <a:gd name="connsiteY4" fmla="*/ 0 h 285796"/>
                <a:gd name="connsiteX5" fmla="*/ 2536534 w 9981731"/>
                <a:gd name="connsiteY5" fmla="*/ 0 h 285796"/>
                <a:gd name="connsiteX6" fmla="*/ 3323329 w 9981731"/>
                <a:gd name="connsiteY6" fmla="*/ 0 h 285796"/>
                <a:gd name="connsiteX7" fmla="*/ 3710855 w 9981731"/>
                <a:gd name="connsiteY7" fmla="*/ 0 h 285796"/>
                <a:gd name="connsiteX8" fmla="*/ 4497651 w 9981731"/>
                <a:gd name="connsiteY8" fmla="*/ 0 h 285796"/>
                <a:gd name="connsiteX9" fmla="*/ 5284446 w 9981731"/>
                <a:gd name="connsiteY9" fmla="*/ 0 h 285796"/>
                <a:gd name="connsiteX10" fmla="*/ 5871606 w 9981731"/>
                <a:gd name="connsiteY10" fmla="*/ 0 h 285796"/>
                <a:gd name="connsiteX11" fmla="*/ 6658402 w 9981731"/>
                <a:gd name="connsiteY11" fmla="*/ 0 h 285796"/>
                <a:gd name="connsiteX12" fmla="*/ 7145745 w 9981731"/>
                <a:gd name="connsiteY12" fmla="*/ 0 h 285796"/>
                <a:gd name="connsiteX13" fmla="*/ 7633088 w 9981731"/>
                <a:gd name="connsiteY13" fmla="*/ 0 h 285796"/>
                <a:gd name="connsiteX14" fmla="*/ 8320066 w 9981731"/>
                <a:gd name="connsiteY14" fmla="*/ 0 h 285796"/>
                <a:gd name="connsiteX15" fmla="*/ 8807410 w 9981731"/>
                <a:gd name="connsiteY15" fmla="*/ 0 h 285796"/>
                <a:gd name="connsiteX16" fmla="*/ 9981731 w 9981731"/>
                <a:gd name="connsiteY16" fmla="*/ 0 h 285796"/>
                <a:gd name="connsiteX17" fmla="*/ 9981731 w 9981731"/>
                <a:gd name="connsiteY17" fmla="*/ 285796 h 285796"/>
                <a:gd name="connsiteX18" fmla="*/ 9294753 w 9981731"/>
                <a:gd name="connsiteY18" fmla="*/ 285796 h 285796"/>
                <a:gd name="connsiteX19" fmla="*/ 9007044 w 9981731"/>
                <a:gd name="connsiteY19" fmla="*/ 285796 h 285796"/>
                <a:gd name="connsiteX20" fmla="*/ 8619518 w 9981731"/>
                <a:gd name="connsiteY20" fmla="*/ 285796 h 285796"/>
                <a:gd name="connsiteX21" fmla="*/ 7832723 w 9981731"/>
                <a:gd name="connsiteY21" fmla="*/ 285796 h 285796"/>
                <a:gd name="connsiteX22" fmla="*/ 7245562 w 9981731"/>
                <a:gd name="connsiteY22" fmla="*/ 285796 h 285796"/>
                <a:gd name="connsiteX23" fmla="*/ 6858036 w 9981731"/>
                <a:gd name="connsiteY23" fmla="*/ 285796 h 285796"/>
                <a:gd name="connsiteX24" fmla="*/ 6270876 w 9981731"/>
                <a:gd name="connsiteY24" fmla="*/ 285796 h 285796"/>
                <a:gd name="connsiteX25" fmla="*/ 5983167 w 9981731"/>
                <a:gd name="connsiteY25" fmla="*/ 285796 h 285796"/>
                <a:gd name="connsiteX26" fmla="*/ 5695458 w 9981731"/>
                <a:gd name="connsiteY26" fmla="*/ 285796 h 285796"/>
                <a:gd name="connsiteX27" fmla="*/ 5108298 w 9981731"/>
                <a:gd name="connsiteY27" fmla="*/ 285796 h 285796"/>
                <a:gd name="connsiteX28" fmla="*/ 4720772 w 9981731"/>
                <a:gd name="connsiteY28" fmla="*/ 285796 h 285796"/>
                <a:gd name="connsiteX29" fmla="*/ 4033794 w 9981731"/>
                <a:gd name="connsiteY29" fmla="*/ 285796 h 285796"/>
                <a:gd name="connsiteX30" fmla="*/ 3646268 w 9981731"/>
                <a:gd name="connsiteY30" fmla="*/ 285796 h 285796"/>
                <a:gd name="connsiteX31" fmla="*/ 2959290 w 9981731"/>
                <a:gd name="connsiteY31" fmla="*/ 285796 h 285796"/>
                <a:gd name="connsiteX32" fmla="*/ 2671581 w 9981731"/>
                <a:gd name="connsiteY32" fmla="*/ 285796 h 285796"/>
                <a:gd name="connsiteX33" fmla="*/ 1984603 w 9981731"/>
                <a:gd name="connsiteY33" fmla="*/ 285796 h 285796"/>
                <a:gd name="connsiteX34" fmla="*/ 1597077 w 9981731"/>
                <a:gd name="connsiteY34" fmla="*/ 285796 h 285796"/>
                <a:gd name="connsiteX35" fmla="*/ 1309368 w 9981731"/>
                <a:gd name="connsiteY35" fmla="*/ 285796 h 285796"/>
                <a:gd name="connsiteX36" fmla="*/ 921842 w 9981731"/>
                <a:gd name="connsiteY36" fmla="*/ 285796 h 285796"/>
                <a:gd name="connsiteX37" fmla="*/ 0 w 9981731"/>
                <a:gd name="connsiteY37" fmla="*/ 285796 h 285796"/>
                <a:gd name="connsiteX38" fmla="*/ 0 w 9981731"/>
                <a:gd name="connsiteY38" fmla="*/ 0 h 28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981731" h="285796" extrusionOk="0">
                  <a:moveTo>
                    <a:pt x="0" y="0"/>
                  </a:moveTo>
                  <a:cubicBezTo>
                    <a:pt x="142031" y="-2387"/>
                    <a:pt x="258714" y="15649"/>
                    <a:pt x="487343" y="0"/>
                  </a:cubicBezTo>
                  <a:cubicBezTo>
                    <a:pt x="715972" y="-15649"/>
                    <a:pt x="637490" y="20015"/>
                    <a:pt x="775052" y="0"/>
                  </a:cubicBezTo>
                  <a:cubicBezTo>
                    <a:pt x="912614" y="-20015"/>
                    <a:pt x="1403732" y="65883"/>
                    <a:pt x="1561847" y="0"/>
                  </a:cubicBezTo>
                  <a:cubicBezTo>
                    <a:pt x="1719963" y="-65883"/>
                    <a:pt x="1909480" y="46220"/>
                    <a:pt x="2049191" y="0"/>
                  </a:cubicBezTo>
                  <a:cubicBezTo>
                    <a:pt x="2188902" y="-46220"/>
                    <a:pt x="2436141" y="26265"/>
                    <a:pt x="2536534" y="0"/>
                  </a:cubicBezTo>
                  <a:cubicBezTo>
                    <a:pt x="2636927" y="-26265"/>
                    <a:pt x="3079993" y="16883"/>
                    <a:pt x="3323329" y="0"/>
                  </a:cubicBezTo>
                  <a:cubicBezTo>
                    <a:pt x="3566666" y="-16883"/>
                    <a:pt x="3617916" y="19521"/>
                    <a:pt x="3710855" y="0"/>
                  </a:cubicBezTo>
                  <a:cubicBezTo>
                    <a:pt x="3803794" y="-19521"/>
                    <a:pt x="4113904" y="78516"/>
                    <a:pt x="4497651" y="0"/>
                  </a:cubicBezTo>
                  <a:cubicBezTo>
                    <a:pt x="4881398" y="-78516"/>
                    <a:pt x="4988460" y="15925"/>
                    <a:pt x="5284446" y="0"/>
                  </a:cubicBezTo>
                  <a:cubicBezTo>
                    <a:pt x="5580432" y="-15925"/>
                    <a:pt x="5646056" y="32197"/>
                    <a:pt x="5871606" y="0"/>
                  </a:cubicBezTo>
                  <a:cubicBezTo>
                    <a:pt x="6097156" y="-32197"/>
                    <a:pt x="6283743" y="8799"/>
                    <a:pt x="6658402" y="0"/>
                  </a:cubicBezTo>
                  <a:cubicBezTo>
                    <a:pt x="7033061" y="-8799"/>
                    <a:pt x="6978487" y="39534"/>
                    <a:pt x="7145745" y="0"/>
                  </a:cubicBezTo>
                  <a:cubicBezTo>
                    <a:pt x="7313003" y="-39534"/>
                    <a:pt x="7524045" y="5165"/>
                    <a:pt x="7633088" y="0"/>
                  </a:cubicBezTo>
                  <a:cubicBezTo>
                    <a:pt x="7742131" y="-5165"/>
                    <a:pt x="8129261" y="1299"/>
                    <a:pt x="8320066" y="0"/>
                  </a:cubicBezTo>
                  <a:cubicBezTo>
                    <a:pt x="8510871" y="-1299"/>
                    <a:pt x="8676861" y="5265"/>
                    <a:pt x="8807410" y="0"/>
                  </a:cubicBezTo>
                  <a:cubicBezTo>
                    <a:pt x="8937959" y="-5265"/>
                    <a:pt x="9394627" y="7984"/>
                    <a:pt x="9981731" y="0"/>
                  </a:cubicBezTo>
                  <a:cubicBezTo>
                    <a:pt x="9995188" y="108714"/>
                    <a:pt x="9964445" y="210067"/>
                    <a:pt x="9981731" y="285796"/>
                  </a:cubicBezTo>
                  <a:cubicBezTo>
                    <a:pt x="9683060" y="293958"/>
                    <a:pt x="9503781" y="205747"/>
                    <a:pt x="9294753" y="285796"/>
                  </a:cubicBezTo>
                  <a:cubicBezTo>
                    <a:pt x="9085725" y="365845"/>
                    <a:pt x="9142258" y="266632"/>
                    <a:pt x="9007044" y="285796"/>
                  </a:cubicBezTo>
                  <a:cubicBezTo>
                    <a:pt x="8871830" y="304960"/>
                    <a:pt x="8716890" y="249070"/>
                    <a:pt x="8619518" y="285796"/>
                  </a:cubicBezTo>
                  <a:cubicBezTo>
                    <a:pt x="8522146" y="322522"/>
                    <a:pt x="8027812" y="202688"/>
                    <a:pt x="7832723" y="285796"/>
                  </a:cubicBezTo>
                  <a:cubicBezTo>
                    <a:pt x="7637635" y="368904"/>
                    <a:pt x="7471885" y="219709"/>
                    <a:pt x="7245562" y="285796"/>
                  </a:cubicBezTo>
                  <a:cubicBezTo>
                    <a:pt x="7019239" y="351883"/>
                    <a:pt x="7036814" y="239763"/>
                    <a:pt x="6858036" y="285796"/>
                  </a:cubicBezTo>
                  <a:cubicBezTo>
                    <a:pt x="6679258" y="331829"/>
                    <a:pt x="6547281" y="244437"/>
                    <a:pt x="6270876" y="285796"/>
                  </a:cubicBezTo>
                  <a:cubicBezTo>
                    <a:pt x="5994471" y="327155"/>
                    <a:pt x="6059260" y="268689"/>
                    <a:pt x="5983167" y="285796"/>
                  </a:cubicBezTo>
                  <a:cubicBezTo>
                    <a:pt x="5907074" y="302903"/>
                    <a:pt x="5783343" y="265218"/>
                    <a:pt x="5695458" y="285796"/>
                  </a:cubicBezTo>
                  <a:cubicBezTo>
                    <a:pt x="5607573" y="306374"/>
                    <a:pt x="5361690" y="221700"/>
                    <a:pt x="5108298" y="285796"/>
                  </a:cubicBezTo>
                  <a:cubicBezTo>
                    <a:pt x="4854906" y="349892"/>
                    <a:pt x="4825071" y="276805"/>
                    <a:pt x="4720772" y="285796"/>
                  </a:cubicBezTo>
                  <a:cubicBezTo>
                    <a:pt x="4616473" y="294787"/>
                    <a:pt x="4299321" y="256424"/>
                    <a:pt x="4033794" y="285796"/>
                  </a:cubicBezTo>
                  <a:cubicBezTo>
                    <a:pt x="3768267" y="315168"/>
                    <a:pt x="3783479" y="270663"/>
                    <a:pt x="3646268" y="285796"/>
                  </a:cubicBezTo>
                  <a:cubicBezTo>
                    <a:pt x="3509057" y="300929"/>
                    <a:pt x="3098630" y="270391"/>
                    <a:pt x="2959290" y="285796"/>
                  </a:cubicBezTo>
                  <a:cubicBezTo>
                    <a:pt x="2819950" y="301201"/>
                    <a:pt x="2812261" y="257105"/>
                    <a:pt x="2671581" y="285796"/>
                  </a:cubicBezTo>
                  <a:cubicBezTo>
                    <a:pt x="2530901" y="314487"/>
                    <a:pt x="2210386" y="212776"/>
                    <a:pt x="1984603" y="285796"/>
                  </a:cubicBezTo>
                  <a:cubicBezTo>
                    <a:pt x="1758820" y="358816"/>
                    <a:pt x="1691232" y="270613"/>
                    <a:pt x="1597077" y="285796"/>
                  </a:cubicBezTo>
                  <a:cubicBezTo>
                    <a:pt x="1502922" y="300979"/>
                    <a:pt x="1408772" y="257608"/>
                    <a:pt x="1309368" y="285796"/>
                  </a:cubicBezTo>
                  <a:cubicBezTo>
                    <a:pt x="1209964" y="313984"/>
                    <a:pt x="1077657" y="255979"/>
                    <a:pt x="921842" y="285796"/>
                  </a:cubicBezTo>
                  <a:cubicBezTo>
                    <a:pt x="766027" y="315613"/>
                    <a:pt x="200378" y="231926"/>
                    <a:pt x="0" y="285796"/>
                  </a:cubicBezTo>
                  <a:cubicBezTo>
                    <a:pt x="-14503" y="156598"/>
                    <a:pt x="11194" y="84818"/>
                    <a:pt x="0" y="0"/>
                  </a:cubicBezTo>
                  <a:close/>
                </a:path>
              </a:pathLst>
            </a:custGeom>
            <a:noFill/>
            <a:ln w="3810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Then we </a:t>
              </a:r>
              <a:r>
                <a:rPr lang="en-US" sz="2500" b="1" dirty="0">
                  <a:latin typeface="Calibri Body"/>
                  <a:ea typeface="Cambria Math" panose="02040503050406030204" pitchFamily="18" charset="0"/>
                </a:rPr>
                <a:t>transform the candidate log (odds) to candidate probabilities</a:t>
              </a:r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 using this formula:</a:t>
              </a:r>
              <a:endParaRPr lang="en-US" sz="2500" b="1" dirty="0">
                <a:latin typeface="Calibri Body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2C6B227-D76C-FDC5-5FDD-250262C0860D}"/>
                    </a:ext>
                  </a:extLst>
                </p:cNvPr>
                <p:cNvSpPr txBox="1"/>
                <p:nvPr/>
              </p:nvSpPr>
              <p:spPr>
                <a:xfrm>
                  <a:off x="4328173" y="5323732"/>
                  <a:ext cx="3773485" cy="16760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GB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4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2400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2400" b="0" i="1" dirty="0" smtClean="0">
                                        <a:latin typeface="Cambria Math" panose="02040503050406030204" pitchFamily="18" charset="0"/>
                                      </a:rPr>
                                      <m:t>𝑜𝑑𝑑𝑠</m:t>
                                    </m:r>
                                    <m:r>
                                      <a:rPr lang="en-GB" sz="24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sup>
                            </m:sSup>
                          </m:num>
                          <m:den>
                            <m:r>
                              <a:rPr lang="en-GB" sz="2400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GB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GB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400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2400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2400" i="1" dirty="0">
                                        <a:latin typeface="Cambria Math" panose="02040503050406030204" pitchFamily="18" charset="0"/>
                                      </a:rPr>
                                      <m:t>𝑜𝑑𝑑𝑠</m:t>
                                    </m:r>
                                    <m:r>
                                      <a:rPr lang="en-GB" sz="2400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2C6B227-D76C-FDC5-5FDD-250262C08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8173" y="5323732"/>
                  <a:ext cx="3773485" cy="167603"/>
                </a:xfrm>
                <a:prstGeom prst="rect">
                  <a:avLst/>
                </a:prstGeom>
                <a:blipFill>
                  <a:blip r:embed="rId4"/>
                  <a:stretch>
                    <a:fillRect b="-4167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Right Arrow 86">
            <a:extLst>
              <a:ext uri="{FF2B5EF4-FFF2-40B4-BE49-F238E27FC236}">
                <a16:creationId xmlns:a16="http://schemas.microsoft.com/office/drawing/2014/main" id="{CD2BB467-0C82-8EBF-DEDA-6C6A4C28AC09}"/>
              </a:ext>
            </a:extLst>
          </p:cNvPr>
          <p:cNvSpPr/>
          <p:nvPr/>
        </p:nvSpPr>
        <p:spPr>
          <a:xfrm>
            <a:off x="5437288" y="2436171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582F0B7-2B70-B298-4602-4340BF44D574}"/>
              </a:ext>
            </a:extLst>
          </p:cNvPr>
          <p:cNvGrpSpPr/>
          <p:nvPr/>
        </p:nvGrpSpPr>
        <p:grpSpPr>
          <a:xfrm>
            <a:off x="6750106" y="505350"/>
            <a:ext cx="5102393" cy="4106103"/>
            <a:chOff x="5505181" y="903357"/>
            <a:chExt cx="6225499" cy="4753755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266EBCD-DB19-7445-755F-D1F229ADCB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3221" y="903357"/>
              <a:ext cx="0" cy="390538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CBBA4CE-8D14-B357-02B3-EDB296F040EA}"/>
                </a:ext>
              </a:extLst>
            </p:cNvPr>
            <p:cNvCxnSpPr>
              <a:cxnSpLocks/>
            </p:cNvCxnSpPr>
            <p:nvPr/>
          </p:nvCxnSpPr>
          <p:spPr>
            <a:xfrm>
              <a:off x="6183545" y="4778195"/>
              <a:ext cx="5547135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4913D41-3645-6CE9-D8C4-07FA15FB7AE6}"/>
                </a:ext>
              </a:extLst>
            </p:cNvPr>
            <p:cNvCxnSpPr>
              <a:cxnSpLocks/>
            </p:cNvCxnSpPr>
            <p:nvPr/>
          </p:nvCxnSpPr>
          <p:spPr>
            <a:xfrm>
              <a:off x="743890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8AB4453-2EF2-299A-BB72-027EEF7B2DC4}"/>
                </a:ext>
              </a:extLst>
            </p:cNvPr>
            <p:cNvCxnSpPr>
              <a:cxnSpLocks/>
            </p:cNvCxnSpPr>
            <p:nvPr/>
          </p:nvCxnSpPr>
          <p:spPr>
            <a:xfrm>
              <a:off x="8318292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46958EE-85DA-5F23-6550-6E5D119BEF1A}"/>
                </a:ext>
              </a:extLst>
            </p:cNvPr>
            <p:cNvCxnSpPr>
              <a:cxnSpLocks/>
            </p:cNvCxnSpPr>
            <p:nvPr/>
          </p:nvCxnSpPr>
          <p:spPr>
            <a:xfrm>
              <a:off x="1095647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F19B89B-6387-DAB6-A2B6-757A40A9A869}"/>
                </a:ext>
              </a:extLst>
            </p:cNvPr>
            <p:cNvSpPr txBox="1"/>
            <p:nvPr/>
          </p:nvSpPr>
          <p:spPr>
            <a:xfrm>
              <a:off x="7267743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3567F03-C617-2A22-4318-7485E0FB4875}"/>
                </a:ext>
              </a:extLst>
            </p:cNvPr>
            <p:cNvSpPr txBox="1"/>
            <p:nvPr/>
          </p:nvSpPr>
          <p:spPr>
            <a:xfrm>
              <a:off x="8173426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0C170C4-24CE-CF40-81AE-CCEFB3BE6009}"/>
                </a:ext>
              </a:extLst>
            </p:cNvPr>
            <p:cNvSpPr txBox="1"/>
            <p:nvPr/>
          </p:nvSpPr>
          <p:spPr>
            <a:xfrm>
              <a:off x="9020616" y="50741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3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B8015BA-2F2C-216C-1CF3-B98A4715B6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22896" y="3868381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BA34BEE-0379-3136-513A-370ADF32EB4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03221" y="1105785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918E4A-BC01-FBE3-122C-75AE823545FD}"/>
                </a:ext>
              </a:extLst>
            </p:cNvPr>
            <p:cNvSpPr txBox="1"/>
            <p:nvPr/>
          </p:nvSpPr>
          <p:spPr>
            <a:xfrm>
              <a:off x="5505181" y="3952710"/>
              <a:ext cx="4392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0</a:t>
              </a:r>
              <a:endParaRPr lang="en-PH" sz="2100" b="1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0D46C08-A24C-89DE-13C3-601F19E42BE1}"/>
                </a:ext>
              </a:extLst>
            </p:cNvPr>
            <p:cNvSpPr txBox="1"/>
            <p:nvPr/>
          </p:nvSpPr>
          <p:spPr>
            <a:xfrm>
              <a:off x="5561621" y="1195287"/>
              <a:ext cx="3828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1</a:t>
              </a:r>
              <a:endParaRPr lang="en-PH" sz="2100" b="1" dirty="0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6C6580B-5419-3F30-CD3B-955AADBC1B2D}"/>
                </a:ext>
              </a:extLst>
            </p:cNvPr>
            <p:cNvCxnSpPr>
              <a:cxnSpLocks/>
            </p:cNvCxnSpPr>
            <p:nvPr/>
          </p:nvCxnSpPr>
          <p:spPr>
            <a:xfrm>
              <a:off x="9197684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2D9CF2E-0A6E-7287-6641-74F7633E8F2C}"/>
                </a:ext>
              </a:extLst>
            </p:cNvPr>
            <p:cNvCxnSpPr>
              <a:cxnSpLocks/>
            </p:cNvCxnSpPr>
            <p:nvPr/>
          </p:nvCxnSpPr>
          <p:spPr>
            <a:xfrm>
              <a:off x="10077076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D584D6A-2CBC-A3F3-30DC-D847CA72A507}"/>
                </a:ext>
              </a:extLst>
            </p:cNvPr>
            <p:cNvSpPr txBox="1"/>
            <p:nvPr/>
          </p:nvSpPr>
          <p:spPr>
            <a:xfrm>
              <a:off x="9932210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4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4FFFF3F-9BF1-33BD-3705-039F4867EB0F}"/>
                </a:ext>
              </a:extLst>
            </p:cNvPr>
            <p:cNvSpPr txBox="1"/>
            <p:nvPr/>
          </p:nvSpPr>
          <p:spPr>
            <a:xfrm>
              <a:off x="10785307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5</a:t>
              </a: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44203F91-6458-71CA-6C8F-448AD18535B6}"/>
                </a:ext>
              </a:extLst>
            </p:cNvPr>
            <p:cNvSpPr/>
            <p:nvPr/>
          </p:nvSpPr>
          <p:spPr>
            <a:xfrm>
              <a:off x="6598508" y="1433867"/>
              <a:ext cx="4588476" cy="2852826"/>
            </a:xfrm>
            <a:custGeom>
              <a:avLst/>
              <a:gdLst>
                <a:gd name="connsiteX0" fmla="*/ 0 w 4588476"/>
                <a:gd name="connsiteY0" fmla="*/ 2750955 h 2852826"/>
                <a:gd name="connsiteX1" fmla="*/ 1276865 w 4588476"/>
                <a:gd name="connsiteY1" fmla="*/ 2569722 h 2852826"/>
                <a:gd name="connsiteX2" fmla="*/ 1952368 w 4588476"/>
                <a:gd name="connsiteY2" fmla="*/ 345506 h 2852826"/>
                <a:gd name="connsiteX3" fmla="*/ 4539049 w 4588476"/>
                <a:gd name="connsiteY3" fmla="*/ 7755 h 2852826"/>
                <a:gd name="connsiteX4" fmla="*/ 4539049 w 4588476"/>
                <a:gd name="connsiteY4" fmla="*/ 7755 h 2852826"/>
                <a:gd name="connsiteX5" fmla="*/ 4588476 w 4588476"/>
                <a:gd name="connsiteY5" fmla="*/ 7755 h 285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8476" h="2852826">
                  <a:moveTo>
                    <a:pt x="0" y="2750955"/>
                  </a:moveTo>
                  <a:cubicBezTo>
                    <a:pt x="475735" y="2860792"/>
                    <a:pt x="951470" y="2970630"/>
                    <a:pt x="1276865" y="2569722"/>
                  </a:cubicBezTo>
                  <a:cubicBezTo>
                    <a:pt x="1602260" y="2168814"/>
                    <a:pt x="1408671" y="772501"/>
                    <a:pt x="1952368" y="345506"/>
                  </a:cubicBezTo>
                  <a:cubicBezTo>
                    <a:pt x="2496065" y="-81489"/>
                    <a:pt x="4539049" y="7755"/>
                    <a:pt x="4539049" y="7755"/>
                  </a:cubicBezTo>
                  <a:lnTo>
                    <a:pt x="4539049" y="7755"/>
                  </a:lnTo>
                  <a:lnTo>
                    <a:pt x="4588476" y="7755"/>
                  </a:lnTo>
                </a:path>
              </a:pathLst>
            </a:custGeom>
            <a:noFill/>
            <a:ln w="762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298B254-FE3C-911E-93E2-795561385872}"/>
                </a:ext>
              </a:extLst>
            </p:cNvPr>
            <p:cNvSpPr/>
            <p:nvPr/>
          </p:nvSpPr>
          <p:spPr>
            <a:xfrm>
              <a:off x="7123339" y="4059795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D133662-8712-A783-7526-D2273B0BABD1}"/>
                </a:ext>
              </a:extLst>
            </p:cNvPr>
            <p:cNvSpPr/>
            <p:nvPr/>
          </p:nvSpPr>
          <p:spPr>
            <a:xfrm>
              <a:off x="6672259" y="4016891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FB86408-A38C-4F88-4C92-70F178500E03}"/>
                </a:ext>
              </a:extLst>
            </p:cNvPr>
            <p:cNvSpPr/>
            <p:nvPr/>
          </p:nvSpPr>
          <p:spPr>
            <a:xfrm>
              <a:off x="8019316" y="2689100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454122C-7D69-A494-1DC3-418E853AF3B9}"/>
                </a:ext>
              </a:extLst>
            </p:cNvPr>
            <p:cNvSpPr/>
            <p:nvPr/>
          </p:nvSpPr>
          <p:spPr>
            <a:xfrm>
              <a:off x="8125002" y="2147678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6D83153-6645-F8D6-3EBC-8D8B3630E2E9}"/>
                </a:ext>
              </a:extLst>
            </p:cNvPr>
            <p:cNvSpPr/>
            <p:nvPr/>
          </p:nvSpPr>
          <p:spPr>
            <a:xfrm>
              <a:off x="9147196" y="1375048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AFF1496-3056-C3B4-E59C-FAAF43AB3100}"/>
                </a:ext>
              </a:extLst>
            </p:cNvPr>
            <p:cNvSpPr/>
            <p:nvPr/>
          </p:nvSpPr>
          <p:spPr>
            <a:xfrm>
              <a:off x="9489028" y="1307500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8C9F3CE-D0CF-3BC8-E558-677E9A15B8F6}"/>
                </a:ext>
              </a:extLst>
            </p:cNvPr>
            <p:cNvSpPr/>
            <p:nvPr/>
          </p:nvSpPr>
          <p:spPr>
            <a:xfrm>
              <a:off x="9875608" y="1282191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3DE788E-C59F-EC9F-E39C-61130EB1AF53}"/>
                </a:ext>
              </a:extLst>
            </p:cNvPr>
            <p:cNvSpPr/>
            <p:nvPr/>
          </p:nvSpPr>
          <p:spPr>
            <a:xfrm>
              <a:off x="10282166" y="1286150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234AFAF-F62B-6E57-2290-EA42828CE70C}"/>
                </a:ext>
              </a:extLst>
            </p:cNvPr>
            <p:cNvSpPr/>
            <p:nvPr/>
          </p:nvSpPr>
          <p:spPr>
            <a:xfrm>
              <a:off x="10715775" y="1282192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532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D48F786-6AA2-58B0-3CC5-05D6D288C349}"/>
              </a:ext>
            </a:extLst>
          </p:cNvPr>
          <p:cNvGrpSpPr/>
          <p:nvPr/>
        </p:nvGrpSpPr>
        <p:grpSpPr>
          <a:xfrm>
            <a:off x="4356457" y="66728"/>
            <a:ext cx="7711090" cy="6724544"/>
            <a:chOff x="2182600" y="61433"/>
            <a:chExt cx="7711090" cy="6724544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63D3B1B-1B9B-8D29-C16C-7CDCD09D9B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0057" y="860692"/>
              <a:ext cx="0" cy="5237295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1758173-455A-E6FC-03CD-4C8D966A8060}"/>
                </a:ext>
              </a:extLst>
            </p:cNvPr>
            <p:cNvCxnSpPr>
              <a:cxnSpLocks/>
            </p:cNvCxnSpPr>
            <p:nvPr/>
          </p:nvCxnSpPr>
          <p:spPr>
            <a:xfrm>
              <a:off x="3449330" y="3576002"/>
              <a:ext cx="6444360" cy="8131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1B8008E-F88F-26A9-34CF-1D0C0186AF0C}"/>
                </a:ext>
              </a:extLst>
            </p:cNvPr>
            <p:cNvCxnSpPr>
              <a:cxnSpLocks/>
            </p:cNvCxnSpPr>
            <p:nvPr/>
          </p:nvCxnSpPr>
          <p:spPr>
            <a:xfrm>
              <a:off x="4626770" y="3306109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9C9D232-259F-7C60-75EB-89BC26670247}"/>
                </a:ext>
              </a:extLst>
            </p:cNvPr>
            <p:cNvCxnSpPr>
              <a:cxnSpLocks/>
            </p:cNvCxnSpPr>
            <p:nvPr/>
          </p:nvCxnSpPr>
          <p:spPr>
            <a:xfrm>
              <a:off x="5597321" y="3315867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78E3C1D-EC6D-6A7E-6973-E9962D366FDB}"/>
                </a:ext>
              </a:extLst>
            </p:cNvPr>
            <p:cNvCxnSpPr>
              <a:cxnSpLocks/>
            </p:cNvCxnSpPr>
            <p:nvPr/>
          </p:nvCxnSpPr>
          <p:spPr>
            <a:xfrm>
              <a:off x="6567873" y="3325622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4D85D6-04C9-8304-E8F6-946C2A8D70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20057" y="5575253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5C6A4DE-754C-ACEF-5920-11CEF604A2D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20057" y="1051161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77FEC04-BEB8-5EED-330F-1F484534C55C}"/>
                </a:ext>
              </a:extLst>
            </p:cNvPr>
            <p:cNvSpPr txBox="1"/>
            <p:nvPr/>
          </p:nvSpPr>
          <p:spPr>
            <a:xfrm>
              <a:off x="2298312" y="1114347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3</a:t>
              </a:r>
              <a:endParaRPr lang="en-PH" sz="2100" b="1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C8AB5D1-6F54-9BEC-6980-8C365DA075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20057" y="1805176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C82C357-B4DC-5A1A-C685-818EB83FAC1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2125" y="2559193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56F7A3-0D65-7872-4056-F9DA13D2766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20057" y="4821239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9F6B4A-6023-2BDE-9A77-0E5658628C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2124" y="4067223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198B42E-A3DC-09B8-C9F8-11CE23F1EFF7}"/>
                </a:ext>
              </a:extLst>
            </p:cNvPr>
            <p:cNvCxnSpPr>
              <a:cxnSpLocks/>
            </p:cNvCxnSpPr>
            <p:nvPr/>
          </p:nvCxnSpPr>
          <p:spPr>
            <a:xfrm>
              <a:off x="7538425" y="3306110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A3B0B22-1027-43A4-A2DC-9726E8DC7BC5}"/>
                </a:ext>
              </a:extLst>
            </p:cNvPr>
            <p:cNvCxnSpPr>
              <a:cxnSpLocks/>
            </p:cNvCxnSpPr>
            <p:nvPr/>
          </p:nvCxnSpPr>
          <p:spPr>
            <a:xfrm>
              <a:off x="8508978" y="3310988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9BC988-A050-2B50-3C57-9D260E9579DD}"/>
                </a:ext>
              </a:extLst>
            </p:cNvPr>
            <p:cNvCxnSpPr>
              <a:cxnSpLocks/>
            </p:cNvCxnSpPr>
            <p:nvPr/>
          </p:nvCxnSpPr>
          <p:spPr>
            <a:xfrm>
              <a:off x="9479526" y="3330498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5AF909-B64A-F6A3-2136-B933D4460B3C}"/>
                </a:ext>
              </a:extLst>
            </p:cNvPr>
            <p:cNvSpPr txBox="1"/>
            <p:nvPr/>
          </p:nvSpPr>
          <p:spPr>
            <a:xfrm>
              <a:off x="2299133" y="1809737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2</a:t>
              </a:r>
              <a:endParaRPr lang="en-PH" sz="21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B8D25A-CF20-BBC8-CF96-DC63B80F0730}"/>
                </a:ext>
              </a:extLst>
            </p:cNvPr>
            <p:cNvSpPr txBox="1"/>
            <p:nvPr/>
          </p:nvSpPr>
          <p:spPr>
            <a:xfrm>
              <a:off x="2299133" y="2614237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1</a:t>
              </a:r>
              <a:endParaRPr lang="en-PH" sz="21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D0C825-3A1A-CAEF-5560-BC0EE2D0CEBB}"/>
                </a:ext>
              </a:extLst>
            </p:cNvPr>
            <p:cNvSpPr txBox="1"/>
            <p:nvPr/>
          </p:nvSpPr>
          <p:spPr>
            <a:xfrm>
              <a:off x="2315593" y="3376386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0</a:t>
              </a:r>
              <a:endParaRPr lang="en-PH" sz="21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A4947E-3B26-CE6A-8216-FAC8830A706B}"/>
                </a:ext>
              </a:extLst>
            </p:cNvPr>
            <p:cNvSpPr txBox="1"/>
            <p:nvPr/>
          </p:nvSpPr>
          <p:spPr>
            <a:xfrm>
              <a:off x="2304739" y="4122268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-1</a:t>
              </a:r>
              <a:endParaRPr lang="en-PH" sz="21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9BCB5B-1B35-CAE6-5E84-E783E9E7CE61}"/>
                </a:ext>
              </a:extLst>
            </p:cNvPr>
            <p:cNvSpPr txBox="1"/>
            <p:nvPr/>
          </p:nvSpPr>
          <p:spPr>
            <a:xfrm>
              <a:off x="2298311" y="4890121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-2</a:t>
              </a:r>
              <a:endParaRPr lang="en-PH" sz="21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0C6BC9-E5CC-3E56-801A-10E2E0D9B056}"/>
                </a:ext>
              </a:extLst>
            </p:cNvPr>
            <p:cNvSpPr txBox="1"/>
            <p:nvPr/>
          </p:nvSpPr>
          <p:spPr>
            <a:xfrm>
              <a:off x="2304741" y="5630298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-3</a:t>
              </a:r>
              <a:endParaRPr lang="en-PH" sz="2100" b="1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FAFB10F-597E-3140-42FB-24B6EC8F21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7161" y="570723"/>
              <a:ext cx="4887805" cy="556818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FC51E05-372F-EBCD-823C-B26A38C7E661}"/>
                </a:ext>
              </a:extLst>
            </p:cNvPr>
            <p:cNvSpPr/>
            <p:nvPr/>
          </p:nvSpPr>
          <p:spPr>
            <a:xfrm>
              <a:off x="4147702" y="4945232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93C3FA0-5A9C-9E06-D9AE-99068CA20AA3}"/>
                </a:ext>
              </a:extLst>
            </p:cNvPr>
            <p:cNvSpPr/>
            <p:nvPr/>
          </p:nvSpPr>
          <p:spPr>
            <a:xfrm>
              <a:off x="4626770" y="4406494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D93F8F0-4D53-73F8-F462-4CD1EA68D7D1}"/>
                </a:ext>
              </a:extLst>
            </p:cNvPr>
            <p:cNvSpPr/>
            <p:nvPr/>
          </p:nvSpPr>
          <p:spPr>
            <a:xfrm>
              <a:off x="5289102" y="3622035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1EAB8A2-A197-DFB6-2B73-FF49CCBFEF3B}"/>
                </a:ext>
              </a:extLst>
            </p:cNvPr>
            <p:cNvSpPr/>
            <p:nvPr/>
          </p:nvSpPr>
          <p:spPr>
            <a:xfrm>
              <a:off x="7243251" y="1400635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F32893A-FE9F-61A8-0C49-044F0AA10955}"/>
                </a:ext>
              </a:extLst>
            </p:cNvPr>
            <p:cNvSpPr/>
            <p:nvPr/>
          </p:nvSpPr>
          <p:spPr>
            <a:xfrm>
              <a:off x="5655436" y="3159688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9F8F8F2-BCAE-6780-D957-7F2C2496E640}"/>
                </a:ext>
              </a:extLst>
            </p:cNvPr>
            <p:cNvSpPr/>
            <p:nvPr/>
          </p:nvSpPr>
          <p:spPr>
            <a:xfrm>
              <a:off x="6821876" y="1911556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7EF62B5-B583-AD42-CEDB-AAEAB7249EF8}"/>
                </a:ext>
              </a:extLst>
            </p:cNvPr>
            <p:cNvSpPr/>
            <p:nvPr/>
          </p:nvSpPr>
          <p:spPr>
            <a:xfrm>
              <a:off x="7526228" y="1114943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F533581-D180-25DA-B4C2-8DAF074478E6}"/>
                </a:ext>
              </a:extLst>
            </p:cNvPr>
            <p:cNvSpPr/>
            <p:nvPr/>
          </p:nvSpPr>
          <p:spPr>
            <a:xfrm>
              <a:off x="8065089" y="474094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A21AE13-9D31-FBB2-8EE5-C426C7AC0CA5}"/>
                </a:ext>
              </a:extLst>
            </p:cNvPr>
            <p:cNvSpPr txBox="1"/>
            <p:nvPr/>
          </p:nvSpPr>
          <p:spPr>
            <a:xfrm>
              <a:off x="2182601" y="61433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+ Infinity</a:t>
              </a:r>
              <a:endParaRPr lang="en-PH" sz="2100" b="1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A428D60-F4D7-F176-89FB-BED4E13D1A2B}"/>
                </a:ext>
              </a:extLst>
            </p:cNvPr>
            <p:cNvSpPr txBox="1"/>
            <p:nvPr/>
          </p:nvSpPr>
          <p:spPr>
            <a:xfrm>
              <a:off x="2182600" y="6370479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 Infinity</a:t>
              </a:r>
              <a:endParaRPr lang="en-PH" sz="2100" b="1" dirty="0"/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1DF85378-2600-71C8-77CB-125F8F74FFAD}"/>
                </a:ext>
              </a:extLst>
            </p:cNvPr>
            <p:cNvCxnSpPr>
              <a:cxnSpLocks/>
            </p:cNvCxnSpPr>
            <p:nvPr/>
          </p:nvCxnSpPr>
          <p:spPr>
            <a:xfrm>
              <a:off x="3399053" y="269182"/>
              <a:ext cx="6267461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EE4BEDB-A5CB-4D7B-0A57-6C0810D869BB}"/>
                </a:ext>
              </a:extLst>
            </p:cNvPr>
            <p:cNvCxnSpPr>
              <a:cxnSpLocks/>
            </p:cNvCxnSpPr>
            <p:nvPr/>
          </p:nvCxnSpPr>
          <p:spPr>
            <a:xfrm>
              <a:off x="3399052" y="6578228"/>
              <a:ext cx="6080474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A3CC96E-6014-CDC4-5794-0FC73E4DF548}"/>
                </a:ext>
              </a:extLst>
            </p:cNvPr>
            <p:cNvSpPr/>
            <p:nvPr/>
          </p:nvSpPr>
          <p:spPr>
            <a:xfrm>
              <a:off x="5661583" y="7869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924110-65B4-3696-D3F6-2708E1D31B39}"/>
                </a:ext>
              </a:extLst>
            </p:cNvPr>
            <p:cNvSpPr/>
            <p:nvPr/>
          </p:nvSpPr>
          <p:spPr>
            <a:xfrm>
              <a:off x="6821876" y="74588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565CBC-8CC5-8B07-A655-87A370169035}"/>
                </a:ext>
              </a:extLst>
            </p:cNvPr>
            <p:cNvSpPr/>
            <p:nvPr/>
          </p:nvSpPr>
          <p:spPr>
            <a:xfrm>
              <a:off x="7526229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A1C847-BB7C-7506-5D2F-0E04754856C9}"/>
                </a:ext>
              </a:extLst>
            </p:cNvPr>
            <p:cNvSpPr/>
            <p:nvPr/>
          </p:nvSpPr>
          <p:spPr>
            <a:xfrm>
              <a:off x="8059291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8A0F51-9793-AEFD-4C6A-3C26A1C6D951}"/>
                </a:ext>
              </a:extLst>
            </p:cNvPr>
            <p:cNvSpPr/>
            <p:nvPr/>
          </p:nvSpPr>
          <p:spPr>
            <a:xfrm>
              <a:off x="8592352" y="73962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4228CC-1B0F-9AF8-C7D0-A0765A6A5CF1}"/>
                </a:ext>
              </a:extLst>
            </p:cNvPr>
            <p:cNvSpPr/>
            <p:nvPr/>
          </p:nvSpPr>
          <p:spPr>
            <a:xfrm>
              <a:off x="4626770" y="6420557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79ABA86-AC0A-964B-7C39-48DFF84110C9}"/>
                </a:ext>
              </a:extLst>
            </p:cNvPr>
            <p:cNvSpPr/>
            <p:nvPr/>
          </p:nvSpPr>
          <p:spPr>
            <a:xfrm>
              <a:off x="5289102" y="6418374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ECE7E0A-6B15-779C-DA77-FB1A30C02845}"/>
                </a:ext>
              </a:extLst>
            </p:cNvPr>
            <p:cNvSpPr/>
            <p:nvPr/>
          </p:nvSpPr>
          <p:spPr>
            <a:xfrm>
              <a:off x="4141494" y="6426551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1CB2ACD-6CA2-26EA-CEAD-AAD1FE3BFFDF}"/>
                </a:ext>
              </a:extLst>
            </p:cNvPr>
            <p:cNvSpPr/>
            <p:nvPr/>
          </p:nvSpPr>
          <p:spPr>
            <a:xfrm>
              <a:off x="7218009" y="6418374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D0A5DF-71CA-9B5F-00F4-4C9723CEF6DD}"/>
              </a:ext>
            </a:extLst>
          </p:cNvPr>
          <p:cNvGrpSpPr/>
          <p:nvPr/>
        </p:nvGrpSpPr>
        <p:grpSpPr>
          <a:xfrm>
            <a:off x="256547" y="1934654"/>
            <a:ext cx="4404021" cy="3170099"/>
            <a:chOff x="256547" y="1934655"/>
            <a:chExt cx="3554112" cy="222798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05ADE1-D1EA-DF1B-4F0E-61612D688410}"/>
                </a:ext>
              </a:extLst>
            </p:cNvPr>
            <p:cNvSpPr txBox="1"/>
            <p:nvPr/>
          </p:nvSpPr>
          <p:spPr>
            <a:xfrm>
              <a:off x="256547" y="1934655"/>
              <a:ext cx="3554112" cy="2227984"/>
            </a:xfrm>
            <a:custGeom>
              <a:avLst/>
              <a:gdLst>
                <a:gd name="connsiteX0" fmla="*/ 0 w 4404021"/>
                <a:gd name="connsiteY0" fmla="*/ 0 h 3170099"/>
                <a:gd name="connsiteX1" fmla="*/ 506462 w 4404021"/>
                <a:gd name="connsiteY1" fmla="*/ 0 h 3170099"/>
                <a:gd name="connsiteX2" fmla="*/ 924844 w 4404021"/>
                <a:gd name="connsiteY2" fmla="*/ 0 h 3170099"/>
                <a:gd name="connsiteX3" fmla="*/ 1563427 w 4404021"/>
                <a:gd name="connsiteY3" fmla="*/ 0 h 3170099"/>
                <a:gd name="connsiteX4" fmla="*/ 2069890 w 4404021"/>
                <a:gd name="connsiteY4" fmla="*/ 0 h 3170099"/>
                <a:gd name="connsiteX5" fmla="*/ 2576352 w 4404021"/>
                <a:gd name="connsiteY5" fmla="*/ 0 h 3170099"/>
                <a:gd name="connsiteX6" fmla="*/ 3214935 w 4404021"/>
                <a:gd name="connsiteY6" fmla="*/ 0 h 3170099"/>
                <a:gd name="connsiteX7" fmla="*/ 3677358 w 4404021"/>
                <a:gd name="connsiteY7" fmla="*/ 0 h 3170099"/>
                <a:gd name="connsiteX8" fmla="*/ 4404021 w 4404021"/>
                <a:gd name="connsiteY8" fmla="*/ 0 h 3170099"/>
                <a:gd name="connsiteX9" fmla="*/ 4404021 w 4404021"/>
                <a:gd name="connsiteY9" fmla="*/ 591752 h 3170099"/>
                <a:gd name="connsiteX10" fmla="*/ 4404021 w 4404021"/>
                <a:gd name="connsiteY10" fmla="*/ 1056700 h 3170099"/>
                <a:gd name="connsiteX11" fmla="*/ 4404021 w 4404021"/>
                <a:gd name="connsiteY11" fmla="*/ 1585050 h 3170099"/>
                <a:gd name="connsiteX12" fmla="*/ 4404021 w 4404021"/>
                <a:gd name="connsiteY12" fmla="*/ 2145100 h 3170099"/>
                <a:gd name="connsiteX13" fmla="*/ 4404021 w 4404021"/>
                <a:gd name="connsiteY13" fmla="*/ 2578347 h 3170099"/>
                <a:gd name="connsiteX14" fmla="*/ 4404021 w 4404021"/>
                <a:gd name="connsiteY14" fmla="*/ 3170099 h 3170099"/>
                <a:gd name="connsiteX15" fmla="*/ 3853518 w 4404021"/>
                <a:gd name="connsiteY15" fmla="*/ 3170099 h 3170099"/>
                <a:gd name="connsiteX16" fmla="*/ 3303016 w 4404021"/>
                <a:gd name="connsiteY16" fmla="*/ 3170099 h 3170099"/>
                <a:gd name="connsiteX17" fmla="*/ 2664433 w 4404021"/>
                <a:gd name="connsiteY17" fmla="*/ 3170099 h 3170099"/>
                <a:gd name="connsiteX18" fmla="*/ 2113930 w 4404021"/>
                <a:gd name="connsiteY18" fmla="*/ 3170099 h 3170099"/>
                <a:gd name="connsiteX19" fmla="*/ 1695548 w 4404021"/>
                <a:gd name="connsiteY19" fmla="*/ 3170099 h 3170099"/>
                <a:gd name="connsiteX20" fmla="*/ 1233126 w 4404021"/>
                <a:gd name="connsiteY20" fmla="*/ 3170099 h 3170099"/>
                <a:gd name="connsiteX21" fmla="*/ 594543 w 4404021"/>
                <a:gd name="connsiteY21" fmla="*/ 3170099 h 3170099"/>
                <a:gd name="connsiteX22" fmla="*/ 0 w 4404021"/>
                <a:gd name="connsiteY22" fmla="*/ 3170099 h 3170099"/>
                <a:gd name="connsiteX23" fmla="*/ 0 w 4404021"/>
                <a:gd name="connsiteY23" fmla="*/ 2705151 h 3170099"/>
                <a:gd name="connsiteX24" fmla="*/ 0 w 4404021"/>
                <a:gd name="connsiteY24" fmla="*/ 2208502 h 3170099"/>
                <a:gd name="connsiteX25" fmla="*/ 0 w 4404021"/>
                <a:gd name="connsiteY25" fmla="*/ 1775255 h 3170099"/>
                <a:gd name="connsiteX26" fmla="*/ 0 w 4404021"/>
                <a:gd name="connsiteY26" fmla="*/ 1342009 h 3170099"/>
                <a:gd name="connsiteX27" fmla="*/ 0 w 4404021"/>
                <a:gd name="connsiteY27" fmla="*/ 781958 h 3170099"/>
                <a:gd name="connsiteX28" fmla="*/ 0 w 4404021"/>
                <a:gd name="connsiteY28" fmla="*/ 0 h 3170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404021" h="3170099" extrusionOk="0">
                  <a:moveTo>
                    <a:pt x="0" y="0"/>
                  </a:moveTo>
                  <a:cubicBezTo>
                    <a:pt x="121942" y="-40370"/>
                    <a:pt x="290563" y="47200"/>
                    <a:pt x="506462" y="0"/>
                  </a:cubicBezTo>
                  <a:cubicBezTo>
                    <a:pt x="722361" y="-47200"/>
                    <a:pt x="805880" y="412"/>
                    <a:pt x="924844" y="0"/>
                  </a:cubicBezTo>
                  <a:cubicBezTo>
                    <a:pt x="1043808" y="-412"/>
                    <a:pt x="1268095" y="23303"/>
                    <a:pt x="1563427" y="0"/>
                  </a:cubicBezTo>
                  <a:cubicBezTo>
                    <a:pt x="1858759" y="-23303"/>
                    <a:pt x="1819544" y="54090"/>
                    <a:pt x="2069890" y="0"/>
                  </a:cubicBezTo>
                  <a:cubicBezTo>
                    <a:pt x="2320236" y="-54090"/>
                    <a:pt x="2362650" y="43156"/>
                    <a:pt x="2576352" y="0"/>
                  </a:cubicBezTo>
                  <a:cubicBezTo>
                    <a:pt x="2790054" y="-43156"/>
                    <a:pt x="2921028" y="60829"/>
                    <a:pt x="3214935" y="0"/>
                  </a:cubicBezTo>
                  <a:cubicBezTo>
                    <a:pt x="3508842" y="-60829"/>
                    <a:pt x="3560413" y="22896"/>
                    <a:pt x="3677358" y="0"/>
                  </a:cubicBezTo>
                  <a:cubicBezTo>
                    <a:pt x="3794303" y="-22896"/>
                    <a:pt x="4199559" y="44019"/>
                    <a:pt x="4404021" y="0"/>
                  </a:cubicBezTo>
                  <a:cubicBezTo>
                    <a:pt x="4449541" y="191789"/>
                    <a:pt x="4397193" y="329422"/>
                    <a:pt x="4404021" y="591752"/>
                  </a:cubicBezTo>
                  <a:cubicBezTo>
                    <a:pt x="4410849" y="854082"/>
                    <a:pt x="4390372" y="891688"/>
                    <a:pt x="4404021" y="1056700"/>
                  </a:cubicBezTo>
                  <a:cubicBezTo>
                    <a:pt x="4417670" y="1221712"/>
                    <a:pt x="4400148" y="1448705"/>
                    <a:pt x="4404021" y="1585050"/>
                  </a:cubicBezTo>
                  <a:cubicBezTo>
                    <a:pt x="4407894" y="1721395"/>
                    <a:pt x="4360633" y="1874677"/>
                    <a:pt x="4404021" y="2145100"/>
                  </a:cubicBezTo>
                  <a:cubicBezTo>
                    <a:pt x="4447409" y="2415523"/>
                    <a:pt x="4359168" y="2453193"/>
                    <a:pt x="4404021" y="2578347"/>
                  </a:cubicBezTo>
                  <a:cubicBezTo>
                    <a:pt x="4448874" y="2703501"/>
                    <a:pt x="4403593" y="2956931"/>
                    <a:pt x="4404021" y="3170099"/>
                  </a:cubicBezTo>
                  <a:cubicBezTo>
                    <a:pt x="4192968" y="3192658"/>
                    <a:pt x="4004405" y="3143827"/>
                    <a:pt x="3853518" y="3170099"/>
                  </a:cubicBezTo>
                  <a:cubicBezTo>
                    <a:pt x="3702631" y="3196371"/>
                    <a:pt x="3423950" y="3159167"/>
                    <a:pt x="3303016" y="3170099"/>
                  </a:cubicBezTo>
                  <a:cubicBezTo>
                    <a:pt x="3182082" y="3181031"/>
                    <a:pt x="2833802" y="3142207"/>
                    <a:pt x="2664433" y="3170099"/>
                  </a:cubicBezTo>
                  <a:cubicBezTo>
                    <a:pt x="2495064" y="3197991"/>
                    <a:pt x="2332235" y="3168038"/>
                    <a:pt x="2113930" y="3170099"/>
                  </a:cubicBezTo>
                  <a:cubicBezTo>
                    <a:pt x="1895625" y="3172160"/>
                    <a:pt x="1875137" y="3156695"/>
                    <a:pt x="1695548" y="3170099"/>
                  </a:cubicBezTo>
                  <a:cubicBezTo>
                    <a:pt x="1515959" y="3183503"/>
                    <a:pt x="1368205" y="3148340"/>
                    <a:pt x="1233126" y="3170099"/>
                  </a:cubicBezTo>
                  <a:cubicBezTo>
                    <a:pt x="1098047" y="3191858"/>
                    <a:pt x="867189" y="3140277"/>
                    <a:pt x="594543" y="3170099"/>
                  </a:cubicBezTo>
                  <a:cubicBezTo>
                    <a:pt x="321897" y="3199921"/>
                    <a:pt x="158747" y="3107212"/>
                    <a:pt x="0" y="3170099"/>
                  </a:cubicBezTo>
                  <a:cubicBezTo>
                    <a:pt x="-43987" y="2973779"/>
                    <a:pt x="10575" y="2883315"/>
                    <a:pt x="0" y="2705151"/>
                  </a:cubicBezTo>
                  <a:cubicBezTo>
                    <a:pt x="-10575" y="2526987"/>
                    <a:pt x="12333" y="2324807"/>
                    <a:pt x="0" y="2208502"/>
                  </a:cubicBezTo>
                  <a:cubicBezTo>
                    <a:pt x="-12333" y="2092197"/>
                    <a:pt x="10358" y="1949881"/>
                    <a:pt x="0" y="1775255"/>
                  </a:cubicBezTo>
                  <a:cubicBezTo>
                    <a:pt x="-10358" y="1600629"/>
                    <a:pt x="38195" y="1442927"/>
                    <a:pt x="0" y="1342009"/>
                  </a:cubicBezTo>
                  <a:cubicBezTo>
                    <a:pt x="-38195" y="1241091"/>
                    <a:pt x="4472" y="1044281"/>
                    <a:pt x="0" y="781958"/>
                  </a:cubicBezTo>
                  <a:cubicBezTo>
                    <a:pt x="-4472" y="519635"/>
                    <a:pt x="85449" y="175238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Now, let us see how we use this equation:</a:t>
              </a: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in action!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F39C6B7-4F56-661D-5129-8C7E5652C32E}"/>
                    </a:ext>
                  </a:extLst>
                </p:cNvPr>
                <p:cNvSpPr txBox="1"/>
                <p:nvPr/>
              </p:nvSpPr>
              <p:spPr>
                <a:xfrm>
                  <a:off x="512617" y="2819392"/>
                  <a:ext cx="3041972" cy="85622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5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35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35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35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5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GB" sz="35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35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3500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3500" b="0" i="1" dirty="0" smtClean="0">
                                        <a:latin typeface="Cambria Math" panose="02040503050406030204" pitchFamily="18" charset="0"/>
                                      </a:rPr>
                                      <m:t>𝑜𝑑𝑑𝑠</m:t>
                                    </m:r>
                                    <m:r>
                                      <a:rPr lang="en-GB" sz="35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sup>
                            </m:sSup>
                          </m:num>
                          <m:den>
                            <m:r>
                              <a:rPr lang="en-GB" sz="3500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GB" sz="35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5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GB" sz="35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3500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3500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3500" i="1" dirty="0">
                                        <a:latin typeface="Cambria Math" panose="02040503050406030204" pitchFamily="18" charset="0"/>
                                      </a:rPr>
                                      <m:t>𝑜𝑑𝑑𝑠</m:t>
                                    </m:r>
                                    <m:r>
                                      <a:rPr lang="en-GB" sz="3500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35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F39C6B7-4F56-661D-5129-8C7E5652C3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17" y="2819392"/>
                  <a:ext cx="3041972" cy="856223"/>
                </a:xfrm>
                <a:prstGeom prst="rect">
                  <a:avLst/>
                </a:prstGeom>
                <a:blipFill>
                  <a:blip r:embed="rId4"/>
                  <a:stretch>
                    <a:fillRect b="-6061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5054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89391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62318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80062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77117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74173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89391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47216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88598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89391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88598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71228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68283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65338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47299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47299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48945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47859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47216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47859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5561018" y="576018"/>
            <a:ext cx="4887805" cy="556818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6469460" y="5253876"/>
            <a:ext cx="6208" cy="117796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FC51E05-372F-EBCD-823C-B26A38C7E661}"/>
              </a:ext>
            </a:extLst>
          </p:cNvPr>
          <p:cNvSpPr/>
          <p:nvPr/>
        </p:nvSpPr>
        <p:spPr>
          <a:xfrm>
            <a:off x="6321559" y="4950527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3C3FA0-5A9C-9E06-D9AE-99068CA20AA3}"/>
              </a:ext>
            </a:extLst>
          </p:cNvPr>
          <p:cNvSpPr/>
          <p:nvPr/>
        </p:nvSpPr>
        <p:spPr>
          <a:xfrm>
            <a:off x="6800627" y="441178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93F8F0-4D53-73F8-F462-4CD1EA68D7D1}"/>
              </a:ext>
            </a:extLst>
          </p:cNvPr>
          <p:cNvSpPr/>
          <p:nvPr/>
        </p:nvSpPr>
        <p:spPr>
          <a:xfrm>
            <a:off x="7462959" y="362733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1EAB8A2-A197-DFB6-2B73-FF49CCBFEF3B}"/>
              </a:ext>
            </a:extLst>
          </p:cNvPr>
          <p:cNvSpPr/>
          <p:nvPr/>
        </p:nvSpPr>
        <p:spPr>
          <a:xfrm>
            <a:off x="9417108" y="140593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F32893A-FE9F-61A8-0C49-044F0AA10955}"/>
              </a:ext>
            </a:extLst>
          </p:cNvPr>
          <p:cNvSpPr/>
          <p:nvPr/>
        </p:nvSpPr>
        <p:spPr>
          <a:xfrm>
            <a:off x="7829293" y="31649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9F8F8F2-BCAE-6780-D957-7F2C2496E640}"/>
              </a:ext>
            </a:extLst>
          </p:cNvPr>
          <p:cNvSpPr/>
          <p:nvPr/>
        </p:nvSpPr>
        <p:spPr>
          <a:xfrm>
            <a:off x="8995733" y="1916851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7EF62B5-B583-AD42-CEDB-AAEAB7249EF8}"/>
              </a:ext>
            </a:extLst>
          </p:cNvPr>
          <p:cNvSpPr/>
          <p:nvPr/>
        </p:nvSpPr>
        <p:spPr>
          <a:xfrm>
            <a:off x="9700085" y="112023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F533581-D180-25DA-B4C2-8DAF074478E6}"/>
              </a:ext>
            </a:extLst>
          </p:cNvPr>
          <p:cNvSpPr/>
          <p:nvPr/>
        </p:nvSpPr>
        <p:spPr>
          <a:xfrm>
            <a:off x="10238946" y="479389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4356458" y="66728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4356457" y="6375774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5572910" y="274477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5572909" y="6583523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7835440" y="8399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8995733" y="798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9700086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10233148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10766209" y="79257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6800627" y="642585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7462959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6315351" y="6431846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9391866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81FF19-1FB9-5EB9-E92B-F81DBD939687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5893914" y="5102202"/>
            <a:ext cx="427645" cy="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48010C45-6580-3BB2-D2DB-5FD76E587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0548" y="4884183"/>
            <a:ext cx="426731" cy="42673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36302766-C9AD-A465-AC52-566D802D05A2}"/>
              </a:ext>
            </a:extLst>
          </p:cNvPr>
          <p:cNvGrpSpPr/>
          <p:nvPr/>
        </p:nvGrpSpPr>
        <p:grpSpPr>
          <a:xfrm>
            <a:off x="256547" y="1934655"/>
            <a:ext cx="4275806" cy="3939540"/>
            <a:chOff x="256547" y="1934655"/>
            <a:chExt cx="3554112" cy="393954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05ADE1-D1EA-DF1B-4F0E-61612D688410}"/>
                </a:ext>
              </a:extLst>
            </p:cNvPr>
            <p:cNvSpPr txBox="1"/>
            <p:nvPr/>
          </p:nvSpPr>
          <p:spPr>
            <a:xfrm>
              <a:off x="256547" y="1934655"/>
              <a:ext cx="3554112" cy="3939540"/>
            </a:xfrm>
            <a:custGeom>
              <a:avLst/>
              <a:gdLst>
                <a:gd name="connsiteX0" fmla="*/ 0 w 3554112"/>
                <a:gd name="connsiteY0" fmla="*/ 0 h 3939540"/>
                <a:gd name="connsiteX1" fmla="*/ 556811 w 3554112"/>
                <a:gd name="connsiteY1" fmla="*/ 0 h 3939540"/>
                <a:gd name="connsiteX2" fmla="*/ 1042540 w 3554112"/>
                <a:gd name="connsiteY2" fmla="*/ 0 h 3939540"/>
                <a:gd name="connsiteX3" fmla="*/ 1705974 w 3554112"/>
                <a:gd name="connsiteY3" fmla="*/ 0 h 3939540"/>
                <a:gd name="connsiteX4" fmla="*/ 2262785 w 3554112"/>
                <a:gd name="connsiteY4" fmla="*/ 0 h 3939540"/>
                <a:gd name="connsiteX5" fmla="*/ 2819596 w 3554112"/>
                <a:gd name="connsiteY5" fmla="*/ 0 h 3939540"/>
                <a:gd name="connsiteX6" fmla="*/ 3554112 w 3554112"/>
                <a:gd name="connsiteY6" fmla="*/ 0 h 3939540"/>
                <a:gd name="connsiteX7" fmla="*/ 3554112 w 3554112"/>
                <a:gd name="connsiteY7" fmla="*/ 484001 h 3939540"/>
                <a:gd name="connsiteX8" fmla="*/ 3554112 w 3554112"/>
                <a:gd name="connsiteY8" fmla="*/ 1046792 h 3939540"/>
                <a:gd name="connsiteX9" fmla="*/ 3554112 w 3554112"/>
                <a:gd name="connsiteY9" fmla="*/ 1530793 h 3939540"/>
                <a:gd name="connsiteX10" fmla="*/ 3554112 w 3554112"/>
                <a:gd name="connsiteY10" fmla="*/ 2014793 h 3939540"/>
                <a:gd name="connsiteX11" fmla="*/ 3554112 w 3554112"/>
                <a:gd name="connsiteY11" fmla="*/ 2577585 h 3939540"/>
                <a:gd name="connsiteX12" fmla="*/ 3554112 w 3554112"/>
                <a:gd name="connsiteY12" fmla="*/ 3179772 h 3939540"/>
                <a:gd name="connsiteX13" fmla="*/ 3554112 w 3554112"/>
                <a:gd name="connsiteY13" fmla="*/ 3939540 h 3939540"/>
                <a:gd name="connsiteX14" fmla="*/ 2961760 w 3554112"/>
                <a:gd name="connsiteY14" fmla="*/ 3939540 h 3939540"/>
                <a:gd name="connsiteX15" fmla="*/ 2440490 w 3554112"/>
                <a:gd name="connsiteY15" fmla="*/ 3939540 h 3939540"/>
                <a:gd name="connsiteX16" fmla="*/ 1848138 w 3554112"/>
                <a:gd name="connsiteY16" fmla="*/ 3939540 h 3939540"/>
                <a:gd name="connsiteX17" fmla="*/ 1184704 w 3554112"/>
                <a:gd name="connsiteY17" fmla="*/ 3939540 h 3939540"/>
                <a:gd name="connsiteX18" fmla="*/ 592352 w 3554112"/>
                <a:gd name="connsiteY18" fmla="*/ 3939540 h 3939540"/>
                <a:gd name="connsiteX19" fmla="*/ 0 w 3554112"/>
                <a:gd name="connsiteY19" fmla="*/ 3939540 h 3939540"/>
                <a:gd name="connsiteX20" fmla="*/ 0 w 3554112"/>
                <a:gd name="connsiteY20" fmla="*/ 3455539 h 3939540"/>
                <a:gd name="connsiteX21" fmla="*/ 0 w 3554112"/>
                <a:gd name="connsiteY21" fmla="*/ 2932143 h 3939540"/>
                <a:gd name="connsiteX22" fmla="*/ 0 w 3554112"/>
                <a:gd name="connsiteY22" fmla="*/ 2290561 h 3939540"/>
                <a:gd name="connsiteX23" fmla="*/ 0 w 3554112"/>
                <a:gd name="connsiteY23" fmla="*/ 1727770 h 3939540"/>
                <a:gd name="connsiteX24" fmla="*/ 0 w 3554112"/>
                <a:gd name="connsiteY24" fmla="*/ 1204374 h 3939540"/>
                <a:gd name="connsiteX25" fmla="*/ 0 w 3554112"/>
                <a:gd name="connsiteY25" fmla="*/ 759768 h 3939540"/>
                <a:gd name="connsiteX26" fmla="*/ 0 w 3554112"/>
                <a:gd name="connsiteY26" fmla="*/ 0 h 393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554112" h="3939540" extrusionOk="0">
                  <a:moveTo>
                    <a:pt x="0" y="0"/>
                  </a:moveTo>
                  <a:cubicBezTo>
                    <a:pt x="206131" y="-65374"/>
                    <a:pt x="299239" y="60631"/>
                    <a:pt x="556811" y="0"/>
                  </a:cubicBezTo>
                  <a:cubicBezTo>
                    <a:pt x="814383" y="-60631"/>
                    <a:pt x="930008" y="26159"/>
                    <a:pt x="1042540" y="0"/>
                  </a:cubicBezTo>
                  <a:cubicBezTo>
                    <a:pt x="1155072" y="-26159"/>
                    <a:pt x="1539729" y="62494"/>
                    <a:pt x="1705974" y="0"/>
                  </a:cubicBezTo>
                  <a:cubicBezTo>
                    <a:pt x="1872219" y="-62494"/>
                    <a:pt x="2088666" y="65859"/>
                    <a:pt x="2262785" y="0"/>
                  </a:cubicBezTo>
                  <a:cubicBezTo>
                    <a:pt x="2436904" y="-65859"/>
                    <a:pt x="2609860" y="41630"/>
                    <a:pt x="2819596" y="0"/>
                  </a:cubicBezTo>
                  <a:cubicBezTo>
                    <a:pt x="3029332" y="-41630"/>
                    <a:pt x="3401403" y="9460"/>
                    <a:pt x="3554112" y="0"/>
                  </a:cubicBezTo>
                  <a:cubicBezTo>
                    <a:pt x="3570223" y="110933"/>
                    <a:pt x="3546479" y="379835"/>
                    <a:pt x="3554112" y="484001"/>
                  </a:cubicBezTo>
                  <a:cubicBezTo>
                    <a:pt x="3561745" y="588167"/>
                    <a:pt x="3521274" y="855475"/>
                    <a:pt x="3554112" y="1046792"/>
                  </a:cubicBezTo>
                  <a:cubicBezTo>
                    <a:pt x="3586950" y="1238109"/>
                    <a:pt x="3507631" y="1308831"/>
                    <a:pt x="3554112" y="1530793"/>
                  </a:cubicBezTo>
                  <a:cubicBezTo>
                    <a:pt x="3600593" y="1752755"/>
                    <a:pt x="3541989" y="1834539"/>
                    <a:pt x="3554112" y="2014793"/>
                  </a:cubicBezTo>
                  <a:cubicBezTo>
                    <a:pt x="3566235" y="2195047"/>
                    <a:pt x="3505872" y="2348723"/>
                    <a:pt x="3554112" y="2577585"/>
                  </a:cubicBezTo>
                  <a:cubicBezTo>
                    <a:pt x="3602352" y="2806447"/>
                    <a:pt x="3502919" y="2955296"/>
                    <a:pt x="3554112" y="3179772"/>
                  </a:cubicBezTo>
                  <a:cubicBezTo>
                    <a:pt x="3605305" y="3404248"/>
                    <a:pt x="3480991" y="3589473"/>
                    <a:pt x="3554112" y="3939540"/>
                  </a:cubicBezTo>
                  <a:cubicBezTo>
                    <a:pt x="3344327" y="3968497"/>
                    <a:pt x="3091682" y="3902168"/>
                    <a:pt x="2961760" y="3939540"/>
                  </a:cubicBezTo>
                  <a:cubicBezTo>
                    <a:pt x="2831838" y="3976912"/>
                    <a:pt x="2605626" y="3888357"/>
                    <a:pt x="2440490" y="3939540"/>
                  </a:cubicBezTo>
                  <a:cubicBezTo>
                    <a:pt x="2275354" y="3990723"/>
                    <a:pt x="1971351" y="3907160"/>
                    <a:pt x="1848138" y="3939540"/>
                  </a:cubicBezTo>
                  <a:cubicBezTo>
                    <a:pt x="1724925" y="3971920"/>
                    <a:pt x="1417051" y="3886162"/>
                    <a:pt x="1184704" y="3939540"/>
                  </a:cubicBezTo>
                  <a:cubicBezTo>
                    <a:pt x="952357" y="3992918"/>
                    <a:pt x="855868" y="3905012"/>
                    <a:pt x="592352" y="3939540"/>
                  </a:cubicBezTo>
                  <a:cubicBezTo>
                    <a:pt x="328836" y="3974068"/>
                    <a:pt x="152665" y="3904756"/>
                    <a:pt x="0" y="3939540"/>
                  </a:cubicBezTo>
                  <a:cubicBezTo>
                    <a:pt x="-35106" y="3755286"/>
                    <a:pt x="28257" y="3631344"/>
                    <a:pt x="0" y="3455539"/>
                  </a:cubicBezTo>
                  <a:cubicBezTo>
                    <a:pt x="-28257" y="3279734"/>
                    <a:pt x="50672" y="3173537"/>
                    <a:pt x="0" y="2932143"/>
                  </a:cubicBezTo>
                  <a:cubicBezTo>
                    <a:pt x="-50672" y="2690749"/>
                    <a:pt x="43521" y="2447142"/>
                    <a:pt x="0" y="2290561"/>
                  </a:cubicBezTo>
                  <a:cubicBezTo>
                    <a:pt x="-43521" y="2133980"/>
                    <a:pt x="37906" y="1876022"/>
                    <a:pt x="0" y="1727770"/>
                  </a:cubicBezTo>
                  <a:cubicBezTo>
                    <a:pt x="-37906" y="1579518"/>
                    <a:pt x="7419" y="1335135"/>
                    <a:pt x="0" y="1204374"/>
                  </a:cubicBezTo>
                  <a:cubicBezTo>
                    <a:pt x="-7419" y="1073613"/>
                    <a:pt x="26811" y="966765"/>
                    <a:pt x="0" y="759768"/>
                  </a:cubicBezTo>
                  <a:cubicBezTo>
                    <a:pt x="-26811" y="552771"/>
                    <a:pt x="5391" y="2312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For example, the </a:t>
              </a:r>
              <a:r>
                <a:rPr lang="en-US" sz="2500" b="1" dirty="0">
                  <a:latin typeface="Calibri Body"/>
                  <a:ea typeface="Cambria Math" panose="02040503050406030204" pitchFamily="18" charset="0"/>
                </a:rPr>
                <a:t>log(odds) of this data point is -2.1</a:t>
              </a: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We substitute </a:t>
              </a:r>
              <a:r>
                <a:rPr lang="en-US" sz="2500" b="1" dirty="0">
                  <a:latin typeface="Calibri Body"/>
                  <a:ea typeface="Cambria Math" panose="02040503050406030204" pitchFamily="18" charset="0"/>
                </a:rPr>
                <a:t>-2.1 </a:t>
              </a:r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for the log odds</a:t>
              </a: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And we get </a:t>
              </a:r>
              <a:r>
                <a:rPr lang="en-US" sz="2500" b="1" dirty="0">
                  <a:latin typeface="Calibri Body"/>
                  <a:ea typeface="Cambria Math" panose="02040503050406030204" pitchFamily="18" charset="0"/>
                </a:rPr>
                <a:t>p = 0.1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F39C6B7-4F56-661D-5129-8C7E5652C32E}"/>
                    </a:ext>
                  </a:extLst>
                </p:cNvPr>
                <p:cNvSpPr txBox="1"/>
                <p:nvPr/>
              </p:nvSpPr>
              <p:spPr>
                <a:xfrm>
                  <a:off x="856186" y="4071113"/>
                  <a:ext cx="2310151" cy="102643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3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3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3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0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3000" b="0" i="1" dirty="0" smtClean="0">
                                    <a:latin typeface="Cambria Math" panose="02040503050406030204" pitchFamily="18" charset="0"/>
                                  </a:rPr>
                                  <m:t>−2.1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3000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GB" sz="3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0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3000" b="0" i="1" dirty="0" smtClean="0">
                                    <a:latin typeface="Cambria Math" panose="02040503050406030204" pitchFamily="18" charset="0"/>
                                  </a:rPr>
                                  <m:t>−2.1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F39C6B7-4F56-661D-5129-8C7E5652C3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186" y="4071113"/>
                  <a:ext cx="2310151" cy="1026435"/>
                </a:xfrm>
                <a:prstGeom prst="rect">
                  <a:avLst/>
                </a:prstGeom>
                <a:blipFill>
                  <a:blip r:embed="rId6"/>
                  <a:stretch>
                    <a:fillRect b="-5952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0392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8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3" grpId="0" animBg="1"/>
      <p:bldP spid="50" grpId="0" animBg="1"/>
      <p:bldP spid="56" grpId="0" animBg="1"/>
      <p:bldP spid="86" grpId="0" animBg="1"/>
      <p:bldP spid="95" grpId="0" animBg="1"/>
      <p:bldP spid="105" grpId="0" animBg="1"/>
      <p:bldP spid="107" grpId="0"/>
      <p:bldP spid="108" grpId="0"/>
      <p:bldP spid="4" grpId="0" animBg="1"/>
      <p:bldP spid="5" grpId="0" animBg="1"/>
      <p:bldP spid="10" grpId="0" animBg="1"/>
      <p:bldP spid="14" grpId="0" animBg="1"/>
      <p:bldP spid="15" grpId="0" animBg="1"/>
      <p:bldP spid="16" grpId="0" animBg="1"/>
      <p:bldP spid="23" grpId="0" animBg="1"/>
      <p:bldP spid="24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4250724" y="3936594"/>
            <a:ext cx="16462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546271" y="1174001"/>
            <a:ext cx="12316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861774"/>
          </a:xfrm>
          <a:custGeom>
            <a:avLst/>
            <a:gdLst>
              <a:gd name="connsiteX0" fmla="*/ 0 w 4569145"/>
              <a:gd name="connsiteY0" fmla="*/ 0 h 861774"/>
              <a:gd name="connsiteX1" fmla="*/ 525452 w 4569145"/>
              <a:gd name="connsiteY1" fmla="*/ 0 h 861774"/>
              <a:gd name="connsiteX2" fmla="*/ 959520 w 4569145"/>
              <a:gd name="connsiteY2" fmla="*/ 0 h 861774"/>
              <a:gd name="connsiteX3" fmla="*/ 1622046 w 4569145"/>
              <a:gd name="connsiteY3" fmla="*/ 0 h 861774"/>
              <a:gd name="connsiteX4" fmla="*/ 2147498 w 4569145"/>
              <a:gd name="connsiteY4" fmla="*/ 0 h 861774"/>
              <a:gd name="connsiteX5" fmla="*/ 2672950 w 4569145"/>
              <a:gd name="connsiteY5" fmla="*/ 0 h 861774"/>
              <a:gd name="connsiteX6" fmla="*/ 3335476 w 4569145"/>
              <a:gd name="connsiteY6" fmla="*/ 0 h 861774"/>
              <a:gd name="connsiteX7" fmla="*/ 3815236 w 4569145"/>
              <a:gd name="connsiteY7" fmla="*/ 0 h 861774"/>
              <a:gd name="connsiteX8" fmla="*/ 4569145 w 4569145"/>
              <a:gd name="connsiteY8" fmla="*/ 0 h 861774"/>
              <a:gd name="connsiteX9" fmla="*/ 4569145 w 4569145"/>
              <a:gd name="connsiteY9" fmla="*/ 448122 h 861774"/>
              <a:gd name="connsiteX10" fmla="*/ 4569145 w 4569145"/>
              <a:gd name="connsiteY10" fmla="*/ 861774 h 861774"/>
              <a:gd name="connsiteX11" fmla="*/ 3998002 w 4569145"/>
              <a:gd name="connsiteY11" fmla="*/ 861774 h 861774"/>
              <a:gd name="connsiteX12" fmla="*/ 3472550 w 4569145"/>
              <a:gd name="connsiteY12" fmla="*/ 861774 h 861774"/>
              <a:gd name="connsiteX13" fmla="*/ 2810024 w 4569145"/>
              <a:gd name="connsiteY13" fmla="*/ 861774 h 861774"/>
              <a:gd name="connsiteX14" fmla="*/ 2147498 w 4569145"/>
              <a:gd name="connsiteY14" fmla="*/ 861774 h 861774"/>
              <a:gd name="connsiteX15" fmla="*/ 1667738 w 4569145"/>
              <a:gd name="connsiteY15" fmla="*/ 861774 h 861774"/>
              <a:gd name="connsiteX16" fmla="*/ 1096595 w 4569145"/>
              <a:gd name="connsiteY16" fmla="*/ 861774 h 861774"/>
              <a:gd name="connsiteX17" fmla="*/ 0 w 4569145"/>
              <a:gd name="connsiteY17" fmla="*/ 861774 h 861774"/>
              <a:gd name="connsiteX18" fmla="*/ 0 w 4569145"/>
              <a:gd name="connsiteY18" fmla="*/ 430887 h 861774"/>
              <a:gd name="connsiteX19" fmla="*/ 0 w 4569145"/>
              <a:gd name="connsiteY19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69145" h="861774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94445" y="163253"/>
                  <a:pt x="4551914" y="242259"/>
                  <a:pt x="4569145" y="448122"/>
                </a:cubicBezTo>
                <a:cubicBezTo>
                  <a:pt x="4586376" y="653985"/>
                  <a:pt x="4533518" y="692452"/>
                  <a:pt x="4569145" y="861774"/>
                </a:cubicBezTo>
                <a:cubicBezTo>
                  <a:pt x="4446231" y="867449"/>
                  <a:pt x="4152707" y="839116"/>
                  <a:pt x="3998002" y="861774"/>
                </a:cubicBezTo>
                <a:cubicBezTo>
                  <a:pt x="3843297" y="884432"/>
                  <a:pt x="3650152" y="854744"/>
                  <a:pt x="3472550" y="861774"/>
                </a:cubicBezTo>
                <a:cubicBezTo>
                  <a:pt x="3294948" y="868804"/>
                  <a:pt x="3133379" y="799324"/>
                  <a:pt x="2810024" y="861774"/>
                </a:cubicBezTo>
                <a:cubicBezTo>
                  <a:pt x="2486669" y="924224"/>
                  <a:pt x="2474138" y="814404"/>
                  <a:pt x="2147498" y="861774"/>
                </a:cubicBezTo>
                <a:cubicBezTo>
                  <a:pt x="1820858" y="909144"/>
                  <a:pt x="1819667" y="812616"/>
                  <a:pt x="1667738" y="861774"/>
                </a:cubicBezTo>
                <a:cubicBezTo>
                  <a:pt x="1515809" y="910932"/>
                  <a:pt x="1351156" y="842311"/>
                  <a:pt x="1096595" y="861774"/>
                </a:cubicBezTo>
                <a:cubicBezTo>
                  <a:pt x="842034" y="881237"/>
                  <a:pt x="527928" y="787124"/>
                  <a:pt x="0" y="861774"/>
                </a:cubicBezTo>
                <a:cubicBezTo>
                  <a:pt x="-14204" y="721856"/>
                  <a:pt x="3800" y="606907"/>
                  <a:pt x="0" y="430887"/>
                </a:cubicBezTo>
                <a:cubicBezTo>
                  <a:pt x="-3800" y="254867"/>
                  <a:pt x="8668" y="1712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p = 0.1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gives us the y-coordinates on 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S-curved line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861774"/>
          </a:xfrm>
          <a:custGeom>
            <a:avLst/>
            <a:gdLst>
              <a:gd name="connsiteX0" fmla="*/ 0 w 4569145"/>
              <a:gd name="connsiteY0" fmla="*/ 0 h 861774"/>
              <a:gd name="connsiteX1" fmla="*/ 525452 w 4569145"/>
              <a:gd name="connsiteY1" fmla="*/ 0 h 861774"/>
              <a:gd name="connsiteX2" fmla="*/ 959520 w 4569145"/>
              <a:gd name="connsiteY2" fmla="*/ 0 h 861774"/>
              <a:gd name="connsiteX3" fmla="*/ 1622046 w 4569145"/>
              <a:gd name="connsiteY3" fmla="*/ 0 h 861774"/>
              <a:gd name="connsiteX4" fmla="*/ 2147498 w 4569145"/>
              <a:gd name="connsiteY4" fmla="*/ 0 h 861774"/>
              <a:gd name="connsiteX5" fmla="*/ 2672950 w 4569145"/>
              <a:gd name="connsiteY5" fmla="*/ 0 h 861774"/>
              <a:gd name="connsiteX6" fmla="*/ 3335476 w 4569145"/>
              <a:gd name="connsiteY6" fmla="*/ 0 h 861774"/>
              <a:gd name="connsiteX7" fmla="*/ 3815236 w 4569145"/>
              <a:gd name="connsiteY7" fmla="*/ 0 h 861774"/>
              <a:gd name="connsiteX8" fmla="*/ 4569145 w 4569145"/>
              <a:gd name="connsiteY8" fmla="*/ 0 h 861774"/>
              <a:gd name="connsiteX9" fmla="*/ 4569145 w 4569145"/>
              <a:gd name="connsiteY9" fmla="*/ 448122 h 861774"/>
              <a:gd name="connsiteX10" fmla="*/ 4569145 w 4569145"/>
              <a:gd name="connsiteY10" fmla="*/ 861774 h 861774"/>
              <a:gd name="connsiteX11" fmla="*/ 3998002 w 4569145"/>
              <a:gd name="connsiteY11" fmla="*/ 861774 h 861774"/>
              <a:gd name="connsiteX12" fmla="*/ 3472550 w 4569145"/>
              <a:gd name="connsiteY12" fmla="*/ 861774 h 861774"/>
              <a:gd name="connsiteX13" fmla="*/ 2810024 w 4569145"/>
              <a:gd name="connsiteY13" fmla="*/ 861774 h 861774"/>
              <a:gd name="connsiteX14" fmla="*/ 2147498 w 4569145"/>
              <a:gd name="connsiteY14" fmla="*/ 861774 h 861774"/>
              <a:gd name="connsiteX15" fmla="*/ 1667738 w 4569145"/>
              <a:gd name="connsiteY15" fmla="*/ 861774 h 861774"/>
              <a:gd name="connsiteX16" fmla="*/ 1096595 w 4569145"/>
              <a:gd name="connsiteY16" fmla="*/ 861774 h 861774"/>
              <a:gd name="connsiteX17" fmla="*/ 0 w 4569145"/>
              <a:gd name="connsiteY17" fmla="*/ 861774 h 861774"/>
              <a:gd name="connsiteX18" fmla="*/ 0 w 4569145"/>
              <a:gd name="connsiteY18" fmla="*/ 430887 h 861774"/>
              <a:gd name="connsiteX19" fmla="*/ 0 w 4569145"/>
              <a:gd name="connsiteY19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69145" h="861774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94445" y="163253"/>
                  <a:pt x="4551914" y="242259"/>
                  <a:pt x="4569145" y="448122"/>
                </a:cubicBezTo>
                <a:cubicBezTo>
                  <a:pt x="4586376" y="653985"/>
                  <a:pt x="4533518" y="692452"/>
                  <a:pt x="4569145" y="861774"/>
                </a:cubicBezTo>
                <a:cubicBezTo>
                  <a:pt x="4446231" y="867449"/>
                  <a:pt x="4152707" y="839116"/>
                  <a:pt x="3998002" y="861774"/>
                </a:cubicBezTo>
                <a:cubicBezTo>
                  <a:pt x="3843297" y="884432"/>
                  <a:pt x="3650152" y="854744"/>
                  <a:pt x="3472550" y="861774"/>
                </a:cubicBezTo>
                <a:cubicBezTo>
                  <a:pt x="3294948" y="868804"/>
                  <a:pt x="3133379" y="799324"/>
                  <a:pt x="2810024" y="861774"/>
                </a:cubicBezTo>
                <a:cubicBezTo>
                  <a:pt x="2486669" y="924224"/>
                  <a:pt x="2474138" y="814404"/>
                  <a:pt x="2147498" y="861774"/>
                </a:cubicBezTo>
                <a:cubicBezTo>
                  <a:pt x="1820858" y="909144"/>
                  <a:pt x="1819667" y="812616"/>
                  <a:pt x="1667738" y="861774"/>
                </a:cubicBezTo>
                <a:cubicBezTo>
                  <a:pt x="1515809" y="910932"/>
                  <a:pt x="1351156" y="842311"/>
                  <a:pt x="1096595" y="861774"/>
                </a:cubicBezTo>
                <a:cubicBezTo>
                  <a:pt x="842034" y="881237"/>
                  <a:pt x="527928" y="787124"/>
                  <a:pt x="0" y="861774"/>
                </a:cubicBezTo>
                <a:cubicBezTo>
                  <a:pt x="-14204" y="721856"/>
                  <a:pt x="3800" y="606907"/>
                  <a:pt x="0" y="430887"/>
                </a:cubicBezTo>
                <a:cubicBezTo>
                  <a:pt x="-3800" y="254867"/>
                  <a:pt x="8668" y="1712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And we do the same thing for all data points!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505181" y="3952710"/>
            <a:ext cx="4392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5561621" y="1195287"/>
            <a:ext cx="382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5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1246495"/>
          </a:xfrm>
          <a:custGeom>
            <a:avLst/>
            <a:gdLst>
              <a:gd name="connsiteX0" fmla="*/ 0 w 4569145"/>
              <a:gd name="connsiteY0" fmla="*/ 0 h 1246495"/>
              <a:gd name="connsiteX1" fmla="*/ 525452 w 4569145"/>
              <a:gd name="connsiteY1" fmla="*/ 0 h 1246495"/>
              <a:gd name="connsiteX2" fmla="*/ 959520 w 4569145"/>
              <a:gd name="connsiteY2" fmla="*/ 0 h 1246495"/>
              <a:gd name="connsiteX3" fmla="*/ 1622046 w 4569145"/>
              <a:gd name="connsiteY3" fmla="*/ 0 h 1246495"/>
              <a:gd name="connsiteX4" fmla="*/ 2147498 w 4569145"/>
              <a:gd name="connsiteY4" fmla="*/ 0 h 1246495"/>
              <a:gd name="connsiteX5" fmla="*/ 2672950 w 4569145"/>
              <a:gd name="connsiteY5" fmla="*/ 0 h 1246495"/>
              <a:gd name="connsiteX6" fmla="*/ 3335476 w 4569145"/>
              <a:gd name="connsiteY6" fmla="*/ 0 h 1246495"/>
              <a:gd name="connsiteX7" fmla="*/ 3815236 w 4569145"/>
              <a:gd name="connsiteY7" fmla="*/ 0 h 1246495"/>
              <a:gd name="connsiteX8" fmla="*/ 4569145 w 4569145"/>
              <a:gd name="connsiteY8" fmla="*/ 0 h 1246495"/>
              <a:gd name="connsiteX9" fmla="*/ 4569145 w 4569145"/>
              <a:gd name="connsiteY9" fmla="*/ 440428 h 1246495"/>
              <a:gd name="connsiteX10" fmla="*/ 4569145 w 4569145"/>
              <a:gd name="connsiteY10" fmla="*/ 830997 h 1246495"/>
              <a:gd name="connsiteX11" fmla="*/ 4569145 w 4569145"/>
              <a:gd name="connsiteY11" fmla="*/ 1246495 h 1246495"/>
              <a:gd name="connsiteX12" fmla="*/ 3952310 w 4569145"/>
              <a:gd name="connsiteY12" fmla="*/ 1246495 h 1246495"/>
              <a:gd name="connsiteX13" fmla="*/ 3289784 w 4569145"/>
              <a:gd name="connsiteY13" fmla="*/ 1246495 h 1246495"/>
              <a:gd name="connsiteX14" fmla="*/ 2627258 w 4569145"/>
              <a:gd name="connsiteY14" fmla="*/ 1246495 h 1246495"/>
              <a:gd name="connsiteX15" fmla="*/ 2147498 w 4569145"/>
              <a:gd name="connsiteY15" fmla="*/ 1246495 h 1246495"/>
              <a:gd name="connsiteX16" fmla="*/ 1576355 w 4569145"/>
              <a:gd name="connsiteY16" fmla="*/ 1246495 h 1246495"/>
              <a:gd name="connsiteX17" fmla="*/ 913829 w 4569145"/>
              <a:gd name="connsiteY17" fmla="*/ 1246495 h 1246495"/>
              <a:gd name="connsiteX18" fmla="*/ 0 w 4569145"/>
              <a:gd name="connsiteY18" fmla="*/ 1246495 h 1246495"/>
              <a:gd name="connsiteX19" fmla="*/ 0 w 4569145"/>
              <a:gd name="connsiteY19" fmla="*/ 868392 h 1246495"/>
              <a:gd name="connsiteX20" fmla="*/ 0 w 4569145"/>
              <a:gd name="connsiteY20" fmla="*/ 477823 h 1246495"/>
              <a:gd name="connsiteX21" fmla="*/ 0 w 4569145"/>
              <a:gd name="connsiteY21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246495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69418" y="153324"/>
                  <a:pt x="4535147" y="338146"/>
                  <a:pt x="4569145" y="440428"/>
                </a:cubicBezTo>
                <a:cubicBezTo>
                  <a:pt x="4603143" y="542710"/>
                  <a:pt x="4536218" y="736917"/>
                  <a:pt x="4569145" y="830997"/>
                </a:cubicBezTo>
                <a:cubicBezTo>
                  <a:pt x="4602072" y="925077"/>
                  <a:pt x="4524789" y="1080738"/>
                  <a:pt x="4569145" y="1246495"/>
                </a:cubicBezTo>
                <a:cubicBezTo>
                  <a:pt x="4296254" y="1296187"/>
                  <a:pt x="4133029" y="1217726"/>
                  <a:pt x="3952310" y="1246495"/>
                </a:cubicBezTo>
                <a:cubicBezTo>
                  <a:pt x="3771592" y="1275264"/>
                  <a:pt x="3613139" y="1184045"/>
                  <a:pt x="3289784" y="1246495"/>
                </a:cubicBezTo>
                <a:cubicBezTo>
                  <a:pt x="2966429" y="1308945"/>
                  <a:pt x="2953898" y="1199125"/>
                  <a:pt x="2627258" y="1246495"/>
                </a:cubicBezTo>
                <a:cubicBezTo>
                  <a:pt x="2300618" y="1293865"/>
                  <a:pt x="2299427" y="1197337"/>
                  <a:pt x="2147498" y="1246495"/>
                </a:cubicBezTo>
                <a:cubicBezTo>
                  <a:pt x="1995569" y="1295653"/>
                  <a:pt x="1830916" y="1227032"/>
                  <a:pt x="1576355" y="1246495"/>
                </a:cubicBezTo>
                <a:cubicBezTo>
                  <a:pt x="1321794" y="1265958"/>
                  <a:pt x="1124002" y="1234599"/>
                  <a:pt x="913829" y="1246495"/>
                </a:cubicBezTo>
                <a:cubicBezTo>
                  <a:pt x="703656" y="1258391"/>
                  <a:pt x="264102" y="1191048"/>
                  <a:pt x="0" y="1246495"/>
                </a:cubicBezTo>
                <a:cubicBezTo>
                  <a:pt x="-25961" y="1136043"/>
                  <a:pt x="35810" y="1006792"/>
                  <a:pt x="0" y="868392"/>
                </a:cubicBezTo>
                <a:cubicBezTo>
                  <a:pt x="-35810" y="729992"/>
                  <a:pt x="3037" y="600245"/>
                  <a:pt x="0" y="477823"/>
                </a:cubicBezTo>
                <a:cubicBezTo>
                  <a:pt x="-3037" y="355401"/>
                  <a:pt x="31246" y="9828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Now we use the observed status to calculate the their likelihood given the shape of 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S-curve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1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1631216"/>
          </a:xfrm>
          <a:custGeom>
            <a:avLst/>
            <a:gdLst>
              <a:gd name="connsiteX0" fmla="*/ 0 w 4569145"/>
              <a:gd name="connsiteY0" fmla="*/ 0 h 1631216"/>
              <a:gd name="connsiteX1" fmla="*/ 525452 w 4569145"/>
              <a:gd name="connsiteY1" fmla="*/ 0 h 1631216"/>
              <a:gd name="connsiteX2" fmla="*/ 959520 w 4569145"/>
              <a:gd name="connsiteY2" fmla="*/ 0 h 1631216"/>
              <a:gd name="connsiteX3" fmla="*/ 1622046 w 4569145"/>
              <a:gd name="connsiteY3" fmla="*/ 0 h 1631216"/>
              <a:gd name="connsiteX4" fmla="*/ 2147498 w 4569145"/>
              <a:gd name="connsiteY4" fmla="*/ 0 h 1631216"/>
              <a:gd name="connsiteX5" fmla="*/ 2672950 w 4569145"/>
              <a:gd name="connsiteY5" fmla="*/ 0 h 1631216"/>
              <a:gd name="connsiteX6" fmla="*/ 3335476 w 4569145"/>
              <a:gd name="connsiteY6" fmla="*/ 0 h 1631216"/>
              <a:gd name="connsiteX7" fmla="*/ 3815236 w 4569145"/>
              <a:gd name="connsiteY7" fmla="*/ 0 h 1631216"/>
              <a:gd name="connsiteX8" fmla="*/ 4569145 w 4569145"/>
              <a:gd name="connsiteY8" fmla="*/ 0 h 1631216"/>
              <a:gd name="connsiteX9" fmla="*/ 4569145 w 4569145"/>
              <a:gd name="connsiteY9" fmla="*/ 576363 h 1631216"/>
              <a:gd name="connsiteX10" fmla="*/ 4569145 w 4569145"/>
              <a:gd name="connsiteY10" fmla="*/ 1087477 h 1631216"/>
              <a:gd name="connsiteX11" fmla="*/ 4569145 w 4569145"/>
              <a:gd name="connsiteY11" fmla="*/ 1631216 h 1631216"/>
              <a:gd name="connsiteX12" fmla="*/ 3952310 w 4569145"/>
              <a:gd name="connsiteY12" fmla="*/ 1631216 h 1631216"/>
              <a:gd name="connsiteX13" fmla="*/ 3289784 w 4569145"/>
              <a:gd name="connsiteY13" fmla="*/ 1631216 h 1631216"/>
              <a:gd name="connsiteX14" fmla="*/ 2627258 w 4569145"/>
              <a:gd name="connsiteY14" fmla="*/ 1631216 h 1631216"/>
              <a:gd name="connsiteX15" fmla="*/ 2147498 w 4569145"/>
              <a:gd name="connsiteY15" fmla="*/ 1631216 h 1631216"/>
              <a:gd name="connsiteX16" fmla="*/ 1576355 w 4569145"/>
              <a:gd name="connsiteY16" fmla="*/ 1631216 h 1631216"/>
              <a:gd name="connsiteX17" fmla="*/ 913829 w 4569145"/>
              <a:gd name="connsiteY17" fmla="*/ 1631216 h 1631216"/>
              <a:gd name="connsiteX18" fmla="*/ 0 w 4569145"/>
              <a:gd name="connsiteY18" fmla="*/ 1631216 h 1631216"/>
              <a:gd name="connsiteX19" fmla="*/ 0 w 4569145"/>
              <a:gd name="connsiteY19" fmla="*/ 1136414 h 1631216"/>
              <a:gd name="connsiteX20" fmla="*/ 0 w 4569145"/>
              <a:gd name="connsiteY20" fmla="*/ 625299 h 1631216"/>
              <a:gd name="connsiteX21" fmla="*/ 0 w 4569145"/>
              <a:gd name="connsiteY21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631216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73950" y="162298"/>
                  <a:pt x="4526587" y="324098"/>
                  <a:pt x="4569145" y="576363"/>
                </a:cubicBezTo>
                <a:cubicBezTo>
                  <a:pt x="4611703" y="828628"/>
                  <a:pt x="4549192" y="945677"/>
                  <a:pt x="4569145" y="1087477"/>
                </a:cubicBezTo>
                <a:cubicBezTo>
                  <a:pt x="4589098" y="1229277"/>
                  <a:pt x="4566283" y="1431406"/>
                  <a:pt x="4569145" y="1631216"/>
                </a:cubicBezTo>
                <a:cubicBezTo>
                  <a:pt x="4296254" y="1680908"/>
                  <a:pt x="4133029" y="1602447"/>
                  <a:pt x="3952310" y="1631216"/>
                </a:cubicBezTo>
                <a:cubicBezTo>
                  <a:pt x="3771592" y="1659985"/>
                  <a:pt x="3613139" y="1568766"/>
                  <a:pt x="3289784" y="1631216"/>
                </a:cubicBezTo>
                <a:cubicBezTo>
                  <a:pt x="2966429" y="1693666"/>
                  <a:pt x="2953898" y="1583846"/>
                  <a:pt x="2627258" y="1631216"/>
                </a:cubicBezTo>
                <a:cubicBezTo>
                  <a:pt x="2300618" y="1678586"/>
                  <a:pt x="2299427" y="1582058"/>
                  <a:pt x="2147498" y="1631216"/>
                </a:cubicBezTo>
                <a:cubicBezTo>
                  <a:pt x="1995569" y="1680374"/>
                  <a:pt x="1830916" y="1611753"/>
                  <a:pt x="1576355" y="1631216"/>
                </a:cubicBezTo>
                <a:cubicBezTo>
                  <a:pt x="1321794" y="1650679"/>
                  <a:pt x="1124002" y="1619320"/>
                  <a:pt x="913829" y="1631216"/>
                </a:cubicBezTo>
                <a:cubicBezTo>
                  <a:pt x="703656" y="1643112"/>
                  <a:pt x="264102" y="1575769"/>
                  <a:pt x="0" y="1631216"/>
                </a:cubicBezTo>
                <a:cubicBezTo>
                  <a:pt x="-27273" y="1409478"/>
                  <a:pt x="33754" y="1355328"/>
                  <a:pt x="0" y="1136414"/>
                </a:cubicBezTo>
                <a:cubicBezTo>
                  <a:pt x="-33754" y="917500"/>
                  <a:pt x="49256" y="878187"/>
                  <a:pt x="0" y="625299"/>
                </a:cubicBezTo>
                <a:cubicBezTo>
                  <a:pt x="-49256" y="372411"/>
                  <a:pt x="41245" y="2011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We will start by calculating the likelihood of the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obese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persons given the shape of the S-curve line.</a:t>
            </a:r>
            <a:endParaRPr lang="en-US" sz="2500" b="1" dirty="0">
              <a:latin typeface="Calibri Body"/>
              <a:ea typeface="Cambria Math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1" grpId="0" animBg="1"/>
      <p:bldP spid="22" grpId="0" animBg="1"/>
      <p:bldP spid="23" grpId="0" animBg="1"/>
      <p:bldP spid="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3554819"/>
          </a:xfrm>
          <a:custGeom>
            <a:avLst/>
            <a:gdLst>
              <a:gd name="connsiteX0" fmla="*/ 0 w 4569145"/>
              <a:gd name="connsiteY0" fmla="*/ 0 h 3554819"/>
              <a:gd name="connsiteX1" fmla="*/ 525452 w 4569145"/>
              <a:gd name="connsiteY1" fmla="*/ 0 h 3554819"/>
              <a:gd name="connsiteX2" fmla="*/ 959520 w 4569145"/>
              <a:gd name="connsiteY2" fmla="*/ 0 h 3554819"/>
              <a:gd name="connsiteX3" fmla="*/ 1622046 w 4569145"/>
              <a:gd name="connsiteY3" fmla="*/ 0 h 3554819"/>
              <a:gd name="connsiteX4" fmla="*/ 2147498 w 4569145"/>
              <a:gd name="connsiteY4" fmla="*/ 0 h 3554819"/>
              <a:gd name="connsiteX5" fmla="*/ 2672950 w 4569145"/>
              <a:gd name="connsiteY5" fmla="*/ 0 h 3554819"/>
              <a:gd name="connsiteX6" fmla="*/ 3335476 w 4569145"/>
              <a:gd name="connsiteY6" fmla="*/ 0 h 3554819"/>
              <a:gd name="connsiteX7" fmla="*/ 3815236 w 4569145"/>
              <a:gd name="connsiteY7" fmla="*/ 0 h 3554819"/>
              <a:gd name="connsiteX8" fmla="*/ 4569145 w 4569145"/>
              <a:gd name="connsiteY8" fmla="*/ 0 h 3554819"/>
              <a:gd name="connsiteX9" fmla="*/ 4569145 w 4569145"/>
              <a:gd name="connsiteY9" fmla="*/ 663566 h 3554819"/>
              <a:gd name="connsiteX10" fmla="*/ 4569145 w 4569145"/>
              <a:gd name="connsiteY10" fmla="*/ 1184940 h 3554819"/>
              <a:gd name="connsiteX11" fmla="*/ 4569145 w 4569145"/>
              <a:gd name="connsiteY11" fmla="*/ 1777410 h 3554819"/>
              <a:gd name="connsiteX12" fmla="*/ 4569145 w 4569145"/>
              <a:gd name="connsiteY12" fmla="*/ 2405428 h 3554819"/>
              <a:gd name="connsiteX13" fmla="*/ 4569145 w 4569145"/>
              <a:gd name="connsiteY13" fmla="*/ 2891253 h 3554819"/>
              <a:gd name="connsiteX14" fmla="*/ 4569145 w 4569145"/>
              <a:gd name="connsiteY14" fmla="*/ 3554819 h 3554819"/>
              <a:gd name="connsiteX15" fmla="*/ 3998002 w 4569145"/>
              <a:gd name="connsiteY15" fmla="*/ 3554819 h 3554819"/>
              <a:gd name="connsiteX16" fmla="*/ 3426859 w 4569145"/>
              <a:gd name="connsiteY16" fmla="*/ 3554819 h 3554819"/>
              <a:gd name="connsiteX17" fmla="*/ 2764333 w 4569145"/>
              <a:gd name="connsiteY17" fmla="*/ 3554819 h 3554819"/>
              <a:gd name="connsiteX18" fmla="*/ 2193190 w 4569145"/>
              <a:gd name="connsiteY18" fmla="*/ 3554819 h 3554819"/>
              <a:gd name="connsiteX19" fmla="*/ 1759121 w 4569145"/>
              <a:gd name="connsiteY19" fmla="*/ 3554819 h 3554819"/>
              <a:gd name="connsiteX20" fmla="*/ 1279361 w 4569145"/>
              <a:gd name="connsiteY20" fmla="*/ 3554819 h 3554819"/>
              <a:gd name="connsiteX21" fmla="*/ 616835 w 4569145"/>
              <a:gd name="connsiteY21" fmla="*/ 3554819 h 3554819"/>
              <a:gd name="connsiteX22" fmla="*/ 0 w 4569145"/>
              <a:gd name="connsiteY22" fmla="*/ 3554819 h 3554819"/>
              <a:gd name="connsiteX23" fmla="*/ 0 w 4569145"/>
              <a:gd name="connsiteY23" fmla="*/ 3033446 h 3554819"/>
              <a:gd name="connsiteX24" fmla="*/ 0 w 4569145"/>
              <a:gd name="connsiteY24" fmla="*/ 2476524 h 3554819"/>
              <a:gd name="connsiteX25" fmla="*/ 0 w 4569145"/>
              <a:gd name="connsiteY25" fmla="*/ 1990699 h 3554819"/>
              <a:gd name="connsiteX26" fmla="*/ 0 w 4569145"/>
              <a:gd name="connsiteY26" fmla="*/ 1504873 h 3554819"/>
              <a:gd name="connsiteX27" fmla="*/ 0 w 4569145"/>
              <a:gd name="connsiteY27" fmla="*/ 876855 h 3554819"/>
              <a:gd name="connsiteX28" fmla="*/ 0 w 4569145"/>
              <a:gd name="connsiteY28" fmla="*/ 0 h 355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69145" h="3554819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603625" y="218412"/>
                  <a:pt x="4508139" y="529863"/>
                  <a:pt x="4569145" y="663566"/>
                </a:cubicBezTo>
                <a:cubicBezTo>
                  <a:pt x="4630151" y="797269"/>
                  <a:pt x="4552231" y="1040717"/>
                  <a:pt x="4569145" y="1184940"/>
                </a:cubicBezTo>
                <a:cubicBezTo>
                  <a:pt x="4586059" y="1329163"/>
                  <a:pt x="4547409" y="1550197"/>
                  <a:pt x="4569145" y="1777410"/>
                </a:cubicBezTo>
                <a:cubicBezTo>
                  <a:pt x="4590881" y="2004623"/>
                  <a:pt x="4568506" y="2122109"/>
                  <a:pt x="4569145" y="2405428"/>
                </a:cubicBezTo>
                <a:cubicBezTo>
                  <a:pt x="4569784" y="2688747"/>
                  <a:pt x="4521506" y="2777175"/>
                  <a:pt x="4569145" y="2891253"/>
                </a:cubicBezTo>
                <a:cubicBezTo>
                  <a:pt x="4616784" y="3005331"/>
                  <a:pt x="4547996" y="3357504"/>
                  <a:pt x="4569145" y="3554819"/>
                </a:cubicBezTo>
                <a:cubicBezTo>
                  <a:pt x="4327209" y="3596260"/>
                  <a:pt x="4255713" y="3508502"/>
                  <a:pt x="3998002" y="3554819"/>
                </a:cubicBezTo>
                <a:cubicBezTo>
                  <a:pt x="3740291" y="3601136"/>
                  <a:pt x="3681420" y="3535356"/>
                  <a:pt x="3426859" y="3554819"/>
                </a:cubicBezTo>
                <a:cubicBezTo>
                  <a:pt x="3172298" y="3574282"/>
                  <a:pt x="2974506" y="3542923"/>
                  <a:pt x="2764333" y="3554819"/>
                </a:cubicBezTo>
                <a:cubicBezTo>
                  <a:pt x="2554160" y="3566715"/>
                  <a:pt x="2428209" y="3499133"/>
                  <a:pt x="2193190" y="3554819"/>
                </a:cubicBezTo>
                <a:cubicBezTo>
                  <a:pt x="1958171" y="3610505"/>
                  <a:pt x="1957360" y="3532686"/>
                  <a:pt x="1759121" y="3554819"/>
                </a:cubicBezTo>
                <a:cubicBezTo>
                  <a:pt x="1560882" y="3576952"/>
                  <a:pt x="1443877" y="3527025"/>
                  <a:pt x="1279361" y="3554819"/>
                </a:cubicBezTo>
                <a:cubicBezTo>
                  <a:pt x="1114845" y="3582613"/>
                  <a:pt x="854921" y="3525349"/>
                  <a:pt x="616835" y="3554819"/>
                </a:cubicBezTo>
                <a:cubicBezTo>
                  <a:pt x="378749" y="3584289"/>
                  <a:pt x="300105" y="3489672"/>
                  <a:pt x="0" y="3554819"/>
                </a:cubicBezTo>
                <a:cubicBezTo>
                  <a:pt x="-29654" y="3388787"/>
                  <a:pt x="47690" y="3229346"/>
                  <a:pt x="0" y="3033446"/>
                </a:cubicBezTo>
                <a:cubicBezTo>
                  <a:pt x="-47690" y="2837546"/>
                  <a:pt x="57747" y="2589475"/>
                  <a:pt x="0" y="2476524"/>
                </a:cubicBezTo>
                <a:cubicBezTo>
                  <a:pt x="-57747" y="2363573"/>
                  <a:pt x="52380" y="2164719"/>
                  <a:pt x="0" y="1990699"/>
                </a:cubicBezTo>
                <a:cubicBezTo>
                  <a:pt x="-52380" y="1816680"/>
                  <a:pt x="26410" y="1633816"/>
                  <a:pt x="0" y="1504873"/>
                </a:cubicBezTo>
                <a:cubicBezTo>
                  <a:pt x="-26410" y="1375930"/>
                  <a:pt x="33108" y="1016127"/>
                  <a:pt x="0" y="876855"/>
                </a:cubicBezTo>
                <a:cubicBezTo>
                  <a:pt x="-33108" y="737583"/>
                  <a:pt x="100939" y="183771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likelihood that this person is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obese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given the shape of the S-curve line is the value on the y-axis where the point intersects the S-curve line. </a:t>
            </a:r>
          </a:p>
          <a:p>
            <a:endParaRPr lang="en-US" sz="2500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Which 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0.49</a:t>
            </a:r>
          </a:p>
          <a:p>
            <a:endParaRPr lang="en-US" sz="2500" b="1" dirty="0">
              <a:latin typeface="Calibri Body"/>
              <a:ea typeface="Cambria Math" panose="02040503050406030204" pitchFamily="18" charset="0"/>
            </a:endParaRPr>
          </a:p>
          <a:p>
            <a:endParaRPr lang="en-US" sz="2500" b="1" dirty="0">
              <a:latin typeface="Calibri Body"/>
              <a:ea typeface="Cambria Math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3B1A461-0269-CCF0-5577-103060B19DCC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8279112" y="2451027"/>
            <a:ext cx="0" cy="2240347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548C1F-108E-F1C7-FFB0-E06DC4EBE684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318422" y="2299353"/>
            <a:ext cx="1806580" cy="0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ABFA6354-3964-8276-9276-7169A69DB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9530" y="2085986"/>
            <a:ext cx="426731" cy="4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1" grpId="0" animBg="1"/>
      <p:bldP spid="22" grpId="0" animBg="1"/>
      <p:bldP spid="23" grpId="0" animBg="1"/>
      <p:bldP spid="2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861774"/>
          </a:xfrm>
          <a:custGeom>
            <a:avLst/>
            <a:gdLst>
              <a:gd name="connsiteX0" fmla="*/ 0 w 4569145"/>
              <a:gd name="connsiteY0" fmla="*/ 0 h 861774"/>
              <a:gd name="connsiteX1" fmla="*/ 525452 w 4569145"/>
              <a:gd name="connsiteY1" fmla="*/ 0 h 861774"/>
              <a:gd name="connsiteX2" fmla="*/ 959520 w 4569145"/>
              <a:gd name="connsiteY2" fmla="*/ 0 h 861774"/>
              <a:gd name="connsiteX3" fmla="*/ 1622046 w 4569145"/>
              <a:gd name="connsiteY3" fmla="*/ 0 h 861774"/>
              <a:gd name="connsiteX4" fmla="*/ 2147498 w 4569145"/>
              <a:gd name="connsiteY4" fmla="*/ 0 h 861774"/>
              <a:gd name="connsiteX5" fmla="*/ 2672950 w 4569145"/>
              <a:gd name="connsiteY5" fmla="*/ 0 h 861774"/>
              <a:gd name="connsiteX6" fmla="*/ 3335476 w 4569145"/>
              <a:gd name="connsiteY6" fmla="*/ 0 h 861774"/>
              <a:gd name="connsiteX7" fmla="*/ 3815236 w 4569145"/>
              <a:gd name="connsiteY7" fmla="*/ 0 h 861774"/>
              <a:gd name="connsiteX8" fmla="*/ 4569145 w 4569145"/>
              <a:gd name="connsiteY8" fmla="*/ 0 h 861774"/>
              <a:gd name="connsiteX9" fmla="*/ 4569145 w 4569145"/>
              <a:gd name="connsiteY9" fmla="*/ 448122 h 861774"/>
              <a:gd name="connsiteX10" fmla="*/ 4569145 w 4569145"/>
              <a:gd name="connsiteY10" fmla="*/ 861774 h 861774"/>
              <a:gd name="connsiteX11" fmla="*/ 3998002 w 4569145"/>
              <a:gd name="connsiteY11" fmla="*/ 861774 h 861774"/>
              <a:gd name="connsiteX12" fmla="*/ 3472550 w 4569145"/>
              <a:gd name="connsiteY12" fmla="*/ 861774 h 861774"/>
              <a:gd name="connsiteX13" fmla="*/ 2810024 w 4569145"/>
              <a:gd name="connsiteY13" fmla="*/ 861774 h 861774"/>
              <a:gd name="connsiteX14" fmla="*/ 2147498 w 4569145"/>
              <a:gd name="connsiteY14" fmla="*/ 861774 h 861774"/>
              <a:gd name="connsiteX15" fmla="*/ 1667738 w 4569145"/>
              <a:gd name="connsiteY15" fmla="*/ 861774 h 861774"/>
              <a:gd name="connsiteX16" fmla="*/ 1096595 w 4569145"/>
              <a:gd name="connsiteY16" fmla="*/ 861774 h 861774"/>
              <a:gd name="connsiteX17" fmla="*/ 0 w 4569145"/>
              <a:gd name="connsiteY17" fmla="*/ 861774 h 861774"/>
              <a:gd name="connsiteX18" fmla="*/ 0 w 4569145"/>
              <a:gd name="connsiteY18" fmla="*/ 430887 h 861774"/>
              <a:gd name="connsiteX19" fmla="*/ 0 w 4569145"/>
              <a:gd name="connsiteY19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69145" h="861774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94445" y="163253"/>
                  <a:pt x="4551914" y="242259"/>
                  <a:pt x="4569145" y="448122"/>
                </a:cubicBezTo>
                <a:cubicBezTo>
                  <a:pt x="4586376" y="653985"/>
                  <a:pt x="4533518" y="692452"/>
                  <a:pt x="4569145" y="861774"/>
                </a:cubicBezTo>
                <a:cubicBezTo>
                  <a:pt x="4446231" y="867449"/>
                  <a:pt x="4152707" y="839116"/>
                  <a:pt x="3998002" y="861774"/>
                </a:cubicBezTo>
                <a:cubicBezTo>
                  <a:pt x="3843297" y="884432"/>
                  <a:pt x="3650152" y="854744"/>
                  <a:pt x="3472550" y="861774"/>
                </a:cubicBezTo>
                <a:cubicBezTo>
                  <a:pt x="3294948" y="868804"/>
                  <a:pt x="3133379" y="799324"/>
                  <a:pt x="2810024" y="861774"/>
                </a:cubicBezTo>
                <a:cubicBezTo>
                  <a:pt x="2486669" y="924224"/>
                  <a:pt x="2474138" y="814404"/>
                  <a:pt x="2147498" y="861774"/>
                </a:cubicBezTo>
                <a:cubicBezTo>
                  <a:pt x="1820858" y="909144"/>
                  <a:pt x="1819667" y="812616"/>
                  <a:pt x="1667738" y="861774"/>
                </a:cubicBezTo>
                <a:cubicBezTo>
                  <a:pt x="1515809" y="910932"/>
                  <a:pt x="1351156" y="842311"/>
                  <a:pt x="1096595" y="861774"/>
                </a:cubicBezTo>
                <a:cubicBezTo>
                  <a:pt x="842034" y="881237"/>
                  <a:pt x="527928" y="787124"/>
                  <a:pt x="0" y="861774"/>
                </a:cubicBezTo>
                <a:cubicBezTo>
                  <a:pt x="-14204" y="721856"/>
                  <a:pt x="3800" y="606907"/>
                  <a:pt x="0" y="430887"/>
                </a:cubicBezTo>
                <a:cubicBezTo>
                  <a:pt x="-3800" y="254867"/>
                  <a:pt x="8668" y="1712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likelihood of this person is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obese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3B1A461-0269-CCF0-5577-103060B19DCC}"/>
              </a:ext>
            </a:extLst>
          </p:cNvPr>
          <p:cNvCxnSpPr>
            <a:cxnSpLocks/>
            <a:endCxn id="25" idx="4"/>
          </p:cNvCxnSpPr>
          <p:nvPr/>
        </p:nvCxnSpPr>
        <p:spPr>
          <a:xfrm flipV="1">
            <a:off x="9301306" y="1678397"/>
            <a:ext cx="0" cy="3050423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548C1F-108E-F1C7-FFB0-E06DC4EBE684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6203221" y="1526723"/>
            <a:ext cx="2943975" cy="0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ABFA6354-3964-8276-9276-7169A69DB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0934" y="1313356"/>
            <a:ext cx="426731" cy="4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4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C207DE-DE78-4CC8-1F15-6853AA13A2BC}"/>
              </a:ext>
            </a:extLst>
          </p:cNvPr>
          <p:cNvSpPr txBox="1"/>
          <p:nvPr/>
        </p:nvSpPr>
        <p:spPr>
          <a:xfrm>
            <a:off x="526582" y="801996"/>
            <a:ext cx="4702923" cy="1246495"/>
          </a:xfrm>
          <a:custGeom>
            <a:avLst/>
            <a:gdLst>
              <a:gd name="connsiteX0" fmla="*/ 0 w 4702923"/>
              <a:gd name="connsiteY0" fmla="*/ 0 h 1246495"/>
              <a:gd name="connsiteX1" fmla="*/ 540836 w 4702923"/>
              <a:gd name="connsiteY1" fmla="*/ 0 h 1246495"/>
              <a:gd name="connsiteX2" fmla="*/ 987614 w 4702923"/>
              <a:gd name="connsiteY2" fmla="*/ 0 h 1246495"/>
              <a:gd name="connsiteX3" fmla="*/ 1669538 w 4702923"/>
              <a:gd name="connsiteY3" fmla="*/ 0 h 1246495"/>
              <a:gd name="connsiteX4" fmla="*/ 2210374 w 4702923"/>
              <a:gd name="connsiteY4" fmla="*/ 0 h 1246495"/>
              <a:gd name="connsiteX5" fmla="*/ 2751210 w 4702923"/>
              <a:gd name="connsiteY5" fmla="*/ 0 h 1246495"/>
              <a:gd name="connsiteX6" fmla="*/ 3433134 w 4702923"/>
              <a:gd name="connsiteY6" fmla="*/ 0 h 1246495"/>
              <a:gd name="connsiteX7" fmla="*/ 3926941 w 4702923"/>
              <a:gd name="connsiteY7" fmla="*/ 0 h 1246495"/>
              <a:gd name="connsiteX8" fmla="*/ 4702923 w 4702923"/>
              <a:gd name="connsiteY8" fmla="*/ 0 h 1246495"/>
              <a:gd name="connsiteX9" fmla="*/ 4702923 w 4702923"/>
              <a:gd name="connsiteY9" fmla="*/ 440428 h 1246495"/>
              <a:gd name="connsiteX10" fmla="*/ 4702923 w 4702923"/>
              <a:gd name="connsiteY10" fmla="*/ 830997 h 1246495"/>
              <a:gd name="connsiteX11" fmla="*/ 4702923 w 4702923"/>
              <a:gd name="connsiteY11" fmla="*/ 1246495 h 1246495"/>
              <a:gd name="connsiteX12" fmla="*/ 4068028 w 4702923"/>
              <a:gd name="connsiteY12" fmla="*/ 1246495 h 1246495"/>
              <a:gd name="connsiteX13" fmla="*/ 3386105 w 4702923"/>
              <a:gd name="connsiteY13" fmla="*/ 1246495 h 1246495"/>
              <a:gd name="connsiteX14" fmla="*/ 2704181 w 4702923"/>
              <a:gd name="connsiteY14" fmla="*/ 1246495 h 1246495"/>
              <a:gd name="connsiteX15" fmla="*/ 2210374 w 4702923"/>
              <a:gd name="connsiteY15" fmla="*/ 1246495 h 1246495"/>
              <a:gd name="connsiteX16" fmla="*/ 1622508 w 4702923"/>
              <a:gd name="connsiteY16" fmla="*/ 1246495 h 1246495"/>
              <a:gd name="connsiteX17" fmla="*/ 940585 w 4702923"/>
              <a:gd name="connsiteY17" fmla="*/ 1246495 h 1246495"/>
              <a:gd name="connsiteX18" fmla="*/ 0 w 4702923"/>
              <a:gd name="connsiteY18" fmla="*/ 1246495 h 1246495"/>
              <a:gd name="connsiteX19" fmla="*/ 0 w 4702923"/>
              <a:gd name="connsiteY19" fmla="*/ 868392 h 1246495"/>
              <a:gd name="connsiteX20" fmla="*/ 0 w 4702923"/>
              <a:gd name="connsiteY20" fmla="*/ 477823 h 1246495"/>
              <a:gd name="connsiteX21" fmla="*/ 0 w 4702923"/>
              <a:gd name="connsiteY21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702923" h="1246495" extrusionOk="0">
                <a:moveTo>
                  <a:pt x="0" y="0"/>
                </a:moveTo>
                <a:cubicBezTo>
                  <a:pt x="140470" y="-14405"/>
                  <a:pt x="316977" y="54458"/>
                  <a:pt x="540836" y="0"/>
                </a:cubicBezTo>
                <a:cubicBezTo>
                  <a:pt x="764695" y="-54458"/>
                  <a:pt x="886296" y="6484"/>
                  <a:pt x="987614" y="0"/>
                </a:cubicBezTo>
                <a:cubicBezTo>
                  <a:pt x="1088932" y="-6484"/>
                  <a:pt x="1389884" y="42702"/>
                  <a:pt x="1669538" y="0"/>
                </a:cubicBezTo>
                <a:cubicBezTo>
                  <a:pt x="1949192" y="-42702"/>
                  <a:pt x="2019031" y="46161"/>
                  <a:pt x="2210374" y="0"/>
                </a:cubicBezTo>
                <a:cubicBezTo>
                  <a:pt x="2401717" y="-46161"/>
                  <a:pt x="2483231" y="12426"/>
                  <a:pt x="2751210" y="0"/>
                </a:cubicBezTo>
                <a:cubicBezTo>
                  <a:pt x="3019189" y="-12426"/>
                  <a:pt x="3243249" y="55459"/>
                  <a:pt x="3433134" y="0"/>
                </a:cubicBezTo>
                <a:cubicBezTo>
                  <a:pt x="3623019" y="-55459"/>
                  <a:pt x="3791365" y="1021"/>
                  <a:pt x="3926941" y="0"/>
                </a:cubicBezTo>
                <a:cubicBezTo>
                  <a:pt x="4062517" y="-1021"/>
                  <a:pt x="4404071" y="31095"/>
                  <a:pt x="4702923" y="0"/>
                </a:cubicBezTo>
                <a:cubicBezTo>
                  <a:pt x="4703196" y="153324"/>
                  <a:pt x="4668925" y="338146"/>
                  <a:pt x="4702923" y="440428"/>
                </a:cubicBezTo>
                <a:cubicBezTo>
                  <a:pt x="4736921" y="542710"/>
                  <a:pt x="4669996" y="736917"/>
                  <a:pt x="4702923" y="830997"/>
                </a:cubicBezTo>
                <a:cubicBezTo>
                  <a:pt x="4735850" y="925077"/>
                  <a:pt x="4658567" y="1080738"/>
                  <a:pt x="4702923" y="1246495"/>
                </a:cubicBezTo>
                <a:cubicBezTo>
                  <a:pt x="4543304" y="1247889"/>
                  <a:pt x="4209983" y="1221647"/>
                  <a:pt x="4068028" y="1246495"/>
                </a:cubicBezTo>
                <a:cubicBezTo>
                  <a:pt x="3926073" y="1271343"/>
                  <a:pt x="3664930" y="1176917"/>
                  <a:pt x="3386105" y="1246495"/>
                </a:cubicBezTo>
                <a:cubicBezTo>
                  <a:pt x="3107280" y="1316073"/>
                  <a:pt x="2882010" y="1234159"/>
                  <a:pt x="2704181" y="1246495"/>
                </a:cubicBezTo>
                <a:cubicBezTo>
                  <a:pt x="2526352" y="1258831"/>
                  <a:pt x="2431424" y="1228823"/>
                  <a:pt x="2210374" y="1246495"/>
                </a:cubicBezTo>
                <a:cubicBezTo>
                  <a:pt x="1989324" y="1264167"/>
                  <a:pt x="1903967" y="1203691"/>
                  <a:pt x="1622508" y="1246495"/>
                </a:cubicBezTo>
                <a:cubicBezTo>
                  <a:pt x="1341049" y="1289299"/>
                  <a:pt x="1269537" y="1231852"/>
                  <a:pt x="940585" y="1246495"/>
                </a:cubicBezTo>
                <a:cubicBezTo>
                  <a:pt x="611633" y="1261138"/>
                  <a:pt x="316629" y="1211499"/>
                  <a:pt x="0" y="1246495"/>
                </a:cubicBezTo>
                <a:cubicBezTo>
                  <a:pt x="-25961" y="1136043"/>
                  <a:pt x="35810" y="1006792"/>
                  <a:pt x="0" y="868392"/>
                </a:cubicBezTo>
                <a:cubicBezTo>
                  <a:pt x="-35810" y="729992"/>
                  <a:pt x="3037" y="600245"/>
                  <a:pt x="0" y="477823"/>
                </a:cubicBezTo>
                <a:cubicBezTo>
                  <a:pt x="-3037" y="355401"/>
                  <a:pt x="31246" y="9828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In logistic regression, our goal is to draw 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best fitting S-curved line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to the data</a:t>
            </a:r>
            <a:endParaRPr lang="en-US" sz="2500" dirty="0">
              <a:latin typeface="Calibri Body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F4A862-4A63-D6C2-06E2-4B195DD4F260}"/>
              </a:ext>
            </a:extLst>
          </p:cNvPr>
          <p:cNvGrpSpPr/>
          <p:nvPr/>
        </p:nvGrpSpPr>
        <p:grpSpPr>
          <a:xfrm>
            <a:off x="5789051" y="801996"/>
            <a:ext cx="5642535" cy="4106103"/>
            <a:chOff x="4846147" y="903357"/>
            <a:chExt cx="6884533" cy="475375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869A23E-5174-26E6-124C-2BB0F48EC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3221" y="903357"/>
              <a:ext cx="0" cy="390538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8F5698-92A5-880D-395D-61DBBAD8A0A3}"/>
                </a:ext>
              </a:extLst>
            </p:cNvPr>
            <p:cNvCxnSpPr>
              <a:cxnSpLocks/>
            </p:cNvCxnSpPr>
            <p:nvPr/>
          </p:nvCxnSpPr>
          <p:spPr>
            <a:xfrm>
              <a:off x="6183545" y="4778195"/>
              <a:ext cx="5547135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23EDF5-E575-8CA6-2A6D-16663D82677B}"/>
                </a:ext>
              </a:extLst>
            </p:cNvPr>
            <p:cNvCxnSpPr>
              <a:cxnSpLocks/>
            </p:cNvCxnSpPr>
            <p:nvPr/>
          </p:nvCxnSpPr>
          <p:spPr>
            <a:xfrm>
              <a:off x="743890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A613628-0D77-95AA-4EF2-C4BAA1605193}"/>
                </a:ext>
              </a:extLst>
            </p:cNvPr>
            <p:cNvCxnSpPr>
              <a:cxnSpLocks/>
            </p:cNvCxnSpPr>
            <p:nvPr/>
          </p:nvCxnSpPr>
          <p:spPr>
            <a:xfrm>
              <a:off x="8318292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BEF824A-29DD-75C9-AC3E-714C36B6631F}"/>
                </a:ext>
              </a:extLst>
            </p:cNvPr>
            <p:cNvCxnSpPr>
              <a:cxnSpLocks/>
            </p:cNvCxnSpPr>
            <p:nvPr/>
          </p:nvCxnSpPr>
          <p:spPr>
            <a:xfrm>
              <a:off x="1095647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1B9FCB-738D-8D91-4AC0-AEF1762B0C6C}"/>
                </a:ext>
              </a:extLst>
            </p:cNvPr>
            <p:cNvSpPr txBox="1"/>
            <p:nvPr/>
          </p:nvSpPr>
          <p:spPr>
            <a:xfrm>
              <a:off x="7267743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1B1A45-E640-D9CE-1F57-9DAC1EB39078}"/>
                </a:ext>
              </a:extLst>
            </p:cNvPr>
            <p:cNvSpPr txBox="1"/>
            <p:nvPr/>
          </p:nvSpPr>
          <p:spPr>
            <a:xfrm>
              <a:off x="8173426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CB172B-A74C-7939-0A47-CD9ED1BC5608}"/>
                </a:ext>
              </a:extLst>
            </p:cNvPr>
            <p:cNvSpPr txBox="1"/>
            <p:nvPr/>
          </p:nvSpPr>
          <p:spPr>
            <a:xfrm>
              <a:off x="9020616" y="50741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3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13F651E-7BF1-7001-A48C-19CD731A17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22896" y="3868381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24BBD7D-A8D4-9F57-F211-EA97EA063B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03221" y="1105785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27B254-EF8F-4FBD-15DA-F6AEB50913A5}"/>
                </a:ext>
              </a:extLst>
            </p:cNvPr>
            <p:cNvSpPr txBox="1"/>
            <p:nvPr/>
          </p:nvSpPr>
          <p:spPr>
            <a:xfrm>
              <a:off x="4846147" y="3952710"/>
              <a:ext cx="1098274" cy="855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Not Obese</a:t>
              </a:r>
              <a:endParaRPr lang="en-PH" sz="21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3B6EED-7448-6E5F-7279-94BEEE3843F9}"/>
                </a:ext>
              </a:extLst>
            </p:cNvPr>
            <p:cNvSpPr txBox="1"/>
            <p:nvPr/>
          </p:nvSpPr>
          <p:spPr>
            <a:xfrm>
              <a:off x="4866940" y="1195287"/>
              <a:ext cx="1077481" cy="481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Obese</a:t>
              </a:r>
              <a:endParaRPr lang="en-PH" sz="2100" b="1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06200B7-8E69-0D69-1B6C-EC69792B020C}"/>
                </a:ext>
              </a:extLst>
            </p:cNvPr>
            <p:cNvCxnSpPr>
              <a:cxnSpLocks/>
            </p:cNvCxnSpPr>
            <p:nvPr/>
          </p:nvCxnSpPr>
          <p:spPr>
            <a:xfrm>
              <a:off x="9197684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FADC9DB-9014-E9F8-0C2E-02E35D80F5B1}"/>
                </a:ext>
              </a:extLst>
            </p:cNvPr>
            <p:cNvCxnSpPr>
              <a:cxnSpLocks/>
            </p:cNvCxnSpPr>
            <p:nvPr/>
          </p:nvCxnSpPr>
          <p:spPr>
            <a:xfrm>
              <a:off x="10077076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A2D8BC-6212-E852-B816-F1C4092F3CC1}"/>
                </a:ext>
              </a:extLst>
            </p:cNvPr>
            <p:cNvSpPr txBox="1"/>
            <p:nvPr/>
          </p:nvSpPr>
          <p:spPr>
            <a:xfrm>
              <a:off x="9932210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2DB8E7-4237-DC1F-24E9-0A1D7ECBE6FA}"/>
                </a:ext>
              </a:extLst>
            </p:cNvPr>
            <p:cNvSpPr txBox="1"/>
            <p:nvPr/>
          </p:nvSpPr>
          <p:spPr>
            <a:xfrm>
              <a:off x="10785307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5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C0C1828-DDE7-6BE4-87D2-C4C9011B4528}"/>
                </a:ext>
              </a:extLst>
            </p:cNvPr>
            <p:cNvSpPr/>
            <p:nvPr/>
          </p:nvSpPr>
          <p:spPr>
            <a:xfrm>
              <a:off x="6598508" y="1433867"/>
              <a:ext cx="4588476" cy="2852826"/>
            </a:xfrm>
            <a:custGeom>
              <a:avLst/>
              <a:gdLst>
                <a:gd name="connsiteX0" fmla="*/ 0 w 4588476"/>
                <a:gd name="connsiteY0" fmla="*/ 2750955 h 2852826"/>
                <a:gd name="connsiteX1" fmla="*/ 1276865 w 4588476"/>
                <a:gd name="connsiteY1" fmla="*/ 2569722 h 2852826"/>
                <a:gd name="connsiteX2" fmla="*/ 1952368 w 4588476"/>
                <a:gd name="connsiteY2" fmla="*/ 345506 h 2852826"/>
                <a:gd name="connsiteX3" fmla="*/ 4539049 w 4588476"/>
                <a:gd name="connsiteY3" fmla="*/ 7755 h 2852826"/>
                <a:gd name="connsiteX4" fmla="*/ 4539049 w 4588476"/>
                <a:gd name="connsiteY4" fmla="*/ 7755 h 2852826"/>
                <a:gd name="connsiteX5" fmla="*/ 4588476 w 4588476"/>
                <a:gd name="connsiteY5" fmla="*/ 7755 h 285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8476" h="2852826">
                  <a:moveTo>
                    <a:pt x="0" y="2750955"/>
                  </a:moveTo>
                  <a:cubicBezTo>
                    <a:pt x="475735" y="2860792"/>
                    <a:pt x="951470" y="2970630"/>
                    <a:pt x="1276865" y="2569722"/>
                  </a:cubicBezTo>
                  <a:cubicBezTo>
                    <a:pt x="1602260" y="2168814"/>
                    <a:pt x="1408671" y="772501"/>
                    <a:pt x="1952368" y="345506"/>
                  </a:cubicBezTo>
                  <a:cubicBezTo>
                    <a:pt x="2496065" y="-81489"/>
                    <a:pt x="4539049" y="7755"/>
                    <a:pt x="4539049" y="7755"/>
                  </a:cubicBezTo>
                  <a:lnTo>
                    <a:pt x="4539049" y="7755"/>
                  </a:lnTo>
                  <a:lnTo>
                    <a:pt x="4588476" y="7755"/>
                  </a:lnTo>
                </a:path>
              </a:pathLst>
            </a:custGeom>
            <a:noFill/>
            <a:ln w="762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FE9767D-C587-1BF4-A980-3E66313EA2AC}"/>
                </a:ext>
              </a:extLst>
            </p:cNvPr>
            <p:cNvSpPr/>
            <p:nvPr/>
          </p:nvSpPr>
          <p:spPr>
            <a:xfrm>
              <a:off x="7123339" y="4059795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2E0AAB8-E45D-BF09-053C-B46F4AE488E0}"/>
                </a:ext>
              </a:extLst>
            </p:cNvPr>
            <p:cNvSpPr/>
            <p:nvPr/>
          </p:nvSpPr>
          <p:spPr>
            <a:xfrm>
              <a:off x="6672259" y="4016891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1864BAD-1921-7E1A-E29C-5D74B2532AED}"/>
                </a:ext>
              </a:extLst>
            </p:cNvPr>
            <p:cNvSpPr/>
            <p:nvPr/>
          </p:nvSpPr>
          <p:spPr>
            <a:xfrm>
              <a:off x="9147196" y="1375048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80DDBF3-E5B6-319F-AED6-43F4D395D834}"/>
                </a:ext>
              </a:extLst>
            </p:cNvPr>
            <p:cNvSpPr/>
            <p:nvPr/>
          </p:nvSpPr>
          <p:spPr>
            <a:xfrm>
              <a:off x="9875608" y="1282191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E631B74-F738-254E-15B7-440BA8F48643}"/>
                </a:ext>
              </a:extLst>
            </p:cNvPr>
            <p:cNvSpPr/>
            <p:nvPr/>
          </p:nvSpPr>
          <p:spPr>
            <a:xfrm>
              <a:off x="10282166" y="1286150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7FA9F99-892A-DB0F-CFDA-1AC521DBFFF0}"/>
                </a:ext>
              </a:extLst>
            </p:cNvPr>
            <p:cNvSpPr/>
            <p:nvPr/>
          </p:nvSpPr>
          <p:spPr>
            <a:xfrm>
              <a:off x="10715775" y="1282192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234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861774"/>
          </a:xfrm>
          <a:custGeom>
            <a:avLst/>
            <a:gdLst>
              <a:gd name="connsiteX0" fmla="*/ 0 w 4569145"/>
              <a:gd name="connsiteY0" fmla="*/ 0 h 861774"/>
              <a:gd name="connsiteX1" fmla="*/ 525452 w 4569145"/>
              <a:gd name="connsiteY1" fmla="*/ 0 h 861774"/>
              <a:gd name="connsiteX2" fmla="*/ 959520 w 4569145"/>
              <a:gd name="connsiteY2" fmla="*/ 0 h 861774"/>
              <a:gd name="connsiteX3" fmla="*/ 1622046 w 4569145"/>
              <a:gd name="connsiteY3" fmla="*/ 0 h 861774"/>
              <a:gd name="connsiteX4" fmla="*/ 2147498 w 4569145"/>
              <a:gd name="connsiteY4" fmla="*/ 0 h 861774"/>
              <a:gd name="connsiteX5" fmla="*/ 2672950 w 4569145"/>
              <a:gd name="connsiteY5" fmla="*/ 0 h 861774"/>
              <a:gd name="connsiteX6" fmla="*/ 3335476 w 4569145"/>
              <a:gd name="connsiteY6" fmla="*/ 0 h 861774"/>
              <a:gd name="connsiteX7" fmla="*/ 3815236 w 4569145"/>
              <a:gd name="connsiteY7" fmla="*/ 0 h 861774"/>
              <a:gd name="connsiteX8" fmla="*/ 4569145 w 4569145"/>
              <a:gd name="connsiteY8" fmla="*/ 0 h 861774"/>
              <a:gd name="connsiteX9" fmla="*/ 4569145 w 4569145"/>
              <a:gd name="connsiteY9" fmla="*/ 448122 h 861774"/>
              <a:gd name="connsiteX10" fmla="*/ 4569145 w 4569145"/>
              <a:gd name="connsiteY10" fmla="*/ 861774 h 861774"/>
              <a:gd name="connsiteX11" fmla="*/ 3998002 w 4569145"/>
              <a:gd name="connsiteY11" fmla="*/ 861774 h 861774"/>
              <a:gd name="connsiteX12" fmla="*/ 3472550 w 4569145"/>
              <a:gd name="connsiteY12" fmla="*/ 861774 h 861774"/>
              <a:gd name="connsiteX13" fmla="*/ 2810024 w 4569145"/>
              <a:gd name="connsiteY13" fmla="*/ 861774 h 861774"/>
              <a:gd name="connsiteX14" fmla="*/ 2147498 w 4569145"/>
              <a:gd name="connsiteY14" fmla="*/ 861774 h 861774"/>
              <a:gd name="connsiteX15" fmla="*/ 1667738 w 4569145"/>
              <a:gd name="connsiteY15" fmla="*/ 861774 h 861774"/>
              <a:gd name="connsiteX16" fmla="*/ 1096595 w 4569145"/>
              <a:gd name="connsiteY16" fmla="*/ 861774 h 861774"/>
              <a:gd name="connsiteX17" fmla="*/ 0 w 4569145"/>
              <a:gd name="connsiteY17" fmla="*/ 861774 h 861774"/>
              <a:gd name="connsiteX18" fmla="*/ 0 w 4569145"/>
              <a:gd name="connsiteY18" fmla="*/ 430887 h 861774"/>
              <a:gd name="connsiteX19" fmla="*/ 0 w 4569145"/>
              <a:gd name="connsiteY19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69145" h="861774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94445" y="163253"/>
                  <a:pt x="4551914" y="242259"/>
                  <a:pt x="4569145" y="448122"/>
                </a:cubicBezTo>
                <a:cubicBezTo>
                  <a:pt x="4586376" y="653985"/>
                  <a:pt x="4533518" y="692452"/>
                  <a:pt x="4569145" y="861774"/>
                </a:cubicBezTo>
                <a:cubicBezTo>
                  <a:pt x="4446231" y="867449"/>
                  <a:pt x="4152707" y="839116"/>
                  <a:pt x="3998002" y="861774"/>
                </a:cubicBezTo>
                <a:cubicBezTo>
                  <a:pt x="3843297" y="884432"/>
                  <a:pt x="3650152" y="854744"/>
                  <a:pt x="3472550" y="861774"/>
                </a:cubicBezTo>
                <a:cubicBezTo>
                  <a:pt x="3294948" y="868804"/>
                  <a:pt x="3133379" y="799324"/>
                  <a:pt x="2810024" y="861774"/>
                </a:cubicBezTo>
                <a:cubicBezTo>
                  <a:pt x="2486669" y="924224"/>
                  <a:pt x="2474138" y="814404"/>
                  <a:pt x="2147498" y="861774"/>
                </a:cubicBezTo>
                <a:cubicBezTo>
                  <a:pt x="1820858" y="909144"/>
                  <a:pt x="1819667" y="812616"/>
                  <a:pt x="1667738" y="861774"/>
                </a:cubicBezTo>
                <a:cubicBezTo>
                  <a:pt x="1515809" y="910932"/>
                  <a:pt x="1351156" y="842311"/>
                  <a:pt x="1096595" y="861774"/>
                </a:cubicBezTo>
                <a:cubicBezTo>
                  <a:pt x="842034" y="881237"/>
                  <a:pt x="527928" y="787124"/>
                  <a:pt x="0" y="861774"/>
                </a:cubicBezTo>
                <a:cubicBezTo>
                  <a:pt x="-14204" y="721856"/>
                  <a:pt x="3800" y="606907"/>
                  <a:pt x="0" y="430887"/>
                </a:cubicBezTo>
                <a:cubicBezTo>
                  <a:pt x="-3800" y="254867"/>
                  <a:pt x="8668" y="1712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likelihood that these people are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obese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0.91, 0.91 and 0.92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3B1A461-0269-CCF0-5577-103060B19DCC}"/>
              </a:ext>
            </a:extLst>
          </p:cNvPr>
          <p:cNvCxnSpPr>
            <a:cxnSpLocks/>
            <a:endCxn id="27" idx="4"/>
          </p:cNvCxnSpPr>
          <p:nvPr/>
        </p:nvCxnSpPr>
        <p:spPr>
          <a:xfrm flipV="1">
            <a:off x="10029718" y="1585540"/>
            <a:ext cx="0" cy="3105834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548C1F-108E-F1C7-FFB0-E06DC4EBE684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6203221" y="1433866"/>
            <a:ext cx="3672387" cy="1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ABFA6354-3964-8276-9276-7169A69DB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0126" y="1220499"/>
            <a:ext cx="426731" cy="42673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E1FBF1-F7EB-BEFA-E15B-C8F009CD10A7}"/>
              </a:ext>
            </a:extLst>
          </p:cNvPr>
          <p:cNvCxnSpPr>
            <a:cxnSpLocks/>
            <a:endCxn id="28" idx="4"/>
          </p:cNvCxnSpPr>
          <p:nvPr/>
        </p:nvCxnSpPr>
        <p:spPr>
          <a:xfrm flipV="1">
            <a:off x="10436276" y="1589499"/>
            <a:ext cx="0" cy="3101875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F29F87-B167-843B-D9C5-601B4283A464}"/>
              </a:ext>
            </a:extLst>
          </p:cNvPr>
          <p:cNvCxnSpPr>
            <a:cxnSpLocks/>
            <a:endCxn id="29" idx="4"/>
          </p:cNvCxnSpPr>
          <p:nvPr/>
        </p:nvCxnSpPr>
        <p:spPr>
          <a:xfrm flipV="1">
            <a:off x="10869885" y="1585541"/>
            <a:ext cx="0" cy="3105833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76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1246495"/>
          </a:xfrm>
          <a:custGeom>
            <a:avLst/>
            <a:gdLst>
              <a:gd name="connsiteX0" fmla="*/ 0 w 4569145"/>
              <a:gd name="connsiteY0" fmla="*/ 0 h 1246495"/>
              <a:gd name="connsiteX1" fmla="*/ 525452 w 4569145"/>
              <a:gd name="connsiteY1" fmla="*/ 0 h 1246495"/>
              <a:gd name="connsiteX2" fmla="*/ 959520 w 4569145"/>
              <a:gd name="connsiteY2" fmla="*/ 0 h 1246495"/>
              <a:gd name="connsiteX3" fmla="*/ 1622046 w 4569145"/>
              <a:gd name="connsiteY3" fmla="*/ 0 h 1246495"/>
              <a:gd name="connsiteX4" fmla="*/ 2147498 w 4569145"/>
              <a:gd name="connsiteY4" fmla="*/ 0 h 1246495"/>
              <a:gd name="connsiteX5" fmla="*/ 2672950 w 4569145"/>
              <a:gd name="connsiteY5" fmla="*/ 0 h 1246495"/>
              <a:gd name="connsiteX6" fmla="*/ 3335476 w 4569145"/>
              <a:gd name="connsiteY6" fmla="*/ 0 h 1246495"/>
              <a:gd name="connsiteX7" fmla="*/ 3815236 w 4569145"/>
              <a:gd name="connsiteY7" fmla="*/ 0 h 1246495"/>
              <a:gd name="connsiteX8" fmla="*/ 4569145 w 4569145"/>
              <a:gd name="connsiteY8" fmla="*/ 0 h 1246495"/>
              <a:gd name="connsiteX9" fmla="*/ 4569145 w 4569145"/>
              <a:gd name="connsiteY9" fmla="*/ 440428 h 1246495"/>
              <a:gd name="connsiteX10" fmla="*/ 4569145 w 4569145"/>
              <a:gd name="connsiteY10" fmla="*/ 830997 h 1246495"/>
              <a:gd name="connsiteX11" fmla="*/ 4569145 w 4569145"/>
              <a:gd name="connsiteY11" fmla="*/ 1246495 h 1246495"/>
              <a:gd name="connsiteX12" fmla="*/ 3952310 w 4569145"/>
              <a:gd name="connsiteY12" fmla="*/ 1246495 h 1246495"/>
              <a:gd name="connsiteX13" fmla="*/ 3289784 w 4569145"/>
              <a:gd name="connsiteY13" fmla="*/ 1246495 h 1246495"/>
              <a:gd name="connsiteX14" fmla="*/ 2627258 w 4569145"/>
              <a:gd name="connsiteY14" fmla="*/ 1246495 h 1246495"/>
              <a:gd name="connsiteX15" fmla="*/ 2147498 w 4569145"/>
              <a:gd name="connsiteY15" fmla="*/ 1246495 h 1246495"/>
              <a:gd name="connsiteX16" fmla="*/ 1576355 w 4569145"/>
              <a:gd name="connsiteY16" fmla="*/ 1246495 h 1246495"/>
              <a:gd name="connsiteX17" fmla="*/ 913829 w 4569145"/>
              <a:gd name="connsiteY17" fmla="*/ 1246495 h 1246495"/>
              <a:gd name="connsiteX18" fmla="*/ 0 w 4569145"/>
              <a:gd name="connsiteY18" fmla="*/ 1246495 h 1246495"/>
              <a:gd name="connsiteX19" fmla="*/ 0 w 4569145"/>
              <a:gd name="connsiteY19" fmla="*/ 868392 h 1246495"/>
              <a:gd name="connsiteX20" fmla="*/ 0 w 4569145"/>
              <a:gd name="connsiteY20" fmla="*/ 477823 h 1246495"/>
              <a:gd name="connsiteX21" fmla="*/ 0 w 4569145"/>
              <a:gd name="connsiteY21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246495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69418" y="153324"/>
                  <a:pt x="4535147" y="338146"/>
                  <a:pt x="4569145" y="440428"/>
                </a:cubicBezTo>
                <a:cubicBezTo>
                  <a:pt x="4603143" y="542710"/>
                  <a:pt x="4536218" y="736917"/>
                  <a:pt x="4569145" y="830997"/>
                </a:cubicBezTo>
                <a:cubicBezTo>
                  <a:pt x="4602072" y="925077"/>
                  <a:pt x="4524789" y="1080738"/>
                  <a:pt x="4569145" y="1246495"/>
                </a:cubicBezTo>
                <a:cubicBezTo>
                  <a:pt x="4296254" y="1296187"/>
                  <a:pt x="4133029" y="1217726"/>
                  <a:pt x="3952310" y="1246495"/>
                </a:cubicBezTo>
                <a:cubicBezTo>
                  <a:pt x="3771592" y="1275264"/>
                  <a:pt x="3613139" y="1184045"/>
                  <a:pt x="3289784" y="1246495"/>
                </a:cubicBezTo>
                <a:cubicBezTo>
                  <a:pt x="2966429" y="1308945"/>
                  <a:pt x="2953898" y="1199125"/>
                  <a:pt x="2627258" y="1246495"/>
                </a:cubicBezTo>
                <a:cubicBezTo>
                  <a:pt x="2300618" y="1293865"/>
                  <a:pt x="2299427" y="1197337"/>
                  <a:pt x="2147498" y="1246495"/>
                </a:cubicBezTo>
                <a:cubicBezTo>
                  <a:pt x="1995569" y="1295653"/>
                  <a:pt x="1830916" y="1227032"/>
                  <a:pt x="1576355" y="1246495"/>
                </a:cubicBezTo>
                <a:cubicBezTo>
                  <a:pt x="1321794" y="1265958"/>
                  <a:pt x="1124002" y="1234599"/>
                  <a:pt x="913829" y="1246495"/>
                </a:cubicBezTo>
                <a:cubicBezTo>
                  <a:pt x="703656" y="1258391"/>
                  <a:pt x="264102" y="1191048"/>
                  <a:pt x="0" y="1246495"/>
                </a:cubicBezTo>
                <a:cubicBezTo>
                  <a:pt x="-25961" y="1136043"/>
                  <a:pt x="35810" y="1006792"/>
                  <a:pt x="0" y="868392"/>
                </a:cubicBezTo>
                <a:cubicBezTo>
                  <a:pt x="-35810" y="729992"/>
                  <a:pt x="3037" y="600245"/>
                  <a:pt x="0" y="477823"/>
                </a:cubicBezTo>
                <a:cubicBezTo>
                  <a:pt x="-3037" y="355401"/>
                  <a:pt x="31246" y="9828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Likelihood of data give the S-curve =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0.49 * 0.9 * 0.91 * 0.91 * 0.92…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4C253D-6333-D07D-DF0F-61EB7B24E64A}"/>
              </a:ext>
            </a:extLst>
          </p:cNvPr>
          <p:cNvSpPr txBox="1"/>
          <p:nvPr/>
        </p:nvSpPr>
        <p:spPr>
          <a:xfrm>
            <a:off x="81820" y="2964974"/>
            <a:ext cx="4569145" cy="1246495"/>
          </a:xfrm>
          <a:custGeom>
            <a:avLst/>
            <a:gdLst>
              <a:gd name="connsiteX0" fmla="*/ 0 w 4569145"/>
              <a:gd name="connsiteY0" fmla="*/ 0 h 1246495"/>
              <a:gd name="connsiteX1" fmla="*/ 525452 w 4569145"/>
              <a:gd name="connsiteY1" fmla="*/ 0 h 1246495"/>
              <a:gd name="connsiteX2" fmla="*/ 959520 w 4569145"/>
              <a:gd name="connsiteY2" fmla="*/ 0 h 1246495"/>
              <a:gd name="connsiteX3" fmla="*/ 1622046 w 4569145"/>
              <a:gd name="connsiteY3" fmla="*/ 0 h 1246495"/>
              <a:gd name="connsiteX4" fmla="*/ 2147498 w 4569145"/>
              <a:gd name="connsiteY4" fmla="*/ 0 h 1246495"/>
              <a:gd name="connsiteX5" fmla="*/ 2672950 w 4569145"/>
              <a:gd name="connsiteY5" fmla="*/ 0 h 1246495"/>
              <a:gd name="connsiteX6" fmla="*/ 3335476 w 4569145"/>
              <a:gd name="connsiteY6" fmla="*/ 0 h 1246495"/>
              <a:gd name="connsiteX7" fmla="*/ 3815236 w 4569145"/>
              <a:gd name="connsiteY7" fmla="*/ 0 h 1246495"/>
              <a:gd name="connsiteX8" fmla="*/ 4569145 w 4569145"/>
              <a:gd name="connsiteY8" fmla="*/ 0 h 1246495"/>
              <a:gd name="connsiteX9" fmla="*/ 4569145 w 4569145"/>
              <a:gd name="connsiteY9" fmla="*/ 440428 h 1246495"/>
              <a:gd name="connsiteX10" fmla="*/ 4569145 w 4569145"/>
              <a:gd name="connsiteY10" fmla="*/ 830997 h 1246495"/>
              <a:gd name="connsiteX11" fmla="*/ 4569145 w 4569145"/>
              <a:gd name="connsiteY11" fmla="*/ 1246495 h 1246495"/>
              <a:gd name="connsiteX12" fmla="*/ 3952310 w 4569145"/>
              <a:gd name="connsiteY12" fmla="*/ 1246495 h 1246495"/>
              <a:gd name="connsiteX13" fmla="*/ 3289784 w 4569145"/>
              <a:gd name="connsiteY13" fmla="*/ 1246495 h 1246495"/>
              <a:gd name="connsiteX14" fmla="*/ 2627258 w 4569145"/>
              <a:gd name="connsiteY14" fmla="*/ 1246495 h 1246495"/>
              <a:gd name="connsiteX15" fmla="*/ 2147498 w 4569145"/>
              <a:gd name="connsiteY15" fmla="*/ 1246495 h 1246495"/>
              <a:gd name="connsiteX16" fmla="*/ 1576355 w 4569145"/>
              <a:gd name="connsiteY16" fmla="*/ 1246495 h 1246495"/>
              <a:gd name="connsiteX17" fmla="*/ 913829 w 4569145"/>
              <a:gd name="connsiteY17" fmla="*/ 1246495 h 1246495"/>
              <a:gd name="connsiteX18" fmla="*/ 0 w 4569145"/>
              <a:gd name="connsiteY18" fmla="*/ 1246495 h 1246495"/>
              <a:gd name="connsiteX19" fmla="*/ 0 w 4569145"/>
              <a:gd name="connsiteY19" fmla="*/ 868392 h 1246495"/>
              <a:gd name="connsiteX20" fmla="*/ 0 w 4569145"/>
              <a:gd name="connsiteY20" fmla="*/ 477823 h 1246495"/>
              <a:gd name="connsiteX21" fmla="*/ 0 w 4569145"/>
              <a:gd name="connsiteY21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246495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69418" y="153324"/>
                  <a:pt x="4535147" y="338146"/>
                  <a:pt x="4569145" y="440428"/>
                </a:cubicBezTo>
                <a:cubicBezTo>
                  <a:pt x="4603143" y="542710"/>
                  <a:pt x="4536218" y="736917"/>
                  <a:pt x="4569145" y="830997"/>
                </a:cubicBezTo>
                <a:cubicBezTo>
                  <a:pt x="4602072" y="925077"/>
                  <a:pt x="4524789" y="1080738"/>
                  <a:pt x="4569145" y="1246495"/>
                </a:cubicBezTo>
                <a:cubicBezTo>
                  <a:pt x="4296254" y="1296187"/>
                  <a:pt x="4133029" y="1217726"/>
                  <a:pt x="3952310" y="1246495"/>
                </a:cubicBezTo>
                <a:cubicBezTo>
                  <a:pt x="3771592" y="1275264"/>
                  <a:pt x="3613139" y="1184045"/>
                  <a:pt x="3289784" y="1246495"/>
                </a:cubicBezTo>
                <a:cubicBezTo>
                  <a:pt x="2966429" y="1308945"/>
                  <a:pt x="2953898" y="1199125"/>
                  <a:pt x="2627258" y="1246495"/>
                </a:cubicBezTo>
                <a:cubicBezTo>
                  <a:pt x="2300618" y="1293865"/>
                  <a:pt x="2299427" y="1197337"/>
                  <a:pt x="2147498" y="1246495"/>
                </a:cubicBezTo>
                <a:cubicBezTo>
                  <a:pt x="1995569" y="1295653"/>
                  <a:pt x="1830916" y="1227032"/>
                  <a:pt x="1576355" y="1246495"/>
                </a:cubicBezTo>
                <a:cubicBezTo>
                  <a:pt x="1321794" y="1265958"/>
                  <a:pt x="1124002" y="1234599"/>
                  <a:pt x="913829" y="1246495"/>
                </a:cubicBezTo>
                <a:cubicBezTo>
                  <a:pt x="703656" y="1258391"/>
                  <a:pt x="264102" y="1191048"/>
                  <a:pt x="0" y="1246495"/>
                </a:cubicBezTo>
                <a:cubicBezTo>
                  <a:pt x="-25961" y="1136043"/>
                  <a:pt x="35810" y="1006792"/>
                  <a:pt x="0" y="868392"/>
                </a:cubicBezTo>
                <a:cubicBezTo>
                  <a:pt x="-35810" y="729992"/>
                  <a:pt x="3037" y="600245"/>
                  <a:pt x="0" y="477823"/>
                </a:cubicBezTo>
                <a:cubicBezTo>
                  <a:pt x="-3037" y="355401"/>
                  <a:pt x="31246" y="9828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likelihood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for all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obese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persons is just the product of the individual likelihoods</a:t>
            </a:r>
          </a:p>
        </p:txBody>
      </p:sp>
    </p:spTree>
    <p:extLst>
      <p:ext uri="{BB962C8B-B14F-4D97-AF65-F5344CB8AC3E}">
        <p14:creationId xmlns:p14="http://schemas.microsoft.com/office/powerpoint/2010/main" val="390388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1" grpId="0" animBg="1"/>
      <p:bldP spid="22" grpId="0" animBg="1"/>
      <p:bldP spid="23" grpId="0" animBg="1"/>
      <p:bldP spid="26" grpId="0" animBg="1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1246495"/>
          </a:xfrm>
          <a:custGeom>
            <a:avLst/>
            <a:gdLst>
              <a:gd name="connsiteX0" fmla="*/ 0 w 4569145"/>
              <a:gd name="connsiteY0" fmla="*/ 0 h 1246495"/>
              <a:gd name="connsiteX1" fmla="*/ 525452 w 4569145"/>
              <a:gd name="connsiteY1" fmla="*/ 0 h 1246495"/>
              <a:gd name="connsiteX2" fmla="*/ 959520 w 4569145"/>
              <a:gd name="connsiteY2" fmla="*/ 0 h 1246495"/>
              <a:gd name="connsiteX3" fmla="*/ 1622046 w 4569145"/>
              <a:gd name="connsiteY3" fmla="*/ 0 h 1246495"/>
              <a:gd name="connsiteX4" fmla="*/ 2147498 w 4569145"/>
              <a:gd name="connsiteY4" fmla="*/ 0 h 1246495"/>
              <a:gd name="connsiteX5" fmla="*/ 2672950 w 4569145"/>
              <a:gd name="connsiteY5" fmla="*/ 0 h 1246495"/>
              <a:gd name="connsiteX6" fmla="*/ 3335476 w 4569145"/>
              <a:gd name="connsiteY6" fmla="*/ 0 h 1246495"/>
              <a:gd name="connsiteX7" fmla="*/ 3815236 w 4569145"/>
              <a:gd name="connsiteY7" fmla="*/ 0 h 1246495"/>
              <a:gd name="connsiteX8" fmla="*/ 4569145 w 4569145"/>
              <a:gd name="connsiteY8" fmla="*/ 0 h 1246495"/>
              <a:gd name="connsiteX9" fmla="*/ 4569145 w 4569145"/>
              <a:gd name="connsiteY9" fmla="*/ 440428 h 1246495"/>
              <a:gd name="connsiteX10" fmla="*/ 4569145 w 4569145"/>
              <a:gd name="connsiteY10" fmla="*/ 830997 h 1246495"/>
              <a:gd name="connsiteX11" fmla="*/ 4569145 w 4569145"/>
              <a:gd name="connsiteY11" fmla="*/ 1246495 h 1246495"/>
              <a:gd name="connsiteX12" fmla="*/ 3952310 w 4569145"/>
              <a:gd name="connsiteY12" fmla="*/ 1246495 h 1246495"/>
              <a:gd name="connsiteX13" fmla="*/ 3289784 w 4569145"/>
              <a:gd name="connsiteY13" fmla="*/ 1246495 h 1246495"/>
              <a:gd name="connsiteX14" fmla="*/ 2627258 w 4569145"/>
              <a:gd name="connsiteY14" fmla="*/ 1246495 h 1246495"/>
              <a:gd name="connsiteX15" fmla="*/ 2147498 w 4569145"/>
              <a:gd name="connsiteY15" fmla="*/ 1246495 h 1246495"/>
              <a:gd name="connsiteX16" fmla="*/ 1576355 w 4569145"/>
              <a:gd name="connsiteY16" fmla="*/ 1246495 h 1246495"/>
              <a:gd name="connsiteX17" fmla="*/ 913829 w 4569145"/>
              <a:gd name="connsiteY17" fmla="*/ 1246495 h 1246495"/>
              <a:gd name="connsiteX18" fmla="*/ 0 w 4569145"/>
              <a:gd name="connsiteY18" fmla="*/ 1246495 h 1246495"/>
              <a:gd name="connsiteX19" fmla="*/ 0 w 4569145"/>
              <a:gd name="connsiteY19" fmla="*/ 868392 h 1246495"/>
              <a:gd name="connsiteX20" fmla="*/ 0 w 4569145"/>
              <a:gd name="connsiteY20" fmla="*/ 477823 h 1246495"/>
              <a:gd name="connsiteX21" fmla="*/ 0 w 4569145"/>
              <a:gd name="connsiteY21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246495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69418" y="153324"/>
                  <a:pt x="4535147" y="338146"/>
                  <a:pt x="4569145" y="440428"/>
                </a:cubicBezTo>
                <a:cubicBezTo>
                  <a:pt x="4603143" y="542710"/>
                  <a:pt x="4536218" y="736917"/>
                  <a:pt x="4569145" y="830997"/>
                </a:cubicBezTo>
                <a:cubicBezTo>
                  <a:pt x="4602072" y="925077"/>
                  <a:pt x="4524789" y="1080738"/>
                  <a:pt x="4569145" y="1246495"/>
                </a:cubicBezTo>
                <a:cubicBezTo>
                  <a:pt x="4296254" y="1296187"/>
                  <a:pt x="4133029" y="1217726"/>
                  <a:pt x="3952310" y="1246495"/>
                </a:cubicBezTo>
                <a:cubicBezTo>
                  <a:pt x="3771592" y="1275264"/>
                  <a:pt x="3613139" y="1184045"/>
                  <a:pt x="3289784" y="1246495"/>
                </a:cubicBezTo>
                <a:cubicBezTo>
                  <a:pt x="2966429" y="1308945"/>
                  <a:pt x="2953898" y="1199125"/>
                  <a:pt x="2627258" y="1246495"/>
                </a:cubicBezTo>
                <a:cubicBezTo>
                  <a:pt x="2300618" y="1293865"/>
                  <a:pt x="2299427" y="1197337"/>
                  <a:pt x="2147498" y="1246495"/>
                </a:cubicBezTo>
                <a:cubicBezTo>
                  <a:pt x="1995569" y="1295653"/>
                  <a:pt x="1830916" y="1227032"/>
                  <a:pt x="1576355" y="1246495"/>
                </a:cubicBezTo>
                <a:cubicBezTo>
                  <a:pt x="1321794" y="1265958"/>
                  <a:pt x="1124002" y="1234599"/>
                  <a:pt x="913829" y="1246495"/>
                </a:cubicBezTo>
                <a:cubicBezTo>
                  <a:pt x="703656" y="1258391"/>
                  <a:pt x="264102" y="1191048"/>
                  <a:pt x="0" y="1246495"/>
                </a:cubicBezTo>
                <a:cubicBezTo>
                  <a:pt x="-25961" y="1136043"/>
                  <a:pt x="35810" y="1006792"/>
                  <a:pt x="0" y="868392"/>
                </a:cubicBezTo>
                <a:cubicBezTo>
                  <a:pt x="-35810" y="729992"/>
                  <a:pt x="3037" y="600245"/>
                  <a:pt x="0" y="477823"/>
                </a:cubicBezTo>
                <a:cubicBezTo>
                  <a:pt x="-3037" y="355401"/>
                  <a:pt x="31246" y="9828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Now, let us calculate the likelihoods for the persons who are 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not obese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2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4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2015936"/>
          </a:xfrm>
          <a:custGeom>
            <a:avLst/>
            <a:gdLst>
              <a:gd name="connsiteX0" fmla="*/ 0 w 4569145"/>
              <a:gd name="connsiteY0" fmla="*/ 0 h 2015936"/>
              <a:gd name="connsiteX1" fmla="*/ 525452 w 4569145"/>
              <a:gd name="connsiteY1" fmla="*/ 0 h 2015936"/>
              <a:gd name="connsiteX2" fmla="*/ 959520 w 4569145"/>
              <a:gd name="connsiteY2" fmla="*/ 0 h 2015936"/>
              <a:gd name="connsiteX3" fmla="*/ 1622046 w 4569145"/>
              <a:gd name="connsiteY3" fmla="*/ 0 h 2015936"/>
              <a:gd name="connsiteX4" fmla="*/ 2147498 w 4569145"/>
              <a:gd name="connsiteY4" fmla="*/ 0 h 2015936"/>
              <a:gd name="connsiteX5" fmla="*/ 2672950 w 4569145"/>
              <a:gd name="connsiteY5" fmla="*/ 0 h 2015936"/>
              <a:gd name="connsiteX6" fmla="*/ 3335476 w 4569145"/>
              <a:gd name="connsiteY6" fmla="*/ 0 h 2015936"/>
              <a:gd name="connsiteX7" fmla="*/ 3815236 w 4569145"/>
              <a:gd name="connsiteY7" fmla="*/ 0 h 2015936"/>
              <a:gd name="connsiteX8" fmla="*/ 4569145 w 4569145"/>
              <a:gd name="connsiteY8" fmla="*/ 0 h 2015936"/>
              <a:gd name="connsiteX9" fmla="*/ 4569145 w 4569145"/>
              <a:gd name="connsiteY9" fmla="*/ 544303 h 2015936"/>
              <a:gd name="connsiteX10" fmla="*/ 4569145 w 4569145"/>
              <a:gd name="connsiteY10" fmla="*/ 1007968 h 2015936"/>
              <a:gd name="connsiteX11" fmla="*/ 4569145 w 4569145"/>
              <a:gd name="connsiteY11" fmla="*/ 1511952 h 2015936"/>
              <a:gd name="connsiteX12" fmla="*/ 4569145 w 4569145"/>
              <a:gd name="connsiteY12" fmla="*/ 2015936 h 2015936"/>
              <a:gd name="connsiteX13" fmla="*/ 4135076 w 4569145"/>
              <a:gd name="connsiteY13" fmla="*/ 2015936 h 2015936"/>
              <a:gd name="connsiteX14" fmla="*/ 3472550 w 4569145"/>
              <a:gd name="connsiteY14" fmla="*/ 2015936 h 2015936"/>
              <a:gd name="connsiteX15" fmla="*/ 2992790 w 4569145"/>
              <a:gd name="connsiteY15" fmla="*/ 2015936 h 2015936"/>
              <a:gd name="connsiteX16" fmla="*/ 2421647 w 4569145"/>
              <a:gd name="connsiteY16" fmla="*/ 2015936 h 2015936"/>
              <a:gd name="connsiteX17" fmla="*/ 1759121 w 4569145"/>
              <a:gd name="connsiteY17" fmla="*/ 2015936 h 2015936"/>
              <a:gd name="connsiteX18" fmla="*/ 1187978 w 4569145"/>
              <a:gd name="connsiteY18" fmla="*/ 2015936 h 2015936"/>
              <a:gd name="connsiteX19" fmla="*/ 753909 w 4569145"/>
              <a:gd name="connsiteY19" fmla="*/ 2015936 h 2015936"/>
              <a:gd name="connsiteX20" fmla="*/ 0 w 4569145"/>
              <a:gd name="connsiteY20" fmla="*/ 2015936 h 2015936"/>
              <a:gd name="connsiteX21" fmla="*/ 0 w 4569145"/>
              <a:gd name="connsiteY21" fmla="*/ 1471633 h 2015936"/>
              <a:gd name="connsiteX22" fmla="*/ 0 w 4569145"/>
              <a:gd name="connsiteY22" fmla="*/ 927331 h 2015936"/>
              <a:gd name="connsiteX23" fmla="*/ 0 w 4569145"/>
              <a:gd name="connsiteY23" fmla="*/ 0 h 201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69145" h="2015936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628966" y="174859"/>
                  <a:pt x="4546793" y="362071"/>
                  <a:pt x="4569145" y="544303"/>
                </a:cubicBezTo>
                <a:cubicBezTo>
                  <a:pt x="4591497" y="726535"/>
                  <a:pt x="4534510" y="909614"/>
                  <a:pt x="4569145" y="1007968"/>
                </a:cubicBezTo>
                <a:cubicBezTo>
                  <a:pt x="4603780" y="1106322"/>
                  <a:pt x="4534374" y="1316968"/>
                  <a:pt x="4569145" y="1511952"/>
                </a:cubicBezTo>
                <a:cubicBezTo>
                  <a:pt x="4603916" y="1706936"/>
                  <a:pt x="4526479" y="1766630"/>
                  <a:pt x="4569145" y="2015936"/>
                </a:cubicBezTo>
                <a:cubicBezTo>
                  <a:pt x="4356155" y="2050508"/>
                  <a:pt x="4239596" y="1965129"/>
                  <a:pt x="4135076" y="2015936"/>
                </a:cubicBezTo>
                <a:cubicBezTo>
                  <a:pt x="4030556" y="2066743"/>
                  <a:pt x="3799190" y="1968566"/>
                  <a:pt x="3472550" y="2015936"/>
                </a:cubicBezTo>
                <a:cubicBezTo>
                  <a:pt x="3145910" y="2063306"/>
                  <a:pt x="3144719" y="1966778"/>
                  <a:pt x="2992790" y="2015936"/>
                </a:cubicBezTo>
                <a:cubicBezTo>
                  <a:pt x="2840861" y="2065094"/>
                  <a:pt x="2676208" y="1996473"/>
                  <a:pt x="2421647" y="2015936"/>
                </a:cubicBezTo>
                <a:cubicBezTo>
                  <a:pt x="2167086" y="2035399"/>
                  <a:pt x="1969294" y="2004040"/>
                  <a:pt x="1759121" y="2015936"/>
                </a:cubicBezTo>
                <a:cubicBezTo>
                  <a:pt x="1548948" y="2027832"/>
                  <a:pt x="1422997" y="1960250"/>
                  <a:pt x="1187978" y="2015936"/>
                </a:cubicBezTo>
                <a:cubicBezTo>
                  <a:pt x="952959" y="2071622"/>
                  <a:pt x="952148" y="1993803"/>
                  <a:pt x="753909" y="2015936"/>
                </a:cubicBezTo>
                <a:cubicBezTo>
                  <a:pt x="555670" y="2038069"/>
                  <a:pt x="197114" y="2015206"/>
                  <a:pt x="0" y="2015936"/>
                </a:cubicBezTo>
                <a:cubicBezTo>
                  <a:pt x="-43597" y="1804423"/>
                  <a:pt x="48078" y="1717723"/>
                  <a:pt x="0" y="1471633"/>
                </a:cubicBezTo>
                <a:cubicBezTo>
                  <a:pt x="-48078" y="1225543"/>
                  <a:pt x="60037" y="1119390"/>
                  <a:pt x="0" y="927331"/>
                </a:cubicBezTo>
                <a:cubicBezTo>
                  <a:pt x="-60037" y="735272"/>
                  <a:pt x="109732" y="367351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For these persons, the likelihood is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 calculated as:</a:t>
            </a:r>
          </a:p>
          <a:p>
            <a:endParaRPr lang="en-US" sz="2500" b="1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Likelihood = (1 – probability of the person is obese)</a:t>
            </a:r>
            <a:endParaRPr lang="en-US" sz="2500" dirty="0">
              <a:latin typeface="Calibri Body"/>
              <a:ea typeface="Cambria Math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5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4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2400657"/>
          </a:xfrm>
          <a:custGeom>
            <a:avLst/>
            <a:gdLst>
              <a:gd name="connsiteX0" fmla="*/ 0 w 4569145"/>
              <a:gd name="connsiteY0" fmla="*/ 0 h 2400657"/>
              <a:gd name="connsiteX1" fmla="*/ 525452 w 4569145"/>
              <a:gd name="connsiteY1" fmla="*/ 0 h 2400657"/>
              <a:gd name="connsiteX2" fmla="*/ 959520 w 4569145"/>
              <a:gd name="connsiteY2" fmla="*/ 0 h 2400657"/>
              <a:gd name="connsiteX3" fmla="*/ 1622046 w 4569145"/>
              <a:gd name="connsiteY3" fmla="*/ 0 h 2400657"/>
              <a:gd name="connsiteX4" fmla="*/ 2147498 w 4569145"/>
              <a:gd name="connsiteY4" fmla="*/ 0 h 2400657"/>
              <a:gd name="connsiteX5" fmla="*/ 2672950 w 4569145"/>
              <a:gd name="connsiteY5" fmla="*/ 0 h 2400657"/>
              <a:gd name="connsiteX6" fmla="*/ 3335476 w 4569145"/>
              <a:gd name="connsiteY6" fmla="*/ 0 h 2400657"/>
              <a:gd name="connsiteX7" fmla="*/ 3815236 w 4569145"/>
              <a:gd name="connsiteY7" fmla="*/ 0 h 2400657"/>
              <a:gd name="connsiteX8" fmla="*/ 4569145 w 4569145"/>
              <a:gd name="connsiteY8" fmla="*/ 0 h 2400657"/>
              <a:gd name="connsiteX9" fmla="*/ 4569145 w 4569145"/>
              <a:gd name="connsiteY9" fmla="*/ 528145 h 2400657"/>
              <a:gd name="connsiteX10" fmla="*/ 4569145 w 4569145"/>
              <a:gd name="connsiteY10" fmla="*/ 960263 h 2400657"/>
              <a:gd name="connsiteX11" fmla="*/ 4569145 w 4569145"/>
              <a:gd name="connsiteY11" fmla="*/ 1440394 h 2400657"/>
              <a:gd name="connsiteX12" fmla="*/ 4569145 w 4569145"/>
              <a:gd name="connsiteY12" fmla="*/ 1944532 h 2400657"/>
              <a:gd name="connsiteX13" fmla="*/ 4569145 w 4569145"/>
              <a:gd name="connsiteY13" fmla="*/ 2400657 h 2400657"/>
              <a:gd name="connsiteX14" fmla="*/ 3998002 w 4569145"/>
              <a:gd name="connsiteY14" fmla="*/ 2400657 h 2400657"/>
              <a:gd name="connsiteX15" fmla="*/ 3518242 w 4569145"/>
              <a:gd name="connsiteY15" fmla="*/ 2400657 h 2400657"/>
              <a:gd name="connsiteX16" fmla="*/ 2947099 w 4569145"/>
              <a:gd name="connsiteY16" fmla="*/ 2400657 h 2400657"/>
              <a:gd name="connsiteX17" fmla="*/ 2284573 w 4569145"/>
              <a:gd name="connsiteY17" fmla="*/ 2400657 h 2400657"/>
              <a:gd name="connsiteX18" fmla="*/ 1713429 w 4569145"/>
              <a:gd name="connsiteY18" fmla="*/ 2400657 h 2400657"/>
              <a:gd name="connsiteX19" fmla="*/ 1279361 w 4569145"/>
              <a:gd name="connsiteY19" fmla="*/ 2400657 h 2400657"/>
              <a:gd name="connsiteX20" fmla="*/ 799600 w 4569145"/>
              <a:gd name="connsiteY20" fmla="*/ 2400657 h 2400657"/>
              <a:gd name="connsiteX21" fmla="*/ 0 w 4569145"/>
              <a:gd name="connsiteY21" fmla="*/ 2400657 h 2400657"/>
              <a:gd name="connsiteX22" fmla="*/ 0 w 4569145"/>
              <a:gd name="connsiteY22" fmla="*/ 1920526 h 2400657"/>
              <a:gd name="connsiteX23" fmla="*/ 0 w 4569145"/>
              <a:gd name="connsiteY23" fmla="*/ 1440394 h 2400657"/>
              <a:gd name="connsiteX24" fmla="*/ 0 w 4569145"/>
              <a:gd name="connsiteY24" fmla="*/ 984269 h 2400657"/>
              <a:gd name="connsiteX25" fmla="*/ 0 w 4569145"/>
              <a:gd name="connsiteY25" fmla="*/ 576158 h 2400657"/>
              <a:gd name="connsiteX26" fmla="*/ 0 w 4569145"/>
              <a:gd name="connsiteY26" fmla="*/ 0 h 240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569145" h="2400657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86735" y="244935"/>
                  <a:pt x="4540392" y="357760"/>
                  <a:pt x="4569145" y="528145"/>
                </a:cubicBezTo>
                <a:cubicBezTo>
                  <a:pt x="4597898" y="698531"/>
                  <a:pt x="4537887" y="773454"/>
                  <a:pt x="4569145" y="960263"/>
                </a:cubicBezTo>
                <a:cubicBezTo>
                  <a:pt x="4600403" y="1147072"/>
                  <a:pt x="4524729" y="1298284"/>
                  <a:pt x="4569145" y="1440394"/>
                </a:cubicBezTo>
                <a:cubicBezTo>
                  <a:pt x="4613561" y="1582504"/>
                  <a:pt x="4540783" y="1805871"/>
                  <a:pt x="4569145" y="1944532"/>
                </a:cubicBezTo>
                <a:cubicBezTo>
                  <a:pt x="4597507" y="2083193"/>
                  <a:pt x="4528538" y="2210308"/>
                  <a:pt x="4569145" y="2400657"/>
                </a:cubicBezTo>
                <a:cubicBezTo>
                  <a:pt x="4433625" y="2430302"/>
                  <a:pt x="4199248" y="2372372"/>
                  <a:pt x="3998002" y="2400657"/>
                </a:cubicBezTo>
                <a:cubicBezTo>
                  <a:pt x="3796756" y="2428942"/>
                  <a:pt x="3670171" y="2351499"/>
                  <a:pt x="3518242" y="2400657"/>
                </a:cubicBezTo>
                <a:cubicBezTo>
                  <a:pt x="3366313" y="2449815"/>
                  <a:pt x="3201660" y="2381194"/>
                  <a:pt x="2947099" y="2400657"/>
                </a:cubicBezTo>
                <a:cubicBezTo>
                  <a:pt x="2692538" y="2420120"/>
                  <a:pt x="2494746" y="2388761"/>
                  <a:pt x="2284573" y="2400657"/>
                </a:cubicBezTo>
                <a:cubicBezTo>
                  <a:pt x="2074400" y="2412553"/>
                  <a:pt x="1953058" y="2346883"/>
                  <a:pt x="1713429" y="2400657"/>
                </a:cubicBezTo>
                <a:cubicBezTo>
                  <a:pt x="1473800" y="2454431"/>
                  <a:pt x="1474967" y="2373420"/>
                  <a:pt x="1279361" y="2400657"/>
                </a:cubicBezTo>
                <a:cubicBezTo>
                  <a:pt x="1083755" y="2427894"/>
                  <a:pt x="965894" y="2381629"/>
                  <a:pt x="799600" y="2400657"/>
                </a:cubicBezTo>
                <a:cubicBezTo>
                  <a:pt x="633306" y="2419685"/>
                  <a:pt x="343920" y="2376625"/>
                  <a:pt x="0" y="2400657"/>
                </a:cubicBezTo>
                <a:cubicBezTo>
                  <a:pt x="-24454" y="2231649"/>
                  <a:pt x="28927" y="2115081"/>
                  <a:pt x="0" y="1920526"/>
                </a:cubicBezTo>
                <a:cubicBezTo>
                  <a:pt x="-28927" y="1725971"/>
                  <a:pt x="44624" y="1586525"/>
                  <a:pt x="0" y="1440394"/>
                </a:cubicBezTo>
                <a:cubicBezTo>
                  <a:pt x="-44624" y="1294263"/>
                  <a:pt x="44142" y="1172507"/>
                  <a:pt x="0" y="984269"/>
                </a:cubicBezTo>
                <a:cubicBezTo>
                  <a:pt x="-44142" y="796031"/>
                  <a:pt x="11545" y="747043"/>
                  <a:pt x="0" y="576158"/>
                </a:cubicBezTo>
                <a:cubicBezTo>
                  <a:pt x="-11545" y="405273"/>
                  <a:pt x="17975" y="2525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probability that this person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is obese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0.9</a:t>
            </a:r>
            <a:endParaRPr lang="en-US" sz="2500" dirty="0">
              <a:latin typeface="Calibri Body"/>
              <a:ea typeface="Cambria Math" panose="02040503050406030204" pitchFamily="18" charset="0"/>
            </a:endParaRPr>
          </a:p>
          <a:p>
            <a:endParaRPr lang="en-US" sz="2500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So the probability and likelihood that this person is 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not obese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is </a:t>
            </a:r>
          </a:p>
          <a:p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(1 - 0.9)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DE0ADCE-F6E0-8423-F024-1B5BEE00E2AD}"/>
              </a:ext>
            </a:extLst>
          </p:cNvPr>
          <p:cNvCxnSpPr>
            <a:cxnSpLocks/>
            <a:endCxn id="26" idx="4"/>
          </p:cNvCxnSpPr>
          <p:nvPr/>
        </p:nvCxnSpPr>
        <p:spPr>
          <a:xfrm flipV="1">
            <a:off x="9572368" y="1610849"/>
            <a:ext cx="70770" cy="3167346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DDA3D4-59B7-BA38-A456-CB82F92BFDFE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203221" y="1459175"/>
            <a:ext cx="3285807" cy="0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AA13B6F1-5955-1140-CD08-21A90CE63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4435" y="1229118"/>
            <a:ext cx="426731" cy="426731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A55D22B2-3F65-5466-51A2-D2C926EDA0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0934" y="1313356"/>
            <a:ext cx="426731" cy="4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9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4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2400657"/>
          </a:xfrm>
          <a:custGeom>
            <a:avLst/>
            <a:gdLst>
              <a:gd name="connsiteX0" fmla="*/ 0 w 4569145"/>
              <a:gd name="connsiteY0" fmla="*/ 0 h 2400657"/>
              <a:gd name="connsiteX1" fmla="*/ 525452 w 4569145"/>
              <a:gd name="connsiteY1" fmla="*/ 0 h 2400657"/>
              <a:gd name="connsiteX2" fmla="*/ 959520 w 4569145"/>
              <a:gd name="connsiteY2" fmla="*/ 0 h 2400657"/>
              <a:gd name="connsiteX3" fmla="*/ 1622046 w 4569145"/>
              <a:gd name="connsiteY3" fmla="*/ 0 h 2400657"/>
              <a:gd name="connsiteX4" fmla="*/ 2147498 w 4569145"/>
              <a:gd name="connsiteY4" fmla="*/ 0 h 2400657"/>
              <a:gd name="connsiteX5" fmla="*/ 2672950 w 4569145"/>
              <a:gd name="connsiteY5" fmla="*/ 0 h 2400657"/>
              <a:gd name="connsiteX6" fmla="*/ 3335476 w 4569145"/>
              <a:gd name="connsiteY6" fmla="*/ 0 h 2400657"/>
              <a:gd name="connsiteX7" fmla="*/ 3815236 w 4569145"/>
              <a:gd name="connsiteY7" fmla="*/ 0 h 2400657"/>
              <a:gd name="connsiteX8" fmla="*/ 4569145 w 4569145"/>
              <a:gd name="connsiteY8" fmla="*/ 0 h 2400657"/>
              <a:gd name="connsiteX9" fmla="*/ 4569145 w 4569145"/>
              <a:gd name="connsiteY9" fmla="*/ 528145 h 2400657"/>
              <a:gd name="connsiteX10" fmla="*/ 4569145 w 4569145"/>
              <a:gd name="connsiteY10" fmla="*/ 960263 h 2400657"/>
              <a:gd name="connsiteX11" fmla="*/ 4569145 w 4569145"/>
              <a:gd name="connsiteY11" fmla="*/ 1440394 h 2400657"/>
              <a:gd name="connsiteX12" fmla="*/ 4569145 w 4569145"/>
              <a:gd name="connsiteY12" fmla="*/ 1944532 h 2400657"/>
              <a:gd name="connsiteX13" fmla="*/ 4569145 w 4569145"/>
              <a:gd name="connsiteY13" fmla="*/ 2400657 h 2400657"/>
              <a:gd name="connsiteX14" fmla="*/ 3998002 w 4569145"/>
              <a:gd name="connsiteY14" fmla="*/ 2400657 h 2400657"/>
              <a:gd name="connsiteX15" fmla="*/ 3518242 w 4569145"/>
              <a:gd name="connsiteY15" fmla="*/ 2400657 h 2400657"/>
              <a:gd name="connsiteX16" fmla="*/ 2947099 w 4569145"/>
              <a:gd name="connsiteY16" fmla="*/ 2400657 h 2400657"/>
              <a:gd name="connsiteX17" fmla="*/ 2284573 w 4569145"/>
              <a:gd name="connsiteY17" fmla="*/ 2400657 h 2400657"/>
              <a:gd name="connsiteX18" fmla="*/ 1713429 w 4569145"/>
              <a:gd name="connsiteY18" fmla="*/ 2400657 h 2400657"/>
              <a:gd name="connsiteX19" fmla="*/ 1279361 w 4569145"/>
              <a:gd name="connsiteY19" fmla="*/ 2400657 h 2400657"/>
              <a:gd name="connsiteX20" fmla="*/ 799600 w 4569145"/>
              <a:gd name="connsiteY20" fmla="*/ 2400657 h 2400657"/>
              <a:gd name="connsiteX21" fmla="*/ 0 w 4569145"/>
              <a:gd name="connsiteY21" fmla="*/ 2400657 h 2400657"/>
              <a:gd name="connsiteX22" fmla="*/ 0 w 4569145"/>
              <a:gd name="connsiteY22" fmla="*/ 1920526 h 2400657"/>
              <a:gd name="connsiteX23" fmla="*/ 0 w 4569145"/>
              <a:gd name="connsiteY23" fmla="*/ 1440394 h 2400657"/>
              <a:gd name="connsiteX24" fmla="*/ 0 w 4569145"/>
              <a:gd name="connsiteY24" fmla="*/ 984269 h 2400657"/>
              <a:gd name="connsiteX25" fmla="*/ 0 w 4569145"/>
              <a:gd name="connsiteY25" fmla="*/ 576158 h 2400657"/>
              <a:gd name="connsiteX26" fmla="*/ 0 w 4569145"/>
              <a:gd name="connsiteY26" fmla="*/ 0 h 240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569145" h="2400657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86735" y="244935"/>
                  <a:pt x="4540392" y="357760"/>
                  <a:pt x="4569145" y="528145"/>
                </a:cubicBezTo>
                <a:cubicBezTo>
                  <a:pt x="4597898" y="698531"/>
                  <a:pt x="4537887" y="773454"/>
                  <a:pt x="4569145" y="960263"/>
                </a:cubicBezTo>
                <a:cubicBezTo>
                  <a:pt x="4600403" y="1147072"/>
                  <a:pt x="4524729" y="1298284"/>
                  <a:pt x="4569145" y="1440394"/>
                </a:cubicBezTo>
                <a:cubicBezTo>
                  <a:pt x="4613561" y="1582504"/>
                  <a:pt x="4540783" y="1805871"/>
                  <a:pt x="4569145" y="1944532"/>
                </a:cubicBezTo>
                <a:cubicBezTo>
                  <a:pt x="4597507" y="2083193"/>
                  <a:pt x="4528538" y="2210308"/>
                  <a:pt x="4569145" y="2400657"/>
                </a:cubicBezTo>
                <a:cubicBezTo>
                  <a:pt x="4433625" y="2430302"/>
                  <a:pt x="4199248" y="2372372"/>
                  <a:pt x="3998002" y="2400657"/>
                </a:cubicBezTo>
                <a:cubicBezTo>
                  <a:pt x="3796756" y="2428942"/>
                  <a:pt x="3670171" y="2351499"/>
                  <a:pt x="3518242" y="2400657"/>
                </a:cubicBezTo>
                <a:cubicBezTo>
                  <a:pt x="3366313" y="2449815"/>
                  <a:pt x="3201660" y="2381194"/>
                  <a:pt x="2947099" y="2400657"/>
                </a:cubicBezTo>
                <a:cubicBezTo>
                  <a:pt x="2692538" y="2420120"/>
                  <a:pt x="2494746" y="2388761"/>
                  <a:pt x="2284573" y="2400657"/>
                </a:cubicBezTo>
                <a:cubicBezTo>
                  <a:pt x="2074400" y="2412553"/>
                  <a:pt x="1953058" y="2346883"/>
                  <a:pt x="1713429" y="2400657"/>
                </a:cubicBezTo>
                <a:cubicBezTo>
                  <a:pt x="1473800" y="2454431"/>
                  <a:pt x="1474967" y="2373420"/>
                  <a:pt x="1279361" y="2400657"/>
                </a:cubicBezTo>
                <a:cubicBezTo>
                  <a:pt x="1083755" y="2427894"/>
                  <a:pt x="965894" y="2381629"/>
                  <a:pt x="799600" y="2400657"/>
                </a:cubicBezTo>
                <a:cubicBezTo>
                  <a:pt x="633306" y="2419685"/>
                  <a:pt x="343920" y="2376625"/>
                  <a:pt x="0" y="2400657"/>
                </a:cubicBezTo>
                <a:cubicBezTo>
                  <a:pt x="-24454" y="2231649"/>
                  <a:pt x="28927" y="2115081"/>
                  <a:pt x="0" y="1920526"/>
                </a:cubicBezTo>
                <a:cubicBezTo>
                  <a:pt x="-28927" y="1725971"/>
                  <a:pt x="44624" y="1586525"/>
                  <a:pt x="0" y="1440394"/>
                </a:cubicBezTo>
                <a:cubicBezTo>
                  <a:pt x="-44624" y="1294263"/>
                  <a:pt x="44142" y="1172507"/>
                  <a:pt x="0" y="984269"/>
                </a:cubicBezTo>
                <a:cubicBezTo>
                  <a:pt x="-44142" y="796031"/>
                  <a:pt x="11545" y="747043"/>
                  <a:pt x="0" y="576158"/>
                </a:cubicBezTo>
                <a:cubicBezTo>
                  <a:pt x="-11545" y="405273"/>
                  <a:pt x="17975" y="2525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probability that this person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is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obese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0.3</a:t>
            </a:r>
            <a:endParaRPr lang="en-US" sz="2500" dirty="0">
              <a:latin typeface="Calibri Body"/>
              <a:ea typeface="Cambria Math" panose="02040503050406030204" pitchFamily="18" charset="0"/>
            </a:endParaRPr>
          </a:p>
          <a:p>
            <a:endParaRPr lang="en-US" sz="2500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So the probability and likelihood that this person is 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not obese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is </a:t>
            </a:r>
          </a:p>
          <a:p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(1 - 0.3)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DE0ADCE-F6E0-8423-F024-1B5BEE00E2AD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8173426" y="2992449"/>
            <a:ext cx="0" cy="1698925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DDA3D4-59B7-BA38-A456-CB82F92BFDFE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6222896" y="2840775"/>
            <a:ext cx="1796420" cy="26149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AA13B6F1-5955-1140-CD08-21A90CE63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9694" y="2653558"/>
            <a:ext cx="426731" cy="4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2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4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2400657"/>
          </a:xfrm>
          <a:custGeom>
            <a:avLst/>
            <a:gdLst>
              <a:gd name="connsiteX0" fmla="*/ 0 w 4569145"/>
              <a:gd name="connsiteY0" fmla="*/ 0 h 2400657"/>
              <a:gd name="connsiteX1" fmla="*/ 525452 w 4569145"/>
              <a:gd name="connsiteY1" fmla="*/ 0 h 2400657"/>
              <a:gd name="connsiteX2" fmla="*/ 959520 w 4569145"/>
              <a:gd name="connsiteY2" fmla="*/ 0 h 2400657"/>
              <a:gd name="connsiteX3" fmla="*/ 1622046 w 4569145"/>
              <a:gd name="connsiteY3" fmla="*/ 0 h 2400657"/>
              <a:gd name="connsiteX4" fmla="*/ 2147498 w 4569145"/>
              <a:gd name="connsiteY4" fmla="*/ 0 h 2400657"/>
              <a:gd name="connsiteX5" fmla="*/ 2672950 w 4569145"/>
              <a:gd name="connsiteY5" fmla="*/ 0 h 2400657"/>
              <a:gd name="connsiteX6" fmla="*/ 3335476 w 4569145"/>
              <a:gd name="connsiteY6" fmla="*/ 0 h 2400657"/>
              <a:gd name="connsiteX7" fmla="*/ 3815236 w 4569145"/>
              <a:gd name="connsiteY7" fmla="*/ 0 h 2400657"/>
              <a:gd name="connsiteX8" fmla="*/ 4569145 w 4569145"/>
              <a:gd name="connsiteY8" fmla="*/ 0 h 2400657"/>
              <a:gd name="connsiteX9" fmla="*/ 4569145 w 4569145"/>
              <a:gd name="connsiteY9" fmla="*/ 528145 h 2400657"/>
              <a:gd name="connsiteX10" fmla="*/ 4569145 w 4569145"/>
              <a:gd name="connsiteY10" fmla="*/ 960263 h 2400657"/>
              <a:gd name="connsiteX11" fmla="*/ 4569145 w 4569145"/>
              <a:gd name="connsiteY11" fmla="*/ 1440394 h 2400657"/>
              <a:gd name="connsiteX12" fmla="*/ 4569145 w 4569145"/>
              <a:gd name="connsiteY12" fmla="*/ 1944532 h 2400657"/>
              <a:gd name="connsiteX13" fmla="*/ 4569145 w 4569145"/>
              <a:gd name="connsiteY13" fmla="*/ 2400657 h 2400657"/>
              <a:gd name="connsiteX14" fmla="*/ 3998002 w 4569145"/>
              <a:gd name="connsiteY14" fmla="*/ 2400657 h 2400657"/>
              <a:gd name="connsiteX15" fmla="*/ 3518242 w 4569145"/>
              <a:gd name="connsiteY15" fmla="*/ 2400657 h 2400657"/>
              <a:gd name="connsiteX16" fmla="*/ 2947099 w 4569145"/>
              <a:gd name="connsiteY16" fmla="*/ 2400657 h 2400657"/>
              <a:gd name="connsiteX17" fmla="*/ 2284573 w 4569145"/>
              <a:gd name="connsiteY17" fmla="*/ 2400657 h 2400657"/>
              <a:gd name="connsiteX18" fmla="*/ 1713429 w 4569145"/>
              <a:gd name="connsiteY18" fmla="*/ 2400657 h 2400657"/>
              <a:gd name="connsiteX19" fmla="*/ 1279361 w 4569145"/>
              <a:gd name="connsiteY19" fmla="*/ 2400657 h 2400657"/>
              <a:gd name="connsiteX20" fmla="*/ 799600 w 4569145"/>
              <a:gd name="connsiteY20" fmla="*/ 2400657 h 2400657"/>
              <a:gd name="connsiteX21" fmla="*/ 0 w 4569145"/>
              <a:gd name="connsiteY21" fmla="*/ 2400657 h 2400657"/>
              <a:gd name="connsiteX22" fmla="*/ 0 w 4569145"/>
              <a:gd name="connsiteY22" fmla="*/ 1920526 h 2400657"/>
              <a:gd name="connsiteX23" fmla="*/ 0 w 4569145"/>
              <a:gd name="connsiteY23" fmla="*/ 1440394 h 2400657"/>
              <a:gd name="connsiteX24" fmla="*/ 0 w 4569145"/>
              <a:gd name="connsiteY24" fmla="*/ 984269 h 2400657"/>
              <a:gd name="connsiteX25" fmla="*/ 0 w 4569145"/>
              <a:gd name="connsiteY25" fmla="*/ 576158 h 2400657"/>
              <a:gd name="connsiteX26" fmla="*/ 0 w 4569145"/>
              <a:gd name="connsiteY26" fmla="*/ 0 h 240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569145" h="2400657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86735" y="244935"/>
                  <a:pt x="4540392" y="357760"/>
                  <a:pt x="4569145" y="528145"/>
                </a:cubicBezTo>
                <a:cubicBezTo>
                  <a:pt x="4597898" y="698531"/>
                  <a:pt x="4537887" y="773454"/>
                  <a:pt x="4569145" y="960263"/>
                </a:cubicBezTo>
                <a:cubicBezTo>
                  <a:pt x="4600403" y="1147072"/>
                  <a:pt x="4524729" y="1298284"/>
                  <a:pt x="4569145" y="1440394"/>
                </a:cubicBezTo>
                <a:cubicBezTo>
                  <a:pt x="4613561" y="1582504"/>
                  <a:pt x="4540783" y="1805871"/>
                  <a:pt x="4569145" y="1944532"/>
                </a:cubicBezTo>
                <a:cubicBezTo>
                  <a:pt x="4597507" y="2083193"/>
                  <a:pt x="4528538" y="2210308"/>
                  <a:pt x="4569145" y="2400657"/>
                </a:cubicBezTo>
                <a:cubicBezTo>
                  <a:pt x="4433625" y="2430302"/>
                  <a:pt x="4199248" y="2372372"/>
                  <a:pt x="3998002" y="2400657"/>
                </a:cubicBezTo>
                <a:cubicBezTo>
                  <a:pt x="3796756" y="2428942"/>
                  <a:pt x="3670171" y="2351499"/>
                  <a:pt x="3518242" y="2400657"/>
                </a:cubicBezTo>
                <a:cubicBezTo>
                  <a:pt x="3366313" y="2449815"/>
                  <a:pt x="3201660" y="2381194"/>
                  <a:pt x="2947099" y="2400657"/>
                </a:cubicBezTo>
                <a:cubicBezTo>
                  <a:pt x="2692538" y="2420120"/>
                  <a:pt x="2494746" y="2388761"/>
                  <a:pt x="2284573" y="2400657"/>
                </a:cubicBezTo>
                <a:cubicBezTo>
                  <a:pt x="2074400" y="2412553"/>
                  <a:pt x="1953058" y="2346883"/>
                  <a:pt x="1713429" y="2400657"/>
                </a:cubicBezTo>
                <a:cubicBezTo>
                  <a:pt x="1473800" y="2454431"/>
                  <a:pt x="1474967" y="2373420"/>
                  <a:pt x="1279361" y="2400657"/>
                </a:cubicBezTo>
                <a:cubicBezTo>
                  <a:pt x="1083755" y="2427894"/>
                  <a:pt x="965894" y="2381629"/>
                  <a:pt x="799600" y="2400657"/>
                </a:cubicBezTo>
                <a:cubicBezTo>
                  <a:pt x="633306" y="2419685"/>
                  <a:pt x="343920" y="2376625"/>
                  <a:pt x="0" y="2400657"/>
                </a:cubicBezTo>
                <a:cubicBezTo>
                  <a:pt x="-24454" y="2231649"/>
                  <a:pt x="28927" y="2115081"/>
                  <a:pt x="0" y="1920526"/>
                </a:cubicBezTo>
                <a:cubicBezTo>
                  <a:pt x="-28927" y="1725971"/>
                  <a:pt x="44624" y="1586525"/>
                  <a:pt x="0" y="1440394"/>
                </a:cubicBezTo>
                <a:cubicBezTo>
                  <a:pt x="-44624" y="1294263"/>
                  <a:pt x="44142" y="1172507"/>
                  <a:pt x="0" y="984269"/>
                </a:cubicBezTo>
                <a:cubicBezTo>
                  <a:pt x="-44142" y="796031"/>
                  <a:pt x="11545" y="747043"/>
                  <a:pt x="0" y="576158"/>
                </a:cubicBezTo>
                <a:cubicBezTo>
                  <a:pt x="-11545" y="405273"/>
                  <a:pt x="17975" y="2525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probability that these persons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is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obese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are both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0.1</a:t>
            </a:r>
            <a:endParaRPr lang="en-US" sz="2500" dirty="0">
              <a:latin typeface="Calibri Body"/>
              <a:ea typeface="Cambria Math" panose="02040503050406030204" pitchFamily="18" charset="0"/>
            </a:endParaRPr>
          </a:p>
          <a:p>
            <a:endParaRPr lang="en-US" sz="2500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So the probability and likelihood that these persons are 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not obese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(1 - 0.1)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DE0ADCE-F6E0-8423-F024-1B5BEE00E2AD}"/>
              </a:ext>
            </a:extLst>
          </p:cNvPr>
          <p:cNvCxnSpPr>
            <a:cxnSpLocks/>
            <a:endCxn id="21" idx="4"/>
          </p:cNvCxnSpPr>
          <p:nvPr/>
        </p:nvCxnSpPr>
        <p:spPr>
          <a:xfrm flipV="1">
            <a:off x="7267743" y="4363144"/>
            <a:ext cx="9706" cy="328230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DDA3D4-59B7-BA38-A456-CB82F92BFDFE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183545" y="4168566"/>
            <a:ext cx="488714" cy="0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AA13B6F1-5955-1140-CD08-21A90CE63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8835" y="3952710"/>
            <a:ext cx="426731" cy="4267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453434-AE11-10B9-1541-BE9CD17781D8}"/>
              </a:ext>
            </a:extLst>
          </p:cNvPr>
          <p:cNvCxnSpPr>
            <a:cxnSpLocks/>
            <a:endCxn id="22" idx="4"/>
          </p:cNvCxnSpPr>
          <p:nvPr/>
        </p:nvCxnSpPr>
        <p:spPr>
          <a:xfrm flipV="1">
            <a:off x="6811355" y="4320240"/>
            <a:ext cx="15014" cy="415051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08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4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20821" y="2849448"/>
            <a:ext cx="4607145" cy="1631216"/>
          </a:xfrm>
          <a:custGeom>
            <a:avLst/>
            <a:gdLst>
              <a:gd name="connsiteX0" fmla="*/ 0 w 4607145"/>
              <a:gd name="connsiteY0" fmla="*/ 0 h 1631216"/>
              <a:gd name="connsiteX1" fmla="*/ 529822 w 4607145"/>
              <a:gd name="connsiteY1" fmla="*/ 0 h 1631216"/>
              <a:gd name="connsiteX2" fmla="*/ 967500 w 4607145"/>
              <a:gd name="connsiteY2" fmla="*/ 0 h 1631216"/>
              <a:gd name="connsiteX3" fmla="*/ 1635536 w 4607145"/>
              <a:gd name="connsiteY3" fmla="*/ 0 h 1631216"/>
              <a:gd name="connsiteX4" fmla="*/ 2165358 w 4607145"/>
              <a:gd name="connsiteY4" fmla="*/ 0 h 1631216"/>
              <a:gd name="connsiteX5" fmla="*/ 2695180 w 4607145"/>
              <a:gd name="connsiteY5" fmla="*/ 0 h 1631216"/>
              <a:gd name="connsiteX6" fmla="*/ 3363216 w 4607145"/>
              <a:gd name="connsiteY6" fmla="*/ 0 h 1631216"/>
              <a:gd name="connsiteX7" fmla="*/ 3846966 w 4607145"/>
              <a:gd name="connsiteY7" fmla="*/ 0 h 1631216"/>
              <a:gd name="connsiteX8" fmla="*/ 4607145 w 4607145"/>
              <a:gd name="connsiteY8" fmla="*/ 0 h 1631216"/>
              <a:gd name="connsiteX9" fmla="*/ 4607145 w 4607145"/>
              <a:gd name="connsiteY9" fmla="*/ 576363 h 1631216"/>
              <a:gd name="connsiteX10" fmla="*/ 4607145 w 4607145"/>
              <a:gd name="connsiteY10" fmla="*/ 1087477 h 1631216"/>
              <a:gd name="connsiteX11" fmla="*/ 4607145 w 4607145"/>
              <a:gd name="connsiteY11" fmla="*/ 1631216 h 1631216"/>
              <a:gd name="connsiteX12" fmla="*/ 3985180 w 4607145"/>
              <a:gd name="connsiteY12" fmla="*/ 1631216 h 1631216"/>
              <a:gd name="connsiteX13" fmla="*/ 3317144 w 4607145"/>
              <a:gd name="connsiteY13" fmla="*/ 1631216 h 1631216"/>
              <a:gd name="connsiteX14" fmla="*/ 2649108 w 4607145"/>
              <a:gd name="connsiteY14" fmla="*/ 1631216 h 1631216"/>
              <a:gd name="connsiteX15" fmla="*/ 2165358 w 4607145"/>
              <a:gd name="connsiteY15" fmla="*/ 1631216 h 1631216"/>
              <a:gd name="connsiteX16" fmla="*/ 1589465 w 4607145"/>
              <a:gd name="connsiteY16" fmla="*/ 1631216 h 1631216"/>
              <a:gd name="connsiteX17" fmla="*/ 921429 w 4607145"/>
              <a:gd name="connsiteY17" fmla="*/ 1631216 h 1631216"/>
              <a:gd name="connsiteX18" fmla="*/ 0 w 4607145"/>
              <a:gd name="connsiteY18" fmla="*/ 1631216 h 1631216"/>
              <a:gd name="connsiteX19" fmla="*/ 0 w 4607145"/>
              <a:gd name="connsiteY19" fmla="*/ 1136414 h 1631216"/>
              <a:gd name="connsiteX20" fmla="*/ 0 w 4607145"/>
              <a:gd name="connsiteY20" fmla="*/ 625299 h 1631216"/>
              <a:gd name="connsiteX21" fmla="*/ 0 w 4607145"/>
              <a:gd name="connsiteY21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07145" h="1631216" extrusionOk="0">
                <a:moveTo>
                  <a:pt x="0" y="0"/>
                </a:moveTo>
                <a:cubicBezTo>
                  <a:pt x="115949" y="-33558"/>
                  <a:pt x="365407" y="3874"/>
                  <a:pt x="529822" y="0"/>
                </a:cubicBezTo>
                <a:cubicBezTo>
                  <a:pt x="694237" y="-3874"/>
                  <a:pt x="804845" y="5679"/>
                  <a:pt x="967500" y="0"/>
                </a:cubicBezTo>
                <a:cubicBezTo>
                  <a:pt x="1130155" y="-5679"/>
                  <a:pt x="1472001" y="1469"/>
                  <a:pt x="1635536" y="0"/>
                </a:cubicBezTo>
                <a:cubicBezTo>
                  <a:pt x="1799071" y="-1469"/>
                  <a:pt x="1968725" y="8601"/>
                  <a:pt x="2165358" y="0"/>
                </a:cubicBezTo>
                <a:cubicBezTo>
                  <a:pt x="2361991" y="-8601"/>
                  <a:pt x="2569459" y="4963"/>
                  <a:pt x="2695180" y="0"/>
                </a:cubicBezTo>
                <a:cubicBezTo>
                  <a:pt x="2820901" y="-4963"/>
                  <a:pt x="3066350" y="34389"/>
                  <a:pt x="3363216" y="0"/>
                </a:cubicBezTo>
                <a:cubicBezTo>
                  <a:pt x="3660082" y="-34389"/>
                  <a:pt x="3717752" y="20277"/>
                  <a:pt x="3846966" y="0"/>
                </a:cubicBezTo>
                <a:cubicBezTo>
                  <a:pt x="3976180" y="-20277"/>
                  <a:pt x="4338813" y="59867"/>
                  <a:pt x="4607145" y="0"/>
                </a:cubicBezTo>
                <a:cubicBezTo>
                  <a:pt x="4611950" y="162298"/>
                  <a:pt x="4564587" y="324098"/>
                  <a:pt x="4607145" y="576363"/>
                </a:cubicBezTo>
                <a:cubicBezTo>
                  <a:pt x="4649703" y="828628"/>
                  <a:pt x="4587192" y="945677"/>
                  <a:pt x="4607145" y="1087477"/>
                </a:cubicBezTo>
                <a:cubicBezTo>
                  <a:pt x="4627098" y="1229277"/>
                  <a:pt x="4604283" y="1431406"/>
                  <a:pt x="4607145" y="1631216"/>
                </a:cubicBezTo>
                <a:cubicBezTo>
                  <a:pt x="4349572" y="1696184"/>
                  <a:pt x="4251781" y="1594330"/>
                  <a:pt x="3985180" y="1631216"/>
                </a:cubicBezTo>
                <a:cubicBezTo>
                  <a:pt x="3718580" y="1668102"/>
                  <a:pt x="3534283" y="1600952"/>
                  <a:pt x="3317144" y="1631216"/>
                </a:cubicBezTo>
                <a:cubicBezTo>
                  <a:pt x="3100005" y="1661480"/>
                  <a:pt x="2799956" y="1595457"/>
                  <a:pt x="2649108" y="1631216"/>
                </a:cubicBezTo>
                <a:cubicBezTo>
                  <a:pt x="2498260" y="1666975"/>
                  <a:pt x="2312588" y="1597995"/>
                  <a:pt x="2165358" y="1631216"/>
                </a:cubicBezTo>
                <a:cubicBezTo>
                  <a:pt x="2018128" y="1664437"/>
                  <a:pt x="1733543" y="1594165"/>
                  <a:pt x="1589465" y="1631216"/>
                </a:cubicBezTo>
                <a:cubicBezTo>
                  <a:pt x="1445387" y="1668267"/>
                  <a:pt x="1108204" y="1578872"/>
                  <a:pt x="921429" y="1631216"/>
                </a:cubicBezTo>
                <a:cubicBezTo>
                  <a:pt x="734654" y="1683560"/>
                  <a:pt x="322516" y="1587868"/>
                  <a:pt x="0" y="1631216"/>
                </a:cubicBezTo>
                <a:cubicBezTo>
                  <a:pt x="-27273" y="1409478"/>
                  <a:pt x="33754" y="1355328"/>
                  <a:pt x="0" y="1136414"/>
                </a:cubicBezTo>
                <a:cubicBezTo>
                  <a:pt x="-33754" y="917500"/>
                  <a:pt x="49256" y="878187"/>
                  <a:pt x="0" y="625299"/>
                </a:cubicBezTo>
                <a:cubicBezTo>
                  <a:pt x="-49256" y="372411"/>
                  <a:pt x="41245" y="2011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Likelihood of data give the S-curve =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0.49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0.91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0.91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0.92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 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(1– 0.9)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(1 – 0.3)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(1 – 0.01)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(1 - 0.1)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B6773-984C-4417-4075-3024EC4D315F}"/>
              </a:ext>
            </a:extLst>
          </p:cNvPr>
          <p:cNvSpPr txBox="1"/>
          <p:nvPr/>
        </p:nvSpPr>
        <p:spPr>
          <a:xfrm>
            <a:off x="158823" y="819811"/>
            <a:ext cx="4569145" cy="1631216"/>
          </a:xfrm>
          <a:custGeom>
            <a:avLst/>
            <a:gdLst>
              <a:gd name="connsiteX0" fmla="*/ 0 w 4569145"/>
              <a:gd name="connsiteY0" fmla="*/ 0 h 1631216"/>
              <a:gd name="connsiteX1" fmla="*/ 525452 w 4569145"/>
              <a:gd name="connsiteY1" fmla="*/ 0 h 1631216"/>
              <a:gd name="connsiteX2" fmla="*/ 959520 w 4569145"/>
              <a:gd name="connsiteY2" fmla="*/ 0 h 1631216"/>
              <a:gd name="connsiteX3" fmla="*/ 1622046 w 4569145"/>
              <a:gd name="connsiteY3" fmla="*/ 0 h 1631216"/>
              <a:gd name="connsiteX4" fmla="*/ 2147498 w 4569145"/>
              <a:gd name="connsiteY4" fmla="*/ 0 h 1631216"/>
              <a:gd name="connsiteX5" fmla="*/ 2672950 w 4569145"/>
              <a:gd name="connsiteY5" fmla="*/ 0 h 1631216"/>
              <a:gd name="connsiteX6" fmla="*/ 3335476 w 4569145"/>
              <a:gd name="connsiteY6" fmla="*/ 0 h 1631216"/>
              <a:gd name="connsiteX7" fmla="*/ 3815236 w 4569145"/>
              <a:gd name="connsiteY7" fmla="*/ 0 h 1631216"/>
              <a:gd name="connsiteX8" fmla="*/ 4569145 w 4569145"/>
              <a:gd name="connsiteY8" fmla="*/ 0 h 1631216"/>
              <a:gd name="connsiteX9" fmla="*/ 4569145 w 4569145"/>
              <a:gd name="connsiteY9" fmla="*/ 576363 h 1631216"/>
              <a:gd name="connsiteX10" fmla="*/ 4569145 w 4569145"/>
              <a:gd name="connsiteY10" fmla="*/ 1087477 h 1631216"/>
              <a:gd name="connsiteX11" fmla="*/ 4569145 w 4569145"/>
              <a:gd name="connsiteY11" fmla="*/ 1631216 h 1631216"/>
              <a:gd name="connsiteX12" fmla="*/ 3952310 w 4569145"/>
              <a:gd name="connsiteY12" fmla="*/ 1631216 h 1631216"/>
              <a:gd name="connsiteX13" fmla="*/ 3289784 w 4569145"/>
              <a:gd name="connsiteY13" fmla="*/ 1631216 h 1631216"/>
              <a:gd name="connsiteX14" fmla="*/ 2627258 w 4569145"/>
              <a:gd name="connsiteY14" fmla="*/ 1631216 h 1631216"/>
              <a:gd name="connsiteX15" fmla="*/ 2147498 w 4569145"/>
              <a:gd name="connsiteY15" fmla="*/ 1631216 h 1631216"/>
              <a:gd name="connsiteX16" fmla="*/ 1576355 w 4569145"/>
              <a:gd name="connsiteY16" fmla="*/ 1631216 h 1631216"/>
              <a:gd name="connsiteX17" fmla="*/ 913829 w 4569145"/>
              <a:gd name="connsiteY17" fmla="*/ 1631216 h 1631216"/>
              <a:gd name="connsiteX18" fmla="*/ 0 w 4569145"/>
              <a:gd name="connsiteY18" fmla="*/ 1631216 h 1631216"/>
              <a:gd name="connsiteX19" fmla="*/ 0 w 4569145"/>
              <a:gd name="connsiteY19" fmla="*/ 1136414 h 1631216"/>
              <a:gd name="connsiteX20" fmla="*/ 0 w 4569145"/>
              <a:gd name="connsiteY20" fmla="*/ 625299 h 1631216"/>
              <a:gd name="connsiteX21" fmla="*/ 0 w 4569145"/>
              <a:gd name="connsiteY21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631216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73950" y="162298"/>
                  <a:pt x="4526587" y="324098"/>
                  <a:pt x="4569145" y="576363"/>
                </a:cubicBezTo>
                <a:cubicBezTo>
                  <a:pt x="4611703" y="828628"/>
                  <a:pt x="4549192" y="945677"/>
                  <a:pt x="4569145" y="1087477"/>
                </a:cubicBezTo>
                <a:cubicBezTo>
                  <a:pt x="4589098" y="1229277"/>
                  <a:pt x="4566283" y="1431406"/>
                  <a:pt x="4569145" y="1631216"/>
                </a:cubicBezTo>
                <a:cubicBezTo>
                  <a:pt x="4296254" y="1680908"/>
                  <a:pt x="4133029" y="1602447"/>
                  <a:pt x="3952310" y="1631216"/>
                </a:cubicBezTo>
                <a:cubicBezTo>
                  <a:pt x="3771592" y="1659985"/>
                  <a:pt x="3613139" y="1568766"/>
                  <a:pt x="3289784" y="1631216"/>
                </a:cubicBezTo>
                <a:cubicBezTo>
                  <a:pt x="2966429" y="1693666"/>
                  <a:pt x="2953898" y="1583846"/>
                  <a:pt x="2627258" y="1631216"/>
                </a:cubicBezTo>
                <a:cubicBezTo>
                  <a:pt x="2300618" y="1678586"/>
                  <a:pt x="2299427" y="1582058"/>
                  <a:pt x="2147498" y="1631216"/>
                </a:cubicBezTo>
                <a:cubicBezTo>
                  <a:pt x="1995569" y="1680374"/>
                  <a:pt x="1830916" y="1611753"/>
                  <a:pt x="1576355" y="1631216"/>
                </a:cubicBezTo>
                <a:cubicBezTo>
                  <a:pt x="1321794" y="1650679"/>
                  <a:pt x="1124002" y="1619320"/>
                  <a:pt x="913829" y="1631216"/>
                </a:cubicBezTo>
                <a:cubicBezTo>
                  <a:pt x="703656" y="1643112"/>
                  <a:pt x="264102" y="1575769"/>
                  <a:pt x="0" y="1631216"/>
                </a:cubicBezTo>
                <a:cubicBezTo>
                  <a:pt x="-27273" y="1409478"/>
                  <a:pt x="33754" y="1355328"/>
                  <a:pt x="0" y="1136414"/>
                </a:cubicBezTo>
                <a:cubicBezTo>
                  <a:pt x="-33754" y="917500"/>
                  <a:pt x="49256" y="878187"/>
                  <a:pt x="0" y="625299"/>
                </a:cubicBezTo>
                <a:cubicBezTo>
                  <a:pt x="-49256" y="372411"/>
                  <a:pt x="41245" y="2011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Now we can include the individual likelihoods for the persons that are 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not obese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to the equation for the overall likelihood</a:t>
            </a:r>
            <a:endParaRPr lang="en-US" sz="2500" b="1" dirty="0">
              <a:solidFill>
                <a:srgbClr val="00B050"/>
              </a:solidFill>
              <a:latin typeface="Calibri Body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20821" y="2849448"/>
            <a:ext cx="4607145" cy="2015936"/>
          </a:xfrm>
          <a:custGeom>
            <a:avLst/>
            <a:gdLst>
              <a:gd name="connsiteX0" fmla="*/ 0 w 4607145"/>
              <a:gd name="connsiteY0" fmla="*/ 0 h 2015936"/>
              <a:gd name="connsiteX1" fmla="*/ 529822 w 4607145"/>
              <a:gd name="connsiteY1" fmla="*/ 0 h 2015936"/>
              <a:gd name="connsiteX2" fmla="*/ 967500 w 4607145"/>
              <a:gd name="connsiteY2" fmla="*/ 0 h 2015936"/>
              <a:gd name="connsiteX3" fmla="*/ 1635536 w 4607145"/>
              <a:gd name="connsiteY3" fmla="*/ 0 h 2015936"/>
              <a:gd name="connsiteX4" fmla="*/ 2165358 w 4607145"/>
              <a:gd name="connsiteY4" fmla="*/ 0 h 2015936"/>
              <a:gd name="connsiteX5" fmla="*/ 2695180 w 4607145"/>
              <a:gd name="connsiteY5" fmla="*/ 0 h 2015936"/>
              <a:gd name="connsiteX6" fmla="*/ 3363216 w 4607145"/>
              <a:gd name="connsiteY6" fmla="*/ 0 h 2015936"/>
              <a:gd name="connsiteX7" fmla="*/ 3846966 w 4607145"/>
              <a:gd name="connsiteY7" fmla="*/ 0 h 2015936"/>
              <a:gd name="connsiteX8" fmla="*/ 4607145 w 4607145"/>
              <a:gd name="connsiteY8" fmla="*/ 0 h 2015936"/>
              <a:gd name="connsiteX9" fmla="*/ 4607145 w 4607145"/>
              <a:gd name="connsiteY9" fmla="*/ 544303 h 2015936"/>
              <a:gd name="connsiteX10" fmla="*/ 4607145 w 4607145"/>
              <a:gd name="connsiteY10" fmla="*/ 1007968 h 2015936"/>
              <a:gd name="connsiteX11" fmla="*/ 4607145 w 4607145"/>
              <a:gd name="connsiteY11" fmla="*/ 1511952 h 2015936"/>
              <a:gd name="connsiteX12" fmla="*/ 4607145 w 4607145"/>
              <a:gd name="connsiteY12" fmla="*/ 2015936 h 2015936"/>
              <a:gd name="connsiteX13" fmla="*/ 4169466 w 4607145"/>
              <a:gd name="connsiteY13" fmla="*/ 2015936 h 2015936"/>
              <a:gd name="connsiteX14" fmla="*/ 3501430 w 4607145"/>
              <a:gd name="connsiteY14" fmla="*/ 2015936 h 2015936"/>
              <a:gd name="connsiteX15" fmla="*/ 3017680 w 4607145"/>
              <a:gd name="connsiteY15" fmla="*/ 2015936 h 2015936"/>
              <a:gd name="connsiteX16" fmla="*/ 2441787 w 4607145"/>
              <a:gd name="connsiteY16" fmla="*/ 2015936 h 2015936"/>
              <a:gd name="connsiteX17" fmla="*/ 1773751 w 4607145"/>
              <a:gd name="connsiteY17" fmla="*/ 2015936 h 2015936"/>
              <a:gd name="connsiteX18" fmla="*/ 1197858 w 4607145"/>
              <a:gd name="connsiteY18" fmla="*/ 2015936 h 2015936"/>
              <a:gd name="connsiteX19" fmla="*/ 760179 w 4607145"/>
              <a:gd name="connsiteY19" fmla="*/ 2015936 h 2015936"/>
              <a:gd name="connsiteX20" fmla="*/ 0 w 4607145"/>
              <a:gd name="connsiteY20" fmla="*/ 2015936 h 2015936"/>
              <a:gd name="connsiteX21" fmla="*/ 0 w 4607145"/>
              <a:gd name="connsiteY21" fmla="*/ 1471633 h 2015936"/>
              <a:gd name="connsiteX22" fmla="*/ 0 w 4607145"/>
              <a:gd name="connsiteY22" fmla="*/ 927331 h 2015936"/>
              <a:gd name="connsiteX23" fmla="*/ 0 w 4607145"/>
              <a:gd name="connsiteY23" fmla="*/ 0 h 201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07145" h="2015936" extrusionOk="0">
                <a:moveTo>
                  <a:pt x="0" y="0"/>
                </a:moveTo>
                <a:cubicBezTo>
                  <a:pt x="115949" y="-33558"/>
                  <a:pt x="365407" y="3874"/>
                  <a:pt x="529822" y="0"/>
                </a:cubicBezTo>
                <a:cubicBezTo>
                  <a:pt x="694237" y="-3874"/>
                  <a:pt x="804845" y="5679"/>
                  <a:pt x="967500" y="0"/>
                </a:cubicBezTo>
                <a:cubicBezTo>
                  <a:pt x="1130155" y="-5679"/>
                  <a:pt x="1472001" y="1469"/>
                  <a:pt x="1635536" y="0"/>
                </a:cubicBezTo>
                <a:cubicBezTo>
                  <a:pt x="1799071" y="-1469"/>
                  <a:pt x="1968725" y="8601"/>
                  <a:pt x="2165358" y="0"/>
                </a:cubicBezTo>
                <a:cubicBezTo>
                  <a:pt x="2361991" y="-8601"/>
                  <a:pt x="2569459" y="4963"/>
                  <a:pt x="2695180" y="0"/>
                </a:cubicBezTo>
                <a:cubicBezTo>
                  <a:pt x="2820901" y="-4963"/>
                  <a:pt x="3066350" y="34389"/>
                  <a:pt x="3363216" y="0"/>
                </a:cubicBezTo>
                <a:cubicBezTo>
                  <a:pt x="3660082" y="-34389"/>
                  <a:pt x="3717752" y="20277"/>
                  <a:pt x="3846966" y="0"/>
                </a:cubicBezTo>
                <a:cubicBezTo>
                  <a:pt x="3976180" y="-20277"/>
                  <a:pt x="4338813" y="59867"/>
                  <a:pt x="4607145" y="0"/>
                </a:cubicBezTo>
                <a:cubicBezTo>
                  <a:pt x="4666966" y="174859"/>
                  <a:pt x="4584793" y="362071"/>
                  <a:pt x="4607145" y="544303"/>
                </a:cubicBezTo>
                <a:cubicBezTo>
                  <a:pt x="4629497" y="726535"/>
                  <a:pt x="4572510" y="909614"/>
                  <a:pt x="4607145" y="1007968"/>
                </a:cubicBezTo>
                <a:cubicBezTo>
                  <a:pt x="4641780" y="1106322"/>
                  <a:pt x="4572374" y="1316968"/>
                  <a:pt x="4607145" y="1511952"/>
                </a:cubicBezTo>
                <a:cubicBezTo>
                  <a:pt x="4641916" y="1706936"/>
                  <a:pt x="4564479" y="1766630"/>
                  <a:pt x="4607145" y="2015936"/>
                </a:cubicBezTo>
                <a:cubicBezTo>
                  <a:pt x="4489210" y="2057305"/>
                  <a:pt x="4262617" y="2013987"/>
                  <a:pt x="4169466" y="2015936"/>
                </a:cubicBezTo>
                <a:cubicBezTo>
                  <a:pt x="4076315" y="2017885"/>
                  <a:pt x="3652278" y="1980177"/>
                  <a:pt x="3501430" y="2015936"/>
                </a:cubicBezTo>
                <a:cubicBezTo>
                  <a:pt x="3350582" y="2051695"/>
                  <a:pt x="3164910" y="1982715"/>
                  <a:pt x="3017680" y="2015936"/>
                </a:cubicBezTo>
                <a:cubicBezTo>
                  <a:pt x="2870450" y="2049157"/>
                  <a:pt x="2585865" y="1978885"/>
                  <a:pt x="2441787" y="2015936"/>
                </a:cubicBezTo>
                <a:cubicBezTo>
                  <a:pt x="2297709" y="2052987"/>
                  <a:pt x="1960526" y="1963592"/>
                  <a:pt x="1773751" y="2015936"/>
                </a:cubicBezTo>
                <a:cubicBezTo>
                  <a:pt x="1586976" y="2068280"/>
                  <a:pt x="1387302" y="1986173"/>
                  <a:pt x="1197858" y="2015936"/>
                </a:cubicBezTo>
                <a:cubicBezTo>
                  <a:pt x="1008414" y="2045699"/>
                  <a:pt x="880471" y="1984925"/>
                  <a:pt x="760179" y="2015936"/>
                </a:cubicBezTo>
                <a:cubicBezTo>
                  <a:pt x="639887" y="2046947"/>
                  <a:pt x="221924" y="1962224"/>
                  <a:pt x="0" y="2015936"/>
                </a:cubicBezTo>
                <a:cubicBezTo>
                  <a:pt x="-43597" y="1804423"/>
                  <a:pt x="48078" y="1717723"/>
                  <a:pt x="0" y="1471633"/>
                </a:cubicBezTo>
                <a:cubicBezTo>
                  <a:pt x="-48078" y="1225543"/>
                  <a:pt x="60037" y="1119390"/>
                  <a:pt x="0" y="927331"/>
                </a:cubicBezTo>
                <a:cubicBezTo>
                  <a:pt x="-60037" y="735272"/>
                  <a:pt x="109732" y="367351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Although it is possible to calculate the likelihood as the product of the individual likelihoods, statisticians prefer to calculate 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log of the likelihood</a:t>
            </a:r>
            <a:endParaRPr lang="en-US" sz="2500" b="1" dirty="0">
              <a:solidFill>
                <a:srgbClr val="00B050"/>
              </a:solidFill>
              <a:latin typeface="Calibri Body"/>
              <a:ea typeface="Cambria Math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B6773-984C-4417-4075-3024EC4D315F}"/>
              </a:ext>
            </a:extLst>
          </p:cNvPr>
          <p:cNvSpPr txBox="1"/>
          <p:nvPr/>
        </p:nvSpPr>
        <p:spPr>
          <a:xfrm>
            <a:off x="158823" y="819811"/>
            <a:ext cx="4569145" cy="1631216"/>
          </a:xfrm>
          <a:custGeom>
            <a:avLst/>
            <a:gdLst>
              <a:gd name="connsiteX0" fmla="*/ 0 w 4569145"/>
              <a:gd name="connsiteY0" fmla="*/ 0 h 1631216"/>
              <a:gd name="connsiteX1" fmla="*/ 525452 w 4569145"/>
              <a:gd name="connsiteY1" fmla="*/ 0 h 1631216"/>
              <a:gd name="connsiteX2" fmla="*/ 959520 w 4569145"/>
              <a:gd name="connsiteY2" fmla="*/ 0 h 1631216"/>
              <a:gd name="connsiteX3" fmla="*/ 1622046 w 4569145"/>
              <a:gd name="connsiteY3" fmla="*/ 0 h 1631216"/>
              <a:gd name="connsiteX4" fmla="*/ 2147498 w 4569145"/>
              <a:gd name="connsiteY4" fmla="*/ 0 h 1631216"/>
              <a:gd name="connsiteX5" fmla="*/ 2672950 w 4569145"/>
              <a:gd name="connsiteY5" fmla="*/ 0 h 1631216"/>
              <a:gd name="connsiteX6" fmla="*/ 3335476 w 4569145"/>
              <a:gd name="connsiteY6" fmla="*/ 0 h 1631216"/>
              <a:gd name="connsiteX7" fmla="*/ 3815236 w 4569145"/>
              <a:gd name="connsiteY7" fmla="*/ 0 h 1631216"/>
              <a:gd name="connsiteX8" fmla="*/ 4569145 w 4569145"/>
              <a:gd name="connsiteY8" fmla="*/ 0 h 1631216"/>
              <a:gd name="connsiteX9" fmla="*/ 4569145 w 4569145"/>
              <a:gd name="connsiteY9" fmla="*/ 576363 h 1631216"/>
              <a:gd name="connsiteX10" fmla="*/ 4569145 w 4569145"/>
              <a:gd name="connsiteY10" fmla="*/ 1087477 h 1631216"/>
              <a:gd name="connsiteX11" fmla="*/ 4569145 w 4569145"/>
              <a:gd name="connsiteY11" fmla="*/ 1631216 h 1631216"/>
              <a:gd name="connsiteX12" fmla="*/ 3952310 w 4569145"/>
              <a:gd name="connsiteY12" fmla="*/ 1631216 h 1631216"/>
              <a:gd name="connsiteX13" fmla="*/ 3289784 w 4569145"/>
              <a:gd name="connsiteY13" fmla="*/ 1631216 h 1631216"/>
              <a:gd name="connsiteX14" fmla="*/ 2627258 w 4569145"/>
              <a:gd name="connsiteY14" fmla="*/ 1631216 h 1631216"/>
              <a:gd name="connsiteX15" fmla="*/ 2147498 w 4569145"/>
              <a:gd name="connsiteY15" fmla="*/ 1631216 h 1631216"/>
              <a:gd name="connsiteX16" fmla="*/ 1576355 w 4569145"/>
              <a:gd name="connsiteY16" fmla="*/ 1631216 h 1631216"/>
              <a:gd name="connsiteX17" fmla="*/ 913829 w 4569145"/>
              <a:gd name="connsiteY17" fmla="*/ 1631216 h 1631216"/>
              <a:gd name="connsiteX18" fmla="*/ 0 w 4569145"/>
              <a:gd name="connsiteY18" fmla="*/ 1631216 h 1631216"/>
              <a:gd name="connsiteX19" fmla="*/ 0 w 4569145"/>
              <a:gd name="connsiteY19" fmla="*/ 1136414 h 1631216"/>
              <a:gd name="connsiteX20" fmla="*/ 0 w 4569145"/>
              <a:gd name="connsiteY20" fmla="*/ 625299 h 1631216"/>
              <a:gd name="connsiteX21" fmla="*/ 0 w 4569145"/>
              <a:gd name="connsiteY21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631216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73950" y="162298"/>
                  <a:pt x="4526587" y="324098"/>
                  <a:pt x="4569145" y="576363"/>
                </a:cubicBezTo>
                <a:cubicBezTo>
                  <a:pt x="4611703" y="828628"/>
                  <a:pt x="4549192" y="945677"/>
                  <a:pt x="4569145" y="1087477"/>
                </a:cubicBezTo>
                <a:cubicBezTo>
                  <a:pt x="4589098" y="1229277"/>
                  <a:pt x="4566283" y="1431406"/>
                  <a:pt x="4569145" y="1631216"/>
                </a:cubicBezTo>
                <a:cubicBezTo>
                  <a:pt x="4296254" y="1680908"/>
                  <a:pt x="4133029" y="1602447"/>
                  <a:pt x="3952310" y="1631216"/>
                </a:cubicBezTo>
                <a:cubicBezTo>
                  <a:pt x="3771592" y="1659985"/>
                  <a:pt x="3613139" y="1568766"/>
                  <a:pt x="3289784" y="1631216"/>
                </a:cubicBezTo>
                <a:cubicBezTo>
                  <a:pt x="2966429" y="1693666"/>
                  <a:pt x="2953898" y="1583846"/>
                  <a:pt x="2627258" y="1631216"/>
                </a:cubicBezTo>
                <a:cubicBezTo>
                  <a:pt x="2300618" y="1678586"/>
                  <a:pt x="2299427" y="1582058"/>
                  <a:pt x="2147498" y="1631216"/>
                </a:cubicBezTo>
                <a:cubicBezTo>
                  <a:pt x="1995569" y="1680374"/>
                  <a:pt x="1830916" y="1611753"/>
                  <a:pt x="1576355" y="1631216"/>
                </a:cubicBezTo>
                <a:cubicBezTo>
                  <a:pt x="1321794" y="1650679"/>
                  <a:pt x="1124002" y="1619320"/>
                  <a:pt x="913829" y="1631216"/>
                </a:cubicBezTo>
                <a:cubicBezTo>
                  <a:pt x="703656" y="1643112"/>
                  <a:pt x="264102" y="1575769"/>
                  <a:pt x="0" y="1631216"/>
                </a:cubicBezTo>
                <a:cubicBezTo>
                  <a:pt x="-27273" y="1409478"/>
                  <a:pt x="33754" y="1355328"/>
                  <a:pt x="0" y="1136414"/>
                </a:cubicBezTo>
                <a:cubicBezTo>
                  <a:pt x="-33754" y="917500"/>
                  <a:pt x="49256" y="878187"/>
                  <a:pt x="0" y="625299"/>
                </a:cubicBezTo>
                <a:cubicBezTo>
                  <a:pt x="-49256" y="372411"/>
                  <a:pt x="41245" y="2011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Likelihood of data give the S-curve =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0.49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0.91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0.91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0.92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 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(1– 0.9)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(1 – 0.3)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(1 – 0.01)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(1 - 0.1)</a:t>
            </a:r>
          </a:p>
        </p:txBody>
      </p:sp>
    </p:spTree>
    <p:extLst>
      <p:ext uri="{BB962C8B-B14F-4D97-AF65-F5344CB8AC3E}">
        <p14:creationId xmlns:p14="http://schemas.microsoft.com/office/powerpoint/2010/main" val="259891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36339" y="3203501"/>
            <a:ext cx="4607145" cy="1631216"/>
          </a:xfrm>
          <a:custGeom>
            <a:avLst/>
            <a:gdLst>
              <a:gd name="connsiteX0" fmla="*/ 0 w 4607145"/>
              <a:gd name="connsiteY0" fmla="*/ 0 h 1631216"/>
              <a:gd name="connsiteX1" fmla="*/ 529822 w 4607145"/>
              <a:gd name="connsiteY1" fmla="*/ 0 h 1631216"/>
              <a:gd name="connsiteX2" fmla="*/ 967500 w 4607145"/>
              <a:gd name="connsiteY2" fmla="*/ 0 h 1631216"/>
              <a:gd name="connsiteX3" fmla="*/ 1635536 w 4607145"/>
              <a:gd name="connsiteY3" fmla="*/ 0 h 1631216"/>
              <a:gd name="connsiteX4" fmla="*/ 2165358 w 4607145"/>
              <a:gd name="connsiteY4" fmla="*/ 0 h 1631216"/>
              <a:gd name="connsiteX5" fmla="*/ 2695180 w 4607145"/>
              <a:gd name="connsiteY5" fmla="*/ 0 h 1631216"/>
              <a:gd name="connsiteX6" fmla="*/ 3363216 w 4607145"/>
              <a:gd name="connsiteY6" fmla="*/ 0 h 1631216"/>
              <a:gd name="connsiteX7" fmla="*/ 3846966 w 4607145"/>
              <a:gd name="connsiteY7" fmla="*/ 0 h 1631216"/>
              <a:gd name="connsiteX8" fmla="*/ 4607145 w 4607145"/>
              <a:gd name="connsiteY8" fmla="*/ 0 h 1631216"/>
              <a:gd name="connsiteX9" fmla="*/ 4607145 w 4607145"/>
              <a:gd name="connsiteY9" fmla="*/ 576363 h 1631216"/>
              <a:gd name="connsiteX10" fmla="*/ 4607145 w 4607145"/>
              <a:gd name="connsiteY10" fmla="*/ 1087477 h 1631216"/>
              <a:gd name="connsiteX11" fmla="*/ 4607145 w 4607145"/>
              <a:gd name="connsiteY11" fmla="*/ 1631216 h 1631216"/>
              <a:gd name="connsiteX12" fmla="*/ 3985180 w 4607145"/>
              <a:gd name="connsiteY12" fmla="*/ 1631216 h 1631216"/>
              <a:gd name="connsiteX13" fmla="*/ 3317144 w 4607145"/>
              <a:gd name="connsiteY13" fmla="*/ 1631216 h 1631216"/>
              <a:gd name="connsiteX14" fmla="*/ 2649108 w 4607145"/>
              <a:gd name="connsiteY14" fmla="*/ 1631216 h 1631216"/>
              <a:gd name="connsiteX15" fmla="*/ 2165358 w 4607145"/>
              <a:gd name="connsiteY15" fmla="*/ 1631216 h 1631216"/>
              <a:gd name="connsiteX16" fmla="*/ 1589465 w 4607145"/>
              <a:gd name="connsiteY16" fmla="*/ 1631216 h 1631216"/>
              <a:gd name="connsiteX17" fmla="*/ 921429 w 4607145"/>
              <a:gd name="connsiteY17" fmla="*/ 1631216 h 1631216"/>
              <a:gd name="connsiteX18" fmla="*/ 0 w 4607145"/>
              <a:gd name="connsiteY18" fmla="*/ 1631216 h 1631216"/>
              <a:gd name="connsiteX19" fmla="*/ 0 w 4607145"/>
              <a:gd name="connsiteY19" fmla="*/ 1136414 h 1631216"/>
              <a:gd name="connsiteX20" fmla="*/ 0 w 4607145"/>
              <a:gd name="connsiteY20" fmla="*/ 625299 h 1631216"/>
              <a:gd name="connsiteX21" fmla="*/ 0 w 4607145"/>
              <a:gd name="connsiteY21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07145" h="1631216" extrusionOk="0">
                <a:moveTo>
                  <a:pt x="0" y="0"/>
                </a:moveTo>
                <a:cubicBezTo>
                  <a:pt x="115949" y="-33558"/>
                  <a:pt x="365407" y="3874"/>
                  <a:pt x="529822" y="0"/>
                </a:cubicBezTo>
                <a:cubicBezTo>
                  <a:pt x="694237" y="-3874"/>
                  <a:pt x="804845" y="5679"/>
                  <a:pt x="967500" y="0"/>
                </a:cubicBezTo>
                <a:cubicBezTo>
                  <a:pt x="1130155" y="-5679"/>
                  <a:pt x="1472001" y="1469"/>
                  <a:pt x="1635536" y="0"/>
                </a:cubicBezTo>
                <a:cubicBezTo>
                  <a:pt x="1799071" y="-1469"/>
                  <a:pt x="1968725" y="8601"/>
                  <a:pt x="2165358" y="0"/>
                </a:cubicBezTo>
                <a:cubicBezTo>
                  <a:pt x="2361991" y="-8601"/>
                  <a:pt x="2569459" y="4963"/>
                  <a:pt x="2695180" y="0"/>
                </a:cubicBezTo>
                <a:cubicBezTo>
                  <a:pt x="2820901" y="-4963"/>
                  <a:pt x="3066350" y="34389"/>
                  <a:pt x="3363216" y="0"/>
                </a:cubicBezTo>
                <a:cubicBezTo>
                  <a:pt x="3660082" y="-34389"/>
                  <a:pt x="3717752" y="20277"/>
                  <a:pt x="3846966" y="0"/>
                </a:cubicBezTo>
                <a:cubicBezTo>
                  <a:pt x="3976180" y="-20277"/>
                  <a:pt x="4338813" y="59867"/>
                  <a:pt x="4607145" y="0"/>
                </a:cubicBezTo>
                <a:cubicBezTo>
                  <a:pt x="4611950" y="162298"/>
                  <a:pt x="4564587" y="324098"/>
                  <a:pt x="4607145" y="576363"/>
                </a:cubicBezTo>
                <a:cubicBezTo>
                  <a:pt x="4649703" y="828628"/>
                  <a:pt x="4587192" y="945677"/>
                  <a:pt x="4607145" y="1087477"/>
                </a:cubicBezTo>
                <a:cubicBezTo>
                  <a:pt x="4627098" y="1229277"/>
                  <a:pt x="4604283" y="1431406"/>
                  <a:pt x="4607145" y="1631216"/>
                </a:cubicBezTo>
                <a:cubicBezTo>
                  <a:pt x="4349572" y="1696184"/>
                  <a:pt x="4251781" y="1594330"/>
                  <a:pt x="3985180" y="1631216"/>
                </a:cubicBezTo>
                <a:cubicBezTo>
                  <a:pt x="3718580" y="1668102"/>
                  <a:pt x="3534283" y="1600952"/>
                  <a:pt x="3317144" y="1631216"/>
                </a:cubicBezTo>
                <a:cubicBezTo>
                  <a:pt x="3100005" y="1661480"/>
                  <a:pt x="2799956" y="1595457"/>
                  <a:pt x="2649108" y="1631216"/>
                </a:cubicBezTo>
                <a:cubicBezTo>
                  <a:pt x="2498260" y="1666975"/>
                  <a:pt x="2312588" y="1597995"/>
                  <a:pt x="2165358" y="1631216"/>
                </a:cubicBezTo>
                <a:cubicBezTo>
                  <a:pt x="2018128" y="1664437"/>
                  <a:pt x="1733543" y="1594165"/>
                  <a:pt x="1589465" y="1631216"/>
                </a:cubicBezTo>
                <a:cubicBezTo>
                  <a:pt x="1445387" y="1668267"/>
                  <a:pt x="1108204" y="1578872"/>
                  <a:pt x="921429" y="1631216"/>
                </a:cubicBezTo>
                <a:cubicBezTo>
                  <a:pt x="734654" y="1683560"/>
                  <a:pt x="322516" y="1587868"/>
                  <a:pt x="0" y="1631216"/>
                </a:cubicBezTo>
                <a:cubicBezTo>
                  <a:pt x="-27273" y="1409478"/>
                  <a:pt x="33754" y="1355328"/>
                  <a:pt x="0" y="1136414"/>
                </a:cubicBezTo>
                <a:cubicBezTo>
                  <a:pt x="-33754" y="917500"/>
                  <a:pt x="49256" y="878187"/>
                  <a:pt x="0" y="625299"/>
                </a:cubicBezTo>
                <a:cubicBezTo>
                  <a:pt x="-49256" y="372411"/>
                  <a:pt x="41245" y="2011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With the log of the likelihood, we add the logs of the individual likelihoods instead of multiplying the individual likelihoods</a:t>
            </a:r>
            <a:endParaRPr lang="en-US" sz="2500" b="1" dirty="0">
              <a:solidFill>
                <a:srgbClr val="00B050"/>
              </a:solidFill>
              <a:latin typeface="Calibri Body"/>
              <a:ea typeface="Cambria Math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B6773-984C-4417-4075-3024EC4D315F}"/>
              </a:ext>
            </a:extLst>
          </p:cNvPr>
          <p:cNvSpPr txBox="1"/>
          <p:nvPr/>
        </p:nvSpPr>
        <p:spPr>
          <a:xfrm>
            <a:off x="158823" y="819811"/>
            <a:ext cx="4569145" cy="2015936"/>
          </a:xfrm>
          <a:custGeom>
            <a:avLst/>
            <a:gdLst>
              <a:gd name="connsiteX0" fmla="*/ 0 w 4569145"/>
              <a:gd name="connsiteY0" fmla="*/ 0 h 2015936"/>
              <a:gd name="connsiteX1" fmla="*/ 525452 w 4569145"/>
              <a:gd name="connsiteY1" fmla="*/ 0 h 2015936"/>
              <a:gd name="connsiteX2" fmla="*/ 959520 w 4569145"/>
              <a:gd name="connsiteY2" fmla="*/ 0 h 2015936"/>
              <a:gd name="connsiteX3" fmla="*/ 1622046 w 4569145"/>
              <a:gd name="connsiteY3" fmla="*/ 0 h 2015936"/>
              <a:gd name="connsiteX4" fmla="*/ 2147498 w 4569145"/>
              <a:gd name="connsiteY4" fmla="*/ 0 h 2015936"/>
              <a:gd name="connsiteX5" fmla="*/ 2672950 w 4569145"/>
              <a:gd name="connsiteY5" fmla="*/ 0 h 2015936"/>
              <a:gd name="connsiteX6" fmla="*/ 3335476 w 4569145"/>
              <a:gd name="connsiteY6" fmla="*/ 0 h 2015936"/>
              <a:gd name="connsiteX7" fmla="*/ 3815236 w 4569145"/>
              <a:gd name="connsiteY7" fmla="*/ 0 h 2015936"/>
              <a:gd name="connsiteX8" fmla="*/ 4569145 w 4569145"/>
              <a:gd name="connsiteY8" fmla="*/ 0 h 2015936"/>
              <a:gd name="connsiteX9" fmla="*/ 4569145 w 4569145"/>
              <a:gd name="connsiteY9" fmla="*/ 544303 h 2015936"/>
              <a:gd name="connsiteX10" fmla="*/ 4569145 w 4569145"/>
              <a:gd name="connsiteY10" fmla="*/ 1007968 h 2015936"/>
              <a:gd name="connsiteX11" fmla="*/ 4569145 w 4569145"/>
              <a:gd name="connsiteY11" fmla="*/ 1511952 h 2015936"/>
              <a:gd name="connsiteX12" fmla="*/ 4569145 w 4569145"/>
              <a:gd name="connsiteY12" fmla="*/ 2015936 h 2015936"/>
              <a:gd name="connsiteX13" fmla="*/ 4135076 w 4569145"/>
              <a:gd name="connsiteY13" fmla="*/ 2015936 h 2015936"/>
              <a:gd name="connsiteX14" fmla="*/ 3472550 w 4569145"/>
              <a:gd name="connsiteY14" fmla="*/ 2015936 h 2015936"/>
              <a:gd name="connsiteX15" fmla="*/ 2992790 w 4569145"/>
              <a:gd name="connsiteY15" fmla="*/ 2015936 h 2015936"/>
              <a:gd name="connsiteX16" fmla="*/ 2421647 w 4569145"/>
              <a:gd name="connsiteY16" fmla="*/ 2015936 h 2015936"/>
              <a:gd name="connsiteX17" fmla="*/ 1759121 w 4569145"/>
              <a:gd name="connsiteY17" fmla="*/ 2015936 h 2015936"/>
              <a:gd name="connsiteX18" fmla="*/ 1187978 w 4569145"/>
              <a:gd name="connsiteY18" fmla="*/ 2015936 h 2015936"/>
              <a:gd name="connsiteX19" fmla="*/ 753909 w 4569145"/>
              <a:gd name="connsiteY19" fmla="*/ 2015936 h 2015936"/>
              <a:gd name="connsiteX20" fmla="*/ 0 w 4569145"/>
              <a:gd name="connsiteY20" fmla="*/ 2015936 h 2015936"/>
              <a:gd name="connsiteX21" fmla="*/ 0 w 4569145"/>
              <a:gd name="connsiteY21" fmla="*/ 1471633 h 2015936"/>
              <a:gd name="connsiteX22" fmla="*/ 0 w 4569145"/>
              <a:gd name="connsiteY22" fmla="*/ 927331 h 2015936"/>
              <a:gd name="connsiteX23" fmla="*/ 0 w 4569145"/>
              <a:gd name="connsiteY23" fmla="*/ 0 h 201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69145" h="2015936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628966" y="174859"/>
                  <a:pt x="4546793" y="362071"/>
                  <a:pt x="4569145" y="544303"/>
                </a:cubicBezTo>
                <a:cubicBezTo>
                  <a:pt x="4591497" y="726535"/>
                  <a:pt x="4534510" y="909614"/>
                  <a:pt x="4569145" y="1007968"/>
                </a:cubicBezTo>
                <a:cubicBezTo>
                  <a:pt x="4603780" y="1106322"/>
                  <a:pt x="4534374" y="1316968"/>
                  <a:pt x="4569145" y="1511952"/>
                </a:cubicBezTo>
                <a:cubicBezTo>
                  <a:pt x="4603916" y="1706936"/>
                  <a:pt x="4526479" y="1766630"/>
                  <a:pt x="4569145" y="2015936"/>
                </a:cubicBezTo>
                <a:cubicBezTo>
                  <a:pt x="4356155" y="2050508"/>
                  <a:pt x="4239596" y="1965129"/>
                  <a:pt x="4135076" y="2015936"/>
                </a:cubicBezTo>
                <a:cubicBezTo>
                  <a:pt x="4030556" y="2066743"/>
                  <a:pt x="3799190" y="1968566"/>
                  <a:pt x="3472550" y="2015936"/>
                </a:cubicBezTo>
                <a:cubicBezTo>
                  <a:pt x="3145910" y="2063306"/>
                  <a:pt x="3144719" y="1966778"/>
                  <a:pt x="2992790" y="2015936"/>
                </a:cubicBezTo>
                <a:cubicBezTo>
                  <a:pt x="2840861" y="2065094"/>
                  <a:pt x="2676208" y="1996473"/>
                  <a:pt x="2421647" y="2015936"/>
                </a:cubicBezTo>
                <a:cubicBezTo>
                  <a:pt x="2167086" y="2035399"/>
                  <a:pt x="1969294" y="2004040"/>
                  <a:pt x="1759121" y="2015936"/>
                </a:cubicBezTo>
                <a:cubicBezTo>
                  <a:pt x="1548948" y="2027832"/>
                  <a:pt x="1422997" y="1960250"/>
                  <a:pt x="1187978" y="2015936"/>
                </a:cubicBezTo>
                <a:cubicBezTo>
                  <a:pt x="952959" y="2071622"/>
                  <a:pt x="952148" y="1993803"/>
                  <a:pt x="753909" y="2015936"/>
                </a:cubicBezTo>
                <a:cubicBezTo>
                  <a:pt x="555670" y="2038069"/>
                  <a:pt x="197114" y="2015206"/>
                  <a:pt x="0" y="2015936"/>
                </a:cubicBezTo>
                <a:cubicBezTo>
                  <a:pt x="-43597" y="1804423"/>
                  <a:pt x="48078" y="1717723"/>
                  <a:pt x="0" y="1471633"/>
                </a:cubicBezTo>
                <a:cubicBezTo>
                  <a:pt x="-48078" y="1225543"/>
                  <a:pt x="60037" y="1119390"/>
                  <a:pt x="0" y="927331"/>
                </a:cubicBezTo>
                <a:cubicBezTo>
                  <a:pt x="-60037" y="735272"/>
                  <a:pt x="109732" y="367351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log(Likelihood of data give the S-curve) = log(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0.49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0.9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0.91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0.91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0.92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1– 0.9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1 – 0.3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1 – 0.01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1 - 0.01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53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C207DE-DE78-4CC8-1F15-6853AA13A2BC}"/>
              </a:ext>
            </a:extLst>
          </p:cNvPr>
          <p:cNvSpPr txBox="1"/>
          <p:nvPr/>
        </p:nvSpPr>
        <p:spPr>
          <a:xfrm>
            <a:off x="526582" y="801996"/>
            <a:ext cx="4316679" cy="1246495"/>
          </a:xfrm>
          <a:custGeom>
            <a:avLst/>
            <a:gdLst>
              <a:gd name="connsiteX0" fmla="*/ 0 w 4316679"/>
              <a:gd name="connsiteY0" fmla="*/ 0 h 1246495"/>
              <a:gd name="connsiteX1" fmla="*/ 496418 w 4316679"/>
              <a:gd name="connsiteY1" fmla="*/ 0 h 1246495"/>
              <a:gd name="connsiteX2" fmla="*/ 906503 w 4316679"/>
              <a:gd name="connsiteY2" fmla="*/ 0 h 1246495"/>
              <a:gd name="connsiteX3" fmla="*/ 1532421 w 4316679"/>
              <a:gd name="connsiteY3" fmla="*/ 0 h 1246495"/>
              <a:gd name="connsiteX4" fmla="*/ 2028839 w 4316679"/>
              <a:gd name="connsiteY4" fmla="*/ 0 h 1246495"/>
              <a:gd name="connsiteX5" fmla="*/ 2525257 w 4316679"/>
              <a:gd name="connsiteY5" fmla="*/ 0 h 1246495"/>
              <a:gd name="connsiteX6" fmla="*/ 3151176 w 4316679"/>
              <a:gd name="connsiteY6" fmla="*/ 0 h 1246495"/>
              <a:gd name="connsiteX7" fmla="*/ 3604427 w 4316679"/>
              <a:gd name="connsiteY7" fmla="*/ 0 h 1246495"/>
              <a:gd name="connsiteX8" fmla="*/ 4316679 w 4316679"/>
              <a:gd name="connsiteY8" fmla="*/ 0 h 1246495"/>
              <a:gd name="connsiteX9" fmla="*/ 4316679 w 4316679"/>
              <a:gd name="connsiteY9" fmla="*/ 440428 h 1246495"/>
              <a:gd name="connsiteX10" fmla="*/ 4316679 w 4316679"/>
              <a:gd name="connsiteY10" fmla="*/ 830997 h 1246495"/>
              <a:gd name="connsiteX11" fmla="*/ 4316679 w 4316679"/>
              <a:gd name="connsiteY11" fmla="*/ 1246495 h 1246495"/>
              <a:gd name="connsiteX12" fmla="*/ 3733927 w 4316679"/>
              <a:gd name="connsiteY12" fmla="*/ 1246495 h 1246495"/>
              <a:gd name="connsiteX13" fmla="*/ 3108009 w 4316679"/>
              <a:gd name="connsiteY13" fmla="*/ 1246495 h 1246495"/>
              <a:gd name="connsiteX14" fmla="*/ 2482090 w 4316679"/>
              <a:gd name="connsiteY14" fmla="*/ 1246495 h 1246495"/>
              <a:gd name="connsiteX15" fmla="*/ 2028839 w 4316679"/>
              <a:gd name="connsiteY15" fmla="*/ 1246495 h 1246495"/>
              <a:gd name="connsiteX16" fmla="*/ 1489254 w 4316679"/>
              <a:gd name="connsiteY16" fmla="*/ 1246495 h 1246495"/>
              <a:gd name="connsiteX17" fmla="*/ 863336 w 4316679"/>
              <a:gd name="connsiteY17" fmla="*/ 1246495 h 1246495"/>
              <a:gd name="connsiteX18" fmla="*/ 0 w 4316679"/>
              <a:gd name="connsiteY18" fmla="*/ 1246495 h 1246495"/>
              <a:gd name="connsiteX19" fmla="*/ 0 w 4316679"/>
              <a:gd name="connsiteY19" fmla="*/ 868392 h 1246495"/>
              <a:gd name="connsiteX20" fmla="*/ 0 w 4316679"/>
              <a:gd name="connsiteY20" fmla="*/ 477823 h 1246495"/>
              <a:gd name="connsiteX21" fmla="*/ 0 w 4316679"/>
              <a:gd name="connsiteY21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16679" h="1246495" extrusionOk="0">
                <a:moveTo>
                  <a:pt x="0" y="0"/>
                </a:moveTo>
                <a:cubicBezTo>
                  <a:pt x="142549" y="-19605"/>
                  <a:pt x="359959" y="36584"/>
                  <a:pt x="496418" y="0"/>
                </a:cubicBezTo>
                <a:cubicBezTo>
                  <a:pt x="632877" y="-36584"/>
                  <a:pt x="784553" y="5898"/>
                  <a:pt x="906503" y="0"/>
                </a:cubicBezTo>
                <a:cubicBezTo>
                  <a:pt x="1028453" y="-5898"/>
                  <a:pt x="1369426" y="56299"/>
                  <a:pt x="1532421" y="0"/>
                </a:cubicBezTo>
                <a:cubicBezTo>
                  <a:pt x="1695416" y="-56299"/>
                  <a:pt x="1813135" y="26754"/>
                  <a:pt x="2028839" y="0"/>
                </a:cubicBezTo>
                <a:cubicBezTo>
                  <a:pt x="2244543" y="-26754"/>
                  <a:pt x="2317317" y="145"/>
                  <a:pt x="2525257" y="0"/>
                </a:cubicBezTo>
                <a:cubicBezTo>
                  <a:pt x="2733197" y="-145"/>
                  <a:pt x="2987307" y="56918"/>
                  <a:pt x="3151176" y="0"/>
                </a:cubicBezTo>
                <a:cubicBezTo>
                  <a:pt x="3315045" y="-56918"/>
                  <a:pt x="3465144" y="10903"/>
                  <a:pt x="3604427" y="0"/>
                </a:cubicBezTo>
                <a:cubicBezTo>
                  <a:pt x="3743710" y="-10903"/>
                  <a:pt x="4129700" y="13206"/>
                  <a:pt x="4316679" y="0"/>
                </a:cubicBezTo>
                <a:cubicBezTo>
                  <a:pt x="4316952" y="153324"/>
                  <a:pt x="4282681" y="338146"/>
                  <a:pt x="4316679" y="440428"/>
                </a:cubicBezTo>
                <a:cubicBezTo>
                  <a:pt x="4350677" y="542710"/>
                  <a:pt x="4283752" y="736917"/>
                  <a:pt x="4316679" y="830997"/>
                </a:cubicBezTo>
                <a:cubicBezTo>
                  <a:pt x="4349606" y="925077"/>
                  <a:pt x="4272323" y="1080738"/>
                  <a:pt x="4316679" y="1246495"/>
                </a:cubicBezTo>
                <a:cubicBezTo>
                  <a:pt x="4196198" y="1296124"/>
                  <a:pt x="3916101" y="1226907"/>
                  <a:pt x="3733927" y="1246495"/>
                </a:cubicBezTo>
                <a:cubicBezTo>
                  <a:pt x="3551753" y="1266083"/>
                  <a:pt x="3384983" y="1235747"/>
                  <a:pt x="3108009" y="1246495"/>
                </a:cubicBezTo>
                <a:cubicBezTo>
                  <a:pt x="2831035" y="1257243"/>
                  <a:pt x="2768694" y="1238625"/>
                  <a:pt x="2482090" y="1246495"/>
                </a:cubicBezTo>
                <a:cubicBezTo>
                  <a:pt x="2195486" y="1254365"/>
                  <a:pt x="2125331" y="1244696"/>
                  <a:pt x="2028839" y="1246495"/>
                </a:cubicBezTo>
                <a:cubicBezTo>
                  <a:pt x="1932347" y="1248294"/>
                  <a:pt x="1626342" y="1239973"/>
                  <a:pt x="1489254" y="1246495"/>
                </a:cubicBezTo>
                <a:cubicBezTo>
                  <a:pt x="1352166" y="1253017"/>
                  <a:pt x="1142896" y="1208860"/>
                  <a:pt x="863336" y="1246495"/>
                </a:cubicBezTo>
                <a:cubicBezTo>
                  <a:pt x="583776" y="1284130"/>
                  <a:pt x="347731" y="1167497"/>
                  <a:pt x="0" y="1246495"/>
                </a:cubicBezTo>
                <a:cubicBezTo>
                  <a:pt x="-25961" y="1136043"/>
                  <a:pt x="35810" y="1006792"/>
                  <a:pt x="0" y="868392"/>
                </a:cubicBezTo>
                <a:cubicBezTo>
                  <a:pt x="-35810" y="729992"/>
                  <a:pt x="3037" y="600245"/>
                  <a:pt x="0" y="477823"/>
                </a:cubicBezTo>
                <a:cubicBezTo>
                  <a:pt x="-3037" y="355401"/>
                  <a:pt x="31246" y="9828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To do this, we need to transform the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 y-axis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from a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probability of obesity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scale…</a:t>
            </a:r>
            <a:endParaRPr lang="en-US" sz="2500" dirty="0">
              <a:latin typeface="Calibri Body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428E42-22A8-AB39-90F8-B66662415F87}"/>
              </a:ext>
            </a:extLst>
          </p:cNvPr>
          <p:cNvGrpSpPr/>
          <p:nvPr/>
        </p:nvGrpSpPr>
        <p:grpSpPr>
          <a:xfrm>
            <a:off x="5624294" y="801996"/>
            <a:ext cx="5642535" cy="4106103"/>
            <a:chOff x="4846147" y="903357"/>
            <a:chExt cx="6884533" cy="475375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FEECF5-E8C2-7D00-2404-28C4A6C07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3221" y="903357"/>
              <a:ext cx="0" cy="390538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1D50A2F-8732-FE8F-E070-9C03197B375A}"/>
                </a:ext>
              </a:extLst>
            </p:cNvPr>
            <p:cNvCxnSpPr>
              <a:cxnSpLocks/>
            </p:cNvCxnSpPr>
            <p:nvPr/>
          </p:nvCxnSpPr>
          <p:spPr>
            <a:xfrm>
              <a:off x="6183545" y="4778195"/>
              <a:ext cx="5547135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04D587E-63F3-4DDA-656A-6263D7B75EF0}"/>
                </a:ext>
              </a:extLst>
            </p:cNvPr>
            <p:cNvCxnSpPr>
              <a:cxnSpLocks/>
            </p:cNvCxnSpPr>
            <p:nvPr/>
          </p:nvCxnSpPr>
          <p:spPr>
            <a:xfrm>
              <a:off x="743890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655018F-D900-7ACA-083F-115468F265F4}"/>
                </a:ext>
              </a:extLst>
            </p:cNvPr>
            <p:cNvCxnSpPr>
              <a:cxnSpLocks/>
            </p:cNvCxnSpPr>
            <p:nvPr/>
          </p:nvCxnSpPr>
          <p:spPr>
            <a:xfrm>
              <a:off x="8318292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6838B0-CC9D-BCF1-F777-795F4F135BE4}"/>
                </a:ext>
              </a:extLst>
            </p:cNvPr>
            <p:cNvCxnSpPr>
              <a:cxnSpLocks/>
            </p:cNvCxnSpPr>
            <p:nvPr/>
          </p:nvCxnSpPr>
          <p:spPr>
            <a:xfrm>
              <a:off x="1095647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7B7507-0120-1278-A378-1CE9F2325BB0}"/>
                </a:ext>
              </a:extLst>
            </p:cNvPr>
            <p:cNvSpPr txBox="1"/>
            <p:nvPr/>
          </p:nvSpPr>
          <p:spPr>
            <a:xfrm>
              <a:off x="7267743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DBD12E-B3BF-478A-81E4-2CE05274A0D4}"/>
                </a:ext>
              </a:extLst>
            </p:cNvPr>
            <p:cNvSpPr txBox="1"/>
            <p:nvPr/>
          </p:nvSpPr>
          <p:spPr>
            <a:xfrm>
              <a:off x="8173426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E448FB-1813-C0DF-1ACE-4B52A50794F9}"/>
                </a:ext>
              </a:extLst>
            </p:cNvPr>
            <p:cNvSpPr txBox="1"/>
            <p:nvPr/>
          </p:nvSpPr>
          <p:spPr>
            <a:xfrm>
              <a:off x="9020616" y="50741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3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3665F4-512F-FE57-0DD7-458763A2D3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22896" y="3868381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14ADDA-E502-DE30-9FDC-79A569A23C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03221" y="1105785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705EB2-75AC-8F98-9692-791EC30471E1}"/>
                </a:ext>
              </a:extLst>
            </p:cNvPr>
            <p:cNvSpPr txBox="1"/>
            <p:nvPr/>
          </p:nvSpPr>
          <p:spPr>
            <a:xfrm>
              <a:off x="4846147" y="3952710"/>
              <a:ext cx="1098274" cy="855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Not Obese</a:t>
              </a:r>
              <a:endParaRPr lang="en-PH" sz="21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0C63ED-8907-83C0-4ECF-34718CA9E138}"/>
                </a:ext>
              </a:extLst>
            </p:cNvPr>
            <p:cNvSpPr txBox="1"/>
            <p:nvPr/>
          </p:nvSpPr>
          <p:spPr>
            <a:xfrm>
              <a:off x="4866940" y="1195287"/>
              <a:ext cx="1077481" cy="481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Obese</a:t>
              </a:r>
              <a:endParaRPr lang="en-PH" sz="2100" b="1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86B41D-7A38-341F-AF65-E8CB4CA1DE9F}"/>
                </a:ext>
              </a:extLst>
            </p:cNvPr>
            <p:cNvCxnSpPr>
              <a:cxnSpLocks/>
            </p:cNvCxnSpPr>
            <p:nvPr/>
          </p:nvCxnSpPr>
          <p:spPr>
            <a:xfrm>
              <a:off x="9197684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99C9B15-7F7D-F670-6BB3-95E64B8BF81E}"/>
                </a:ext>
              </a:extLst>
            </p:cNvPr>
            <p:cNvCxnSpPr>
              <a:cxnSpLocks/>
            </p:cNvCxnSpPr>
            <p:nvPr/>
          </p:nvCxnSpPr>
          <p:spPr>
            <a:xfrm>
              <a:off x="10077076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3A1ED2-8EFB-D2BC-6F70-291D735873A1}"/>
                </a:ext>
              </a:extLst>
            </p:cNvPr>
            <p:cNvSpPr txBox="1"/>
            <p:nvPr/>
          </p:nvSpPr>
          <p:spPr>
            <a:xfrm>
              <a:off x="9932210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272890-D917-5B9E-F737-4D8F51C229EF}"/>
                </a:ext>
              </a:extLst>
            </p:cNvPr>
            <p:cNvSpPr txBox="1"/>
            <p:nvPr/>
          </p:nvSpPr>
          <p:spPr>
            <a:xfrm>
              <a:off x="10785307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5</a:t>
              </a: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7DE73ED-1D76-DBDB-62AE-AD4AF5DFAE38}"/>
                </a:ext>
              </a:extLst>
            </p:cNvPr>
            <p:cNvSpPr/>
            <p:nvPr/>
          </p:nvSpPr>
          <p:spPr>
            <a:xfrm>
              <a:off x="6598508" y="1433867"/>
              <a:ext cx="4588476" cy="2852826"/>
            </a:xfrm>
            <a:custGeom>
              <a:avLst/>
              <a:gdLst>
                <a:gd name="connsiteX0" fmla="*/ 0 w 4588476"/>
                <a:gd name="connsiteY0" fmla="*/ 2750955 h 2852826"/>
                <a:gd name="connsiteX1" fmla="*/ 1276865 w 4588476"/>
                <a:gd name="connsiteY1" fmla="*/ 2569722 h 2852826"/>
                <a:gd name="connsiteX2" fmla="*/ 1952368 w 4588476"/>
                <a:gd name="connsiteY2" fmla="*/ 345506 h 2852826"/>
                <a:gd name="connsiteX3" fmla="*/ 4539049 w 4588476"/>
                <a:gd name="connsiteY3" fmla="*/ 7755 h 2852826"/>
                <a:gd name="connsiteX4" fmla="*/ 4539049 w 4588476"/>
                <a:gd name="connsiteY4" fmla="*/ 7755 h 2852826"/>
                <a:gd name="connsiteX5" fmla="*/ 4588476 w 4588476"/>
                <a:gd name="connsiteY5" fmla="*/ 7755 h 285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8476" h="2852826">
                  <a:moveTo>
                    <a:pt x="0" y="2750955"/>
                  </a:moveTo>
                  <a:cubicBezTo>
                    <a:pt x="475735" y="2860792"/>
                    <a:pt x="951470" y="2970630"/>
                    <a:pt x="1276865" y="2569722"/>
                  </a:cubicBezTo>
                  <a:cubicBezTo>
                    <a:pt x="1602260" y="2168814"/>
                    <a:pt x="1408671" y="772501"/>
                    <a:pt x="1952368" y="345506"/>
                  </a:cubicBezTo>
                  <a:cubicBezTo>
                    <a:pt x="2496065" y="-81489"/>
                    <a:pt x="4539049" y="7755"/>
                    <a:pt x="4539049" y="7755"/>
                  </a:cubicBezTo>
                  <a:lnTo>
                    <a:pt x="4539049" y="7755"/>
                  </a:lnTo>
                  <a:lnTo>
                    <a:pt x="4588476" y="7755"/>
                  </a:lnTo>
                </a:path>
              </a:pathLst>
            </a:custGeom>
            <a:noFill/>
            <a:ln w="762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2F42DD0-E0A1-AB23-102F-ED8F1BF6AB5E}"/>
                </a:ext>
              </a:extLst>
            </p:cNvPr>
            <p:cNvSpPr/>
            <p:nvPr/>
          </p:nvSpPr>
          <p:spPr>
            <a:xfrm>
              <a:off x="7123339" y="4059795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ADCDFE-E15A-4F93-72B5-6F02796A909F}"/>
                </a:ext>
              </a:extLst>
            </p:cNvPr>
            <p:cNvSpPr/>
            <p:nvPr/>
          </p:nvSpPr>
          <p:spPr>
            <a:xfrm>
              <a:off x="6672259" y="4016891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208FAEF-3613-C411-C551-E9284B96D03A}"/>
                </a:ext>
              </a:extLst>
            </p:cNvPr>
            <p:cNvSpPr/>
            <p:nvPr/>
          </p:nvSpPr>
          <p:spPr>
            <a:xfrm>
              <a:off x="9147196" y="1375048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BF32831-129B-B53D-0611-8933A59E21F6}"/>
                </a:ext>
              </a:extLst>
            </p:cNvPr>
            <p:cNvSpPr/>
            <p:nvPr/>
          </p:nvSpPr>
          <p:spPr>
            <a:xfrm>
              <a:off x="9875608" y="1282191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DA36CF6-207F-78E1-1079-9F299C1506A5}"/>
                </a:ext>
              </a:extLst>
            </p:cNvPr>
            <p:cNvSpPr/>
            <p:nvPr/>
          </p:nvSpPr>
          <p:spPr>
            <a:xfrm>
              <a:off x="10282166" y="1286150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9821C85-55D7-DCED-5A40-DA292D4164F6}"/>
                </a:ext>
              </a:extLst>
            </p:cNvPr>
            <p:cNvSpPr/>
            <p:nvPr/>
          </p:nvSpPr>
          <p:spPr>
            <a:xfrm>
              <a:off x="10715775" y="1282192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070463E-20E9-23B6-80D9-299298CD497D}"/>
                  </a:ext>
                </a:extLst>
              </p14:cNvPr>
              <p14:cNvContentPartPr/>
              <p14:nvPr/>
            </p14:nvContentPartPr>
            <p14:xfrm>
              <a:off x="5213554" y="406414"/>
              <a:ext cx="2104560" cy="4164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070463E-20E9-23B6-80D9-299298CD49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7914" y="370774"/>
                <a:ext cx="2176200" cy="423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964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B6773-984C-4417-4075-3024EC4D315F}"/>
              </a:ext>
            </a:extLst>
          </p:cNvPr>
          <p:cNvSpPr txBox="1"/>
          <p:nvPr/>
        </p:nvSpPr>
        <p:spPr>
          <a:xfrm>
            <a:off x="158823" y="819811"/>
            <a:ext cx="4569145" cy="861774"/>
          </a:xfrm>
          <a:custGeom>
            <a:avLst/>
            <a:gdLst>
              <a:gd name="connsiteX0" fmla="*/ 0 w 4569145"/>
              <a:gd name="connsiteY0" fmla="*/ 0 h 861774"/>
              <a:gd name="connsiteX1" fmla="*/ 525452 w 4569145"/>
              <a:gd name="connsiteY1" fmla="*/ 0 h 861774"/>
              <a:gd name="connsiteX2" fmla="*/ 959520 w 4569145"/>
              <a:gd name="connsiteY2" fmla="*/ 0 h 861774"/>
              <a:gd name="connsiteX3" fmla="*/ 1622046 w 4569145"/>
              <a:gd name="connsiteY3" fmla="*/ 0 h 861774"/>
              <a:gd name="connsiteX4" fmla="*/ 2147498 w 4569145"/>
              <a:gd name="connsiteY4" fmla="*/ 0 h 861774"/>
              <a:gd name="connsiteX5" fmla="*/ 2672950 w 4569145"/>
              <a:gd name="connsiteY5" fmla="*/ 0 h 861774"/>
              <a:gd name="connsiteX6" fmla="*/ 3335476 w 4569145"/>
              <a:gd name="connsiteY6" fmla="*/ 0 h 861774"/>
              <a:gd name="connsiteX7" fmla="*/ 3815236 w 4569145"/>
              <a:gd name="connsiteY7" fmla="*/ 0 h 861774"/>
              <a:gd name="connsiteX8" fmla="*/ 4569145 w 4569145"/>
              <a:gd name="connsiteY8" fmla="*/ 0 h 861774"/>
              <a:gd name="connsiteX9" fmla="*/ 4569145 w 4569145"/>
              <a:gd name="connsiteY9" fmla="*/ 448122 h 861774"/>
              <a:gd name="connsiteX10" fmla="*/ 4569145 w 4569145"/>
              <a:gd name="connsiteY10" fmla="*/ 861774 h 861774"/>
              <a:gd name="connsiteX11" fmla="*/ 3998002 w 4569145"/>
              <a:gd name="connsiteY11" fmla="*/ 861774 h 861774"/>
              <a:gd name="connsiteX12" fmla="*/ 3472550 w 4569145"/>
              <a:gd name="connsiteY12" fmla="*/ 861774 h 861774"/>
              <a:gd name="connsiteX13" fmla="*/ 2810024 w 4569145"/>
              <a:gd name="connsiteY13" fmla="*/ 861774 h 861774"/>
              <a:gd name="connsiteX14" fmla="*/ 2147498 w 4569145"/>
              <a:gd name="connsiteY14" fmla="*/ 861774 h 861774"/>
              <a:gd name="connsiteX15" fmla="*/ 1667738 w 4569145"/>
              <a:gd name="connsiteY15" fmla="*/ 861774 h 861774"/>
              <a:gd name="connsiteX16" fmla="*/ 1096595 w 4569145"/>
              <a:gd name="connsiteY16" fmla="*/ 861774 h 861774"/>
              <a:gd name="connsiteX17" fmla="*/ 0 w 4569145"/>
              <a:gd name="connsiteY17" fmla="*/ 861774 h 861774"/>
              <a:gd name="connsiteX18" fmla="*/ 0 w 4569145"/>
              <a:gd name="connsiteY18" fmla="*/ 430887 h 861774"/>
              <a:gd name="connsiteX19" fmla="*/ 0 w 4569145"/>
              <a:gd name="connsiteY19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69145" h="861774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94445" y="163253"/>
                  <a:pt x="4551914" y="242259"/>
                  <a:pt x="4569145" y="448122"/>
                </a:cubicBezTo>
                <a:cubicBezTo>
                  <a:pt x="4586376" y="653985"/>
                  <a:pt x="4533518" y="692452"/>
                  <a:pt x="4569145" y="861774"/>
                </a:cubicBezTo>
                <a:cubicBezTo>
                  <a:pt x="4446231" y="867449"/>
                  <a:pt x="4152707" y="839116"/>
                  <a:pt x="3998002" y="861774"/>
                </a:cubicBezTo>
                <a:cubicBezTo>
                  <a:pt x="3843297" y="884432"/>
                  <a:pt x="3650152" y="854744"/>
                  <a:pt x="3472550" y="861774"/>
                </a:cubicBezTo>
                <a:cubicBezTo>
                  <a:pt x="3294948" y="868804"/>
                  <a:pt x="3133379" y="799324"/>
                  <a:pt x="2810024" y="861774"/>
                </a:cubicBezTo>
                <a:cubicBezTo>
                  <a:pt x="2486669" y="924224"/>
                  <a:pt x="2474138" y="814404"/>
                  <a:pt x="2147498" y="861774"/>
                </a:cubicBezTo>
                <a:cubicBezTo>
                  <a:pt x="1820858" y="909144"/>
                  <a:pt x="1819667" y="812616"/>
                  <a:pt x="1667738" y="861774"/>
                </a:cubicBezTo>
                <a:cubicBezTo>
                  <a:pt x="1515809" y="910932"/>
                  <a:pt x="1351156" y="842311"/>
                  <a:pt x="1096595" y="861774"/>
                </a:cubicBezTo>
                <a:cubicBezTo>
                  <a:pt x="842034" y="881237"/>
                  <a:pt x="527928" y="787124"/>
                  <a:pt x="0" y="861774"/>
                </a:cubicBezTo>
                <a:cubicBezTo>
                  <a:pt x="-14204" y="721856"/>
                  <a:pt x="3800" y="606907"/>
                  <a:pt x="0" y="430887"/>
                </a:cubicBezTo>
                <a:cubicBezTo>
                  <a:pt x="-3800" y="254867"/>
                  <a:pt x="8668" y="1712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Thus, the log(Likelihood of data give the S-curve) =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-3.77</a:t>
            </a:r>
          </a:p>
        </p:txBody>
      </p:sp>
    </p:spTree>
    <p:extLst>
      <p:ext uri="{BB962C8B-B14F-4D97-AF65-F5344CB8AC3E}">
        <p14:creationId xmlns:p14="http://schemas.microsoft.com/office/powerpoint/2010/main" val="366250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2B6773-984C-4417-4075-3024EC4D315F}"/>
              </a:ext>
            </a:extLst>
          </p:cNvPr>
          <p:cNvSpPr txBox="1"/>
          <p:nvPr/>
        </p:nvSpPr>
        <p:spPr>
          <a:xfrm>
            <a:off x="158823" y="819811"/>
            <a:ext cx="4569145" cy="861774"/>
          </a:xfrm>
          <a:custGeom>
            <a:avLst/>
            <a:gdLst>
              <a:gd name="connsiteX0" fmla="*/ 0 w 4569145"/>
              <a:gd name="connsiteY0" fmla="*/ 0 h 861774"/>
              <a:gd name="connsiteX1" fmla="*/ 525452 w 4569145"/>
              <a:gd name="connsiteY1" fmla="*/ 0 h 861774"/>
              <a:gd name="connsiteX2" fmla="*/ 959520 w 4569145"/>
              <a:gd name="connsiteY2" fmla="*/ 0 h 861774"/>
              <a:gd name="connsiteX3" fmla="*/ 1622046 w 4569145"/>
              <a:gd name="connsiteY3" fmla="*/ 0 h 861774"/>
              <a:gd name="connsiteX4" fmla="*/ 2147498 w 4569145"/>
              <a:gd name="connsiteY4" fmla="*/ 0 h 861774"/>
              <a:gd name="connsiteX5" fmla="*/ 2672950 w 4569145"/>
              <a:gd name="connsiteY5" fmla="*/ 0 h 861774"/>
              <a:gd name="connsiteX6" fmla="*/ 3335476 w 4569145"/>
              <a:gd name="connsiteY6" fmla="*/ 0 h 861774"/>
              <a:gd name="connsiteX7" fmla="*/ 3815236 w 4569145"/>
              <a:gd name="connsiteY7" fmla="*/ 0 h 861774"/>
              <a:gd name="connsiteX8" fmla="*/ 4569145 w 4569145"/>
              <a:gd name="connsiteY8" fmla="*/ 0 h 861774"/>
              <a:gd name="connsiteX9" fmla="*/ 4569145 w 4569145"/>
              <a:gd name="connsiteY9" fmla="*/ 448122 h 861774"/>
              <a:gd name="connsiteX10" fmla="*/ 4569145 w 4569145"/>
              <a:gd name="connsiteY10" fmla="*/ 861774 h 861774"/>
              <a:gd name="connsiteX11" fmla="*/ 3998002 w 4569145"/>
              <a:gd name="connsiteY11" fmla="*/ 861774 h 861774"/>
              <a:gd name="connsiteX12" fmla="*/ 3472550 w 4569145"/>
              <a:gd name="connsiteY12" fmla="*/ 861774 h 861774"/>
              <a:gd name="connsiteX13" fmla="*/ 2810024 w 4569145"/>
              <a:gd name="connsiteY13" fmla="*/ 861774 h 861774"/>
              <a:gd name="connsiteX14" fmla="*/ 2147498 w 4569145"/>
              <a:gd name="connsiteY14" fmla="*/ 861774 h 861774"/>
              <a:gd name="connsiteX15" fmla="*/ 1667738 w 4569145"/>
              <a:gd name="connsiteY15" fmla="*/ 861774 h 861774"/>
              <a:gd name="connsiteX16" fmla="*/ 1096595 w 4569145"/>
              <a:gd name="connsiteY16" fmla="*/ 861774 h 861774"/>
              <a:gd name="connsiteX17" fmla="*/ 0 w 4569145"/>
              <a:gd name="connsiteY17" fmla="*/ 861774 h 861774"/>
              <a:gd name="connsiteX18" fmla="*/ 0 w 4569145"/>
              <a:gd name="connsiteY18" fmla="*/ 430887 h 861774"/>
              <a:gd name="connsiteX19" fmla="*/ 0 w 4569145"/>
              <a:gd name="connsiteY19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69145" h="861774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94445" y="163253"/>
                  <a:pt x="4551914" y="242259"/>
                  <a:pt x="4569145" y="448122"/>
                </a:cubicBezTo>
                <a:cubicBezTo>
                  <a:pt x="4586376" y="653985"/>
                  <a:pt x="4533518" y="692452"/>
                  <a:pt x="4569145" y="861774"/>
                </a:cubicBezTo>
                <a:cubicBezTo>
                  <a:pt x="4446231" y="867449"/>
                  <a:pt x="4152707" y="839116"/>
                  <a:pt x="3998002" y="861774"/>
                </a:cubicBezTo>
                <a:cubicBezTo>
                  <a:pt x="3843297" y="884432"/>
                  <a:pt x="3650152" y="854744"/>
                  <a:pt x="3472550" y="861774"/>
                </a:cubicBezTo>
                <a:cubicBezTo>
                  <a:pt x="3294948" y="868804"/>
                  <a:pt x="3133379" y="799324"/>
                  <a:pt x="2810024" y="861774"/>
                </a:cubicBezTo>
                <a:cubicBezTo>
                  <a:pt x="2486669" y="924224"/>
                  <a:pt x="2474138" y="814404"/>
                  <a:pt x="2147498" y="861774"/>
                </a:cubicBezTo>
                <a:cubicBezTo>
                  <a:pt x="1820858" y="909144"/>
                  <a:pt x="1819667" y="812616"/>
                  <a:pt x="1667738" y="861774"/>
                </a:cubicBezTo>
                <a:cubicBezTo>
                  <a:pt x="1515809" y="910932"/>
                  <a:pt x="1351156" y="842311"/>
                  <a:pt x="1096595" y="861774"/>
                </a:cubicBezTo>
                <a:cubicBezTo>
                  <a:pt x="842034" y="881237"/>
                  <a:pt x="527928" y="787124"/>
                  <a:pt x="0" y="861774"/>
                </a:cubicBezTo>
                <a:cubicBezTo>
                  <a:pt x="-14204" y="721856"/>
                  <a:pt x="3800" y="606907"/>
                  <a:pt x="0" y="430887"/>
                </a:cubicBezTo>
                <a:cubicBezTo>
                  <a:pt x="-3800" y="254867"/>
                  <a:pt x="8668" y="1712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Thus, the log(Likelihood of data give the S-curve) =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-3.77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E9FC1F8-04F7-95D4-EFEA-1B8FA5273D04}"/>
              </a:ext>
            </a:extLst>
          </p:cNvPr>
          <p:cNvGrpSpPr/>
          <p:nvPr/>
        </p:nvGrpSpPr>
        <p:grpSpPr>
          <a:xfrm>
            <a:off x="5290457" y="685799"/>
            <a:ext cx="6422870" cy="4881455"/>
            <a:chOff x="4509834" y="271218"/>
            <a:chExt cx="7595379" cy="5568180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214EFDDA-8433-3F9F-FE7C-898A8F7F0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1580" y="561187"/>
              <a:ext cx="0" cy="5237295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379B747-B7F8-F2A7-AB9A-1BCC1ED915E1}"/>
                </a:ext>
              </a:extLst>
            </p:cNvPr>
            <p:cNvCxnSpPr>
              <a:cxnSpLocks/>
            </p:cNvCxnSpPr>
            <p:nvPr/>
          </p:nvCxnSpPr>
          <p:spPr>
            <a:xfrm>
              <a:off x="5660853" y="3276497"/>
              <a:ext cx="6444360" cy="8131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7199785-F298-927C-2B17-1F1A763AB87A}"/>
                </a:ext>
              </a:extLst>
            </p:cNvPr>
            <p:cNvCxnSpPr>
              <a:cxnSpLocks/>
            </p:cNvCxnSpPr>
            <p:nvPr/>
          </p:nvCxnSpPr>
          <p:spPr>
            <a:xfrm>
              <a:off x="6838293" y="3006604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38E3C2-6FD0-598E-6223-D7A2823B9AB7}"/>
                </a:ext>
              </a:extLst>
            </p:cNvPr>
            <p:cNvCxnSpPr>
              <a:cxnSpLocks/>
            </p:cNvCxnSpPr>
            <p:nvPr/>
          </p:nvCxnSpPr>
          <p:spPr>
            <a:xfrm>
              <a:off x="7808844" y="3016362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44C88A-291F-75B2-94B2-58BCC8ED2ACF}"/>
                </a:ext>
              </a:extLst>
            </p:cNvPr>
            <p:cNvCxnSpPr>
              <a:cxnSpLocks/>
            </p:cNvCxnSpPr>
            <p:nvPr/>
          </p:nvCxnSpPr>
          <p:spPr>
            <a:xfrm>
              <a:off x="8779396" y="3026117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D2F407-5537-39B5-0FD6-8EAD722A90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31580" y="5275748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14C56F5-4148-2C2F-C37F-2AB10E7A3F9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31580" y="751656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BC82D5-42C3-B94E-EC6F-2E564BE6ADFD}"/>
                </a:ext>
              </a:extLst>
            </p:cNvPr>
            <p:cNvSpPr txBox="1"/>
            <p:nvPr/>
          </p:nvSpPr>
          <p:spPr>
            <a:xfrm>
              <a:off x="4509835" y="814842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3</a:t>
              </a:r>
              <a:endParaRPr lang="en-PH" sz="2100" b="1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67E7E36-19DD-20C7-5438-B55A2C5800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31580" y="1505671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02C4A4-7CA3-E719-A3DC-6E5F4552BB3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23648" y="2259688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B33483F-6A52-4235-1991-92D07546751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31580" y="4521734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9B585E1-82C8-316B-5D78-D9F35D1170F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23647" y="3767718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5AF6108-9D5B-7C83-8081-CFF18B43820B}"/>
                </a:ext>
              </a:extLst>
            </p:cNvPr>
            <p:cNvCxnSpPr>
              <a:cxnSpLocks/>
            </p:cNvCxnSpPr>
            <p:nvPr/>
          </p:nvCxnSpPr>
          <p:spPr>
            <a:xfrm>
              <a:off x="9749948" y="3006605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37F4DDD-CDB3-CD64-C898-4D12D08512A0}"/>
                </a:ext>
              </a:extLst>
            </p:cNvPr>
            <p:cNvCxnSpPr>
              <a:cxnSpLocks/>
            </p:cNvCxnSpPr>
            <p:nvPr/>
          </p:nvCxnSpPr>
          <p:spPr>
            <a:xfrm>
              <a:off x="10720501" y="3011483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EDD999-DD68-6774-C381-5C7226304894}"/>
                </a:ext>
              </a:extLst>
            </p:cNvPr>
            <p:cNvCxnSpPr>
              <a:cxnSpLocks/>
            </p:cNvCxnSpPr>
            <p:nvPr/>
          </p:nvCxnSpPr>
          <p:spPr>
            <a:xfrm>
              <a:off x="11691049" y="3030993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A6A3AC-97D7-4D52-C11C-CA2029178A27}"/>
                </a:ext>
              </a:extLst>
            </p:cNvPr>
            <p:cNvSpPr txBox="1"/>
            <p:nvPr/>
          </p:nvSpPr>
          <p:spPr>
            <a:xfrm>
              <a:off x="4510656" y="1510232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2</a:t>
              </a:r>
              <a:endParaRPr lang="en-PH" sz="21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4C08A4A-007A-E14D-22C6-AA94BCFB62B5}"/>
                </a:ext>
              </a:extLst>
            </p:cNvPr>
            <p:cNvSpPr txBox="1"/>
            <p:nvPr/>
          </p:nvSpPr>
          <p:spPr>
            <a:xfrm>
              <a:off x="4510656" y="2314732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1</a:t>
              </a:r>
              <a:endParaRPr lang="en-PH" sz="21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871534-84DE-5CBC-7CC7-D1EAFA5829CE}"/>
                </a:ext>
              </a:extLst>
            </p:cNvPr>
            <p:cNvSpPr txBox="1"/>
            <p:nvPr/>
          </p:nvSpPr>
          <p:spPr>
            <a:xfrm>
              <a:off x="4527116" y="3076881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0</a:t>
              </a:r>
              <a:endParaRPr lang="en-PH" sz="21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BC9F12-6A6B-4797-C2B0-A153D10D3CA2}"/>
                </a:ext>
              </a:extLst>
            </p:cNvPr>
            <p:cNvSpPr txBox="1"/>
            <p:nvPr/>
          </p:nvSpPr>
          <p:spPr>
            <a:xfrm>
              <a:off x="4516262" y="3822763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-1</a:t>
              </a:r>
              <a:endParaRPr lang="en-PH" sz="21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A58ED0A-B81E-6C74-D398-D3D603DC830B}"/>
                </a:ext>
              </a:extLst>
            </p:cNvPr>
            <p:cNvSpPr txBox="1"/>
            <p:nvPr/>
          </p:nvSpPr>
          <p:spPr>
            <a:xfrm>
              <a:off x="4509834" y="4590616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-2</a:t>
              </a:r>
              <a:endParaRPr lang="en-PH" sz="21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C34AB9-AE40-BDB1-0147-C3FC21A5F329}"/>
                </a:ext>
              </a:extLst>
            </p:cNvPr>
            <p:cNvSpPr txBox="1"/>
            <p:nvPr/>
          </p:nvSpPr>
          <p:spPr>
            <a:xfrm>
              <a:off x="4516264" y="5330793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-3</a:t>
              </a:r>
              <a:endParaRPr lang="en-PH" sz="21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2D80BAF-33FB-75FD-DB61-DC68C33846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8684" y="271218"/>
              <a:ext cx="4887805" cy="556818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4BA38E0-BB2D-910D-7398-8EC897C0C969}"/>
              </a:ext>
            </a:extLst>
          </p:cNvPr>
          <p:cNvSpPr txBox="1"/>
          <p:nvPr/>
        </p:nvSpPr>
        <p:spPr>
          <a:xfrm>
            <a:off x="151930" y="2107437"/>
            <a:ext cx="4569145" cy="1246495"/>
          </a:xfrm>
          <a:custGeom>
            <a:avLst/>
            <a:gdLst>
              <a:gd name="connsiteX0" fmla="*/ 0 w 4569145"/>
              <a:gd name="connsiteY0" fmla="*/ 0 h 1246495"/>
              <a:gd name="connsiteX1" fmla="*/ 525452 w 4569145"/>
              <a:gd name="connsiteY1" fmla="*/ 0 h 1246495"/>
              <a:gd name="connsiteX2" fmla="*/ 959520 w 4569145"/>
              <a:gd name="connsiteY2" fmla="*/ 0 h 1246495"/>
              <a:gd name="connsiteX3" fmla="*/ 1622046 w 4569145"/>
              <a:gd name="connsiteY3" fmla="*/ 0 h 1246495"/>
              <a:gd name="connsiteX4" fmla="*/ 2147498 w 4569145"/>
              <a:gd name="connsiteY4" fmla="*/ 0 h 1246495"/>
              <a:gd name="connsiteX5" fmla="*/ 2672950 w 4569145"/>
              <a:gd name="connsiteY5" fmla="*/ 0 h 1246495"/>
              <a:gd name="connsiteX6" fmla="*/ 3335476 w 4569145"/>
              <a:gd name="connsiteY6" fmla="*/ 0 h 1246495"/>
              <a:gd name="connsiteX7" fmla="*/ 3815236 w 4569145"/>
              <a:gd name="connsiteY7" fmla="*/ 0 h 1246495"/>
              <a:gd name="connsiteX8" fmla="*/ 4569145 w 4569145"/>
              <a:gd name="connsiteY8" fmla="*/ 0 h 1246495"/>
              <a:gd name="connsiteX9" fmla="*/ 4569145 w 4569145"/>
              <a:gd name="connsiteY9" fmla="*/ 440428 h 1246495"/>
              <a:gd name="connsiteX10" fmla="*/ 4569145 w 4569145"/>
              <a:gd name="connsiteY10" fmla="*/ 830997 h 1246495"/>
              <a:gd name="connsiteX11" fmla="*/ 4569145 w 4569145"/>
              <a:gd name="connsiteY11" fmla="*/ 1246495 h 1246495"/>
              <a:gd name="connsiteX12" fmla="*/ 3952310 w 4569145"/>
              <a:gd name="connsiteY12" fmla="*/ 1246495 h 1246495"/>
              <a:gd name="connsiteX13" fmla="*/ 3289784 w 4569145"/>
              <a:gd name="connsiteY13" fmla="*/ 1246495 h 1246495"/>
              <a:gd name="connsiteX14" fmla="*/ 2627258 w 4569145"/>
              <a:gd name="connsiteY14" fmla="*/ 1246495 h 1246495"/>
              <a:gd name="connsiteX15" fmla="*/ 2147498 w 4569145"/>
              <a:gd name="connsiteY15" fmla="*/ 1246495 h 1246495"/>
              <a:gd name="connsiteX16" fmla="*/ 1576355 w 4569145"/>
              <a:gd name="connsiteY16" fmla="*/ 1246495 h 1246495"/>
              <a:gd name="connsiteX17" fmla="*/ 913829 w 4569145"/>
              <a:gd name="connsiteY17" fmla="*/ 1246495 h 1246495"/>
              <a:gd name="connsiteX18" fmla="*/ 0 w 4569145"/>
              <a:gd name="connsiteY18" fmla="*/ 1246495 h 1246495"/>
              <a:gd name="connsiteX19" fmla="*/ 0 w 4569145"/>
              <a:gd name="connsiteY19" fmla="*/ 868392 h 1246495"/>
              <a:gd name="connsiteX20" fmla="*/ 0 w 4569145"/>
              <a:gd name="connsiteY20" fmla="*/ 477823 h 1246495"/>
              <a:gd name="connsiteX21" fmla="*/ 0 w 4569145"/>
              <a:gd name="connsiteY21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246495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69418" y="153324"/>
                  <a:pt x="4535147" y="338146"/>
                  <a:pt x="4569145" y="440428"/>
                </a:cubicBezTo>
                <a:cubicBezTo>
                  <a:pt x="4603143" y="542710"/>
                  <a:pt x="4536218" y="736917"/>
                  <a:pt x="4569145" y="830997"/>
                </a:cubicBezTo>
                <a:cubicBezTo>
                  <a:pt x="4602072" y="925077"/>
                  <a:pt x="4524789" y="1080738"/>
                  <a:pt x="4569145" y="1246495"/>
                </a:cubicBezTo>
                <a:cubicBezTo>
                  <a:pt x="4296254" y="1296187"/>
                  <a:pt x="4133029" y="1217726"/>
                  <a:pt x="3952310" y="1246495"/>
                </a:cubicBezTo>
                <a:cubicBezTo>
                  <a:pt x="3771592" y="1275264"/>
                  <a:pt x="3613139" y="1184045"/>
                  <a:pt x="3289784" y="1246495"/>
                </a:cubicBezTo>
                <a:cubicBezTo>
                  <a:pt x="2966429" y="1308945"/>
                  <a:pt x="2953898" y="1199125"/>
                  <a:pt x="2627258" y="1246495"/>
                </a:cubicBezTo>
                <a:cubicBezTo>
                  <a:pt x="2300618" y="1293865"/>
                  <a:pt x="2299427" y="1197337"/>
                  <a:pt x="2147498" y="1246495"/>
                </a:cubicBezTo>
                <a:cubicBezTo>
                  <a:pt x="1995569" y="1295653"/>
                  <a:pt x="1830916" y="1227032"/>
                  <a:pt x="1576355" y="1246495"/>
                </a:cubicBezTo>
                <a:cubicBezTo>
                  <a:pt x="1321794" y="1265958"/>
                  <a:pt x="1124002" y="1234599"/>
                  <a:pt x="913829" y="1246495"/>
                </a:cubicBezTo>
                <a:cubicBezTo>
                  <a:pt x="703656" y="1258391"/>
                  <a:pt x="264102" y="1191048"/>
                  <a:pt x="0" y="1246495"/>
                </a:cubicBezTo>
                <a:cubicBezTo>
                  <a:pt x="-25961" y="1136043"/>
                  <a:pt x="35810" y="1006792"/>
                  <a:pt x="0" y="868392"/>
                </a:cubicBezTo>
                <a:cubicBezTo>
                  <a:pt x="-35810" y="729992"/>
                  <a:pt x="3037" y="600245"/>
                  <a:pt x="0" y="477823"/>
                </a:cubicBezTo>
                <a:cubicBezTo>
                  <a:pt x="-3037" y="355401"/>
                  <a:pt x="31246" y="9828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This also means that the log-likelihood of the original straight line 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-3.77</a:t>
            </a:r>
          </a:p>
        </p:txBody>
      </p:sp>
    </p:spTree>
    <p:extLst>
      <p:ext uri="{BB962C8B-B14F-4D97-AF65-F5344CB8AC3E}">
        <p14:creationId xmlns:p14="http://schemas.microsoft.com/office/powerpoint/2010/main" val="305990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2B6773-984C-4417-4075-3024EC4D315F}"/>
              </a:ext>
            </a:extLst>
          </p:cNvPr>
          <p:cNvSpPr txBox="1"/>
          <p:nvPr/>
        </p:nvSpPr>
        <p:spPr>
          <a:xfrm>
            <a:off x="158823" y="819811"/>
            <a:ext cx="4569145" cy="2015936"/>
          </a:xfrm>
          <a:custGeom>
            <a:avLst/>
            <a:gdLst>
              <a:gd name="connsiteX0" fmla="*/ 0 w 4569145"/>
              <a:gd name="connsiteY0" fmla="*/ 0 h 2015936"/>
              <a:gd name="connsiteX1" fmla="*/ 525452 w 4569145"/>
              <a:gd name="connsiteY1" fmla="*/ 0 h 2015936"/>
              <a:gd name="connsiteX2" fmla="*/ 959520 w 4569145"/>
              <a:gd name="connsiteY2" fmla="*/ 0 h 2015936"/>
              <a:gd name="connsiteX3" fmla="*/ 1622046 w 4569145"/>
              <a:gd name="connsiteY3" fmla="*/ 0 h 2015936"/>
              <a:gd name="connsiteX4" fmla="*/ 2147498 w 4569145"/>
              <a:gd name="connsiteY4" fmla="*/ 0 h 2015936"/>
              <a:gd name="connsiteX5" fmla="*/ 2672950 w 4569145"/>
              <a:gd name="connsiteY5" fmla="*/ 0 h 2015936"/>
              <a:gd name="connsiteX6" fmla="*/ 3335476 w 4569145"/>
              <a:gd name="connsiteY6" fmla="*/ 0 h 2015936"/>
              <a:gd name="connsiteX7" fmla="*/ 3815236 w 4569145"/>
              <a:gd name="connsiteY7" fmla="*/ 0 h 2015936"/>
              <a:gd name="connsiteX8" fmla="*/ 4569145 w 4569145"/>
              <a:gd name="connsiteY8" fmla="*/ 0 h 2015936"/>
              <a:gd name="connsiteX9" fmla="*/ 4569145 w 4569145"/>
              <a:gd name="connsiteY9" fmla="*/ 544303 h 2015936"/>
              <a:gd name="connsiteX10" fmla="*/ 4569145 w 4569145"/>
              <a:gd name="connsiteY10" fmla="*/ 1007968 h 2015936"/>
              <a:gd name="connsiteX11" fmla="*/ 4569145 w 4569145"/>
              <a:gd name="connsiteY11" fmla="*/ 1511952 h 2015936"/>
              <a:gd name="connsiteX12" fmla="*/ 4569145 w 4569145"/>
              <a:gd name="connsiteY12" fmla="*/ 2015936 h 2015936"/>
              <a:gd name="connsiteX13" fmla="*/ 4135076 w 4569145"/>
              <a:gd name="connsiteY13" fmla="*/ 2015936 h 2015936"/>
              <a:gd name="connsiteX14" fmla="*/ 3472550 w 4569145"/>
              <a:gd name="connsiteY14" fmla="*/ 2015936 h 2015936"/>
              <a:gd name="connsiteX15" fmla="*/ 2992790 w 4569145"/>
              <a:gd name="connsiteY15" fmla="*/ 2015936 h 2015936"/>
              <a:gd name="connsiteX16" fmla="*/ 2421647 w 4569145"/>
              <a:gd name="connsiteY16" fmla="*/ 2015936 h 2015936"/>
              <a:gd name="connsiteX17" fmla="*/ 1759121 w 4569145"/>
              <a:gd name="connsiteY17" fmla="*/ 2015936 h 2015936"/>
              <a:gd name="connsiteX18" fmla="*/ 1187978 w 4569145"/>
              <a:gd name="connsiteY18" fmla="*/ 2015936 h 2015936"/>
              <a:gd name="connsiteX19" fmla="*/ 753909 w 4569145"/>
              <a:gd name="connsiteY19" fmla="*/ 2015936 h 2015936"/>
              <a:gd name="connsiteX20" fmla="*/ 0 w 4569145"/>
              <a:gd name="connsiteY20" fmla="*/ 2015936 h 2015936"/>
              <a:gd name="connsiteX21" fmla="*/ 0 w 4569145"/>
              <a:gd name="connsiteY21" fmla="*/ 1471633 h 2015936"/>
              <a:gd name="connsiteX22" fmla="*/ 0 w 4569145"/>
              <a:gd name="connsiteY22" fmla="*/ 927331 h 2015936"/>
              <a:gd name="connsiteX23" fmla="*/ 0 w 4569145"/>
              <a:gd name="connsiteY23" fmla="*/ 0 h 201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69145" h="2015936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628966" y="174859"/>
                  <a:pt x="4546793" y="362071"/>
                  <a:pt x="4569145" y="544303"/>
                </a:cubicBezTo>
                <a:cubicBezTo>
                  <a:pt x="4591497" y="726535"/>
                  <a:pt x="4534510" y="909614"/>
                  <a:pt x="4569145" y="1007968"/>
                </a:cubicBezTo>
                <a:cubicBezTo>
                  <a:pt x="4603780" y="1106322"/>
                  <a:pt x="4534374" y="1316968"/>
                  <a:pt x="4569145" y="1511952"/>
                </a:cubicBezTo>
                <a:cubicBezTo>
                  <a:pt x="4603916" y="1706936"/>
                  <a:pt x="4526479" y="1766630"/>
                  <a:pt x="4569145" y="2015936"/>
                </a:cubicBezTo>
                <a:cubicBezTo>
                  <a:pt x="4356155" y="2050508"/>
                  <a:pt x="4239596" y="1965129"/>
                  <a:pt x="4135076" y="2015936"/>
                </a:cubicBezTo>
                <a:cubicBezTo>
                  <a:pt x="4030556" y="2066743"/>
                  <a:pt x="3799190" y="1968566"/>
                  <a:pt x="3472550" y="2015936"/>
                </a:cubicBezTo>
                <a:cubicBezTo>
                  <a:pt x="3145910" y="2063306"/>
                  <a:pt x="3144719" y="1966778"/>
                  <a:pt x="2992790" y="2015936"/>
                </a:cubicBezTo>
                <a:cubicBezTo>
                  <a:pt x="2840861" y="2065094"/>
                  <a:pt x="2676208" y="1996473"/>
                  <a:pt x="2421647" y="2015936"/>
                </a:cubicBezTo>
                <a:cubicBezTo>
                  <a:pt x="2167086" y="2035399"/>
                  <a:pt x="1969294" y="2004040"/>
                  <a:pt x="1759121" y="2015936"/>
                </a:cubicBezTo>
                <a:cubicBezTo>
                  <a:pt x="1548948" y="2027832"/>
                  <a:pt x="1422997" y="1960250"/>
                  <a:pt x="1187978" y="2015936"/>
                </a:cubicBezTo>
                <a:cubicBezTo>
                  <a:pt x="952959" y="2071622"/>
                  <a:pt x="952148" y="1993803"/>
                  <a:pt x="753909" y="2015936"/>
                </a:cubicBezTo>
                <a:cubicBezTo>
                  <a:pt x="555670" y="2038069"/>
                  <a:pt x="197114" y="2015206"/>
                  <a:pt x="0" y="2015936"/>
                </a:cubicBezTo>
                <a:cubicBezTo>
                  <a:pt x="-43597" y="1804423"/>
                  <a:pt x="48078" y="1717723"/>
                  <a:pt x="0" y="1471633"/>
                </a:cubicBezTo>
                <a:cubicBezTo>
                  <a:pt x="-48078" y="1225543"/>
                  <a:pt x="60037" y="1119390"/>
                  <a:pt x="0" y="927331"/>
                </a:cubicBezTo>
                <a:cubicBezTo>
                  <a:pt x="-60037" y="735272"/>
                  <a:pt x="109732" y="367351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We can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rotate this line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and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calculate the log likelihood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again until we get a line that maximize the likelihood and that’s the chosen one to have 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best fit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.</a:t>
            </a:r>
            <a:endParaRPr lang="en-US" sz="2500" b="1" dirty="0">
              <a:latin typeface="Calibri Body"/>
              <a:ea typeface="Cambria Math" panose="020405030504060302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14EFDDA-8433-3F9F-FE7C-898A8F7F07CC}"/>
              </a:ext>
            </a:extLst>
          </p:cNvPr>
          <p:cNvCxnSpPr>
            <a:cxnSpLocks/>
          </p:cNvCxnSpPr>
          <p:nvPr/>
        </p:nvCxnSpPr>
        <p:spPr>
          <a:xfrm flipV="1">
            <a:off x="6492726" y="940006"/>
            <a:ext cx="0" cy="4591378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79B747-B7F8-F2A7-AB9A-1BCC1ED915E1}"/>
              </a:ext>
            </a:extLst>
          </p:cNvPr>
          <p:cNvCxnSpPr>
            <a:cxnSpLocks/>
          </p:cNvCxnSpPr>
          <p:nvPr/>
        </p:nvCxnSpPr>
        <p:spPr>
          <a:xfrm>
            <a:off x="6263792" y="3320436"/>
            <a:ext cx="5449535" cy="7128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199785-F298-927C-2B17-1F1A763AB87A}"/>
              </a:ext>
            </a:extLst>
          </p:cNvPr>
          <p:cNvCxnSpPr>
            <a:cxnSpLocks/>
          </p:cNvCxnSpPr>
          <p:nvPr/>
        </p:nvCxnSpPr>
        <p:spPr>
          <a:xfrm>
            <a:off x="7259469" y="3083829"/>
            <a:ext cx="0" cy="4732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38E3C2-6FD0-598E-6223-D7A2823B9AB7}"/>
              </a:ext>
            </a:extLst>
          </p:cNvPr>
          <p:cNvCxnSpPr>
            <a:cxnSpLocks/>
          </p:cNvCxnSpPr>
          <p:nvPr/>
        </p:nvCxnSpPr>
        <p:spPr>
          <a:xfrm>
            <a:off x="8080194" y="3092384"/>
            <a:ext cx="0" cy="4732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44C88A-291F-75B2-94B2-58BCC8ED2ACF}"/>
              </a:ext>
            </a:extLst>
          </p:cNvPr>
          <p:cNvCxnSpPr>
            <a:cxnSpLocks/>
          </p:cNvCxnSpPr>
          <p:nvPr/>
        </p:nvCxnSpPr>
        <p:spPr>
          <a:xfrm>
            <a:off x="8900921" y="3100936"/>
            <a:ext cx="0" cy="4732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D2F407-5537-39B5-0FD6-8EAD722A9066}"/>
              </a:ext>
            </a:extLst>
          </p:cNvPr>
          <p:cNvCxnSpPr>
            <a:cxnSpLocks/>
          </p:cNvCxnSpPr>
          <p:nvPr/>
        </p:nvCxnSpPr>
        <p:spPr>
          <a:xfrm rot="5400000">
            <a:off x="6492726" y="5081277"/>
            <a:ext cx="0" cy="4444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6F5-4148-2C2F-C37F-2AB10E7A3F9C}"/>
              </a:ext>
            </a:extLst>
          </p:cNvPr>
          <p:cNvCxnSpPr>
            <a:cxnSpLocks/>
          </p:cNvCxnSpPr>
          <p:nvPr/>
        </p:nvCxnSpPr>
        <p:spPr>
          <a:xfrm rot="5400000">
            <a:off x="6492726" y="1115142"/>
            <a:ext cx="0" cy="4444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BC82D5-42C3-B94E-EC6F-2E564BE6ADFD}"/>
              </a:ext>
            </a:extLst>
          </p:cNvPr>
          <p:cNvSpPr txBox="1"/>
          <p:nvPr/>
        </p:nvSpPr>
        <p:spPr>
          <a:xfrm>
            <a:off x="5290458" y="1162378"/>
            <a:ext cx="920762" cy="36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7E7E36-19DD-20C7-5438-B55A2C5800FA}"/>
              </a:ext>
            </a:extLst>
          </p:cNvPr>
          <p:cNvCxnSpPr>
            <a:cxnSpLocks/>
          </p:cNvCxnSpPr>
          <p:nvPr/>
        </p:nvCxnSpPr>
        <p:spPr>
          <a:xfrm rot="5400000">
            <a:off x="6492726" y="1776164"/>
            <a:ext cx="0" cy="4444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02C4A4-7CA3-E719-A3DC-6E5F4552BB30}"/>
              </a:ext>
            </a:extLst>
          </p:cNvPr>
          <p:cNvCxnSpPr>
            <a:cxnSpLocks/>
          </p:cNvCxnSpPr>
          <p:nvPr/>
        </p:nvCxnSpPr>
        <p:spPr>
          <a:xfrm rot="5400000">
            <a:off x="6486019" y="2437188"/>
            <a:ext cx="0" cy="4444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33483F-6A52-4235-1991-92D075467517}"/>
              </a:ext>
            </a:extLst>
          </p:cNvPr>
          <p:cNvCxnSpPr>
            <a:cxnSpLocks/>
          </p:cNvCxnSpPr>
          <p:nvPr/>
        </p:nvCxnSpPr>
        <p:spPr>
          <a:xfrm rot="5400000">
            <a:off x="6492726" y="4420255"/>
            <a:ext cx="0" cy="4444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B585E1-82C8-316B-5D78-D9F35D1170FB}"/>
              </a:ext>
            </a:extLst>
          </p:cNvPr>
          <p:cNvCxnSpPr>
            <a:cxnSpLocks/>
          </p:cNvCxnSpPr>
          <p:nvPr/>
        </p:nvCxnSpPr>
        <p:spPr>
          <a:xfrm rot="5400000">
            <a:off x="6486018" y="3759232"/>
            <a:ext cx="0" cy="4444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AF6108-9D5B-7C83-8081-CFF18B43820B}"/>
              </a:ext>
            </a:extLst>
          </p:cNvPr>
          <p:cNvCxnSpPr>
            <a:cxnSpLocks/>
          </p:cNvCxnSpPr>
          <p:nvPr/>
        </p:nvCxnSpPr>
        <p:spPr>
          <a:xfrm>
            <a:off x="9721647" y="3083830"/>
            <a:ext cx="0" cy="4732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7F4DDD-CDB3-CD64-C898-4D12D08512A0}"/>
              </a:ext>
            </a:extLst>
          </p:cNvPr>
          <p:cNvCxnSpPr>
            <a:cxnSpLocks/>
          </p:cNvCxnSpPr>
          <p:nvPr/>
        </p:nvCxnSpPr>
        <p:spPr>
          <a:xfrm>
            <a:off x="10542375" y="3088106"/>
            <a:ext cx="0" cy="4732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5EDD999-DD68-6774-C381-5C7226304894}"/>
              </a:ext>
            </a:extLst>
          </p:cNvPr>
          <p:cNvCxnSpPr>
            <a:cxnSpLocks/>
          </p:cNvCxnSpPr>
          <p:nvPr/>
        </p:nvCxnSpPr>
        <p:spPr>
          <a:xfrm>
            <a:off x="11363098" y="3105210"/>
            <a:ext cx="0" cy="4732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6A6A3AC-97D7-4D52-C11C-CA2029178A27}"/>
              </a:ext>
            </a:extLst>
          </p:cNvPr>
          <p:cNvSpPr txBox="1"/>
          <p:nvPr/>
        </p:nvSpPr>
        <p:spPr>
          <a:xfrm>
            <a:off x="5291152" y="1772005"/>
            <a:ext cx="920762" cy="36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C08A4A-007A-E14D-22C6-AA94BCFB62B5}"/>
              </a:ext>
            </a:extLst>
          </p:cNvPr>
          <p:cNvSpPr txBox="1"/>
          <p:nvPr/>
        </p:nvSpPr>
        <p:spPr>
          <a:xfrm>
            <a:off x="5291152" y="2477286"/>
            <a:ext cx="920762" cy="36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871534-84DE-5CBC-7CC7-D1EAFA5829CE}"/>
              </a:ext>
            </a:extLst>
          </p:cNvPr>
          <p:cNvSpPr txBox="1"/>
          <p:nvPr/>
        </p:nvSpPr>
        <p:spPr>
          <a:xfrm>
            <a:off x="5305071" y="3145439"/>
            <a:ext cx="920762" cy="36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BC9F12-6A6B-4797-C2B0-A153D10D3CA2}"/>
              </a:ext>
            </a:extLst>
          </p:cNvPr>
          <p:cNvSpPr txBox="1"/>
          <p:nvPr/>
        </p:nvSpPr>
        <p:spPr>
          <a:xfrm>
            <a:off x="5295893" y="3799331"/>
            <a:ext cx="920762" cy="36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58ED0A-B81E-6C74-D398-D3D603DC830B}"/>
              </a:ext>
            </a:extLst>
          </p:cNvPr>
          <p:cNvSpPr txBox="1"/>
          <p:nvPr/>
        </p:nvSpPr>
        <p:spPr>
          <a:xfrm>
            <a:off x="5290457" y="4472485"/>
            <a:ext cx="920762" cy="36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C34AB9-AE40-BDB1-0147-C3FC21A5F329}"/>
              </a:ext>
            </a:extLst>
          </p:cNvPr>
          <p:cNvSpPr txBox="1"/>
          <p:nvPr/>
        </p:nvSpPr>
        <p:spPr>
          <a:xfrm>
            <a:off x="5295894" y="5121375"/>
            <a:ext cx="920762" cy="36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D80BAF-33FB-75FD-DB61-DC68C33846BD}"/>
              </a:ext>
            </a:extLst>
          </p:cNvPr>
          <p:cNvCxnSpPr>
            <a:cxnSpLocks/>
          </p:cNvCxnSpPr>
          <p:nvPr/>
        </p:nvCxnSpPr>
        <p:spPr>
          <a:xfrm flipV="1">
            <a:off x="6211220" y="685799"/>
            <a:ext cx="4133268" cy="4881455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17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71054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Appendices</a:t>
            </a:r>
          </a:p>
        </p:txBody>
      </p:sp>
    </p:spTree>
    <p:extLst>
      <p:ext uri="{BB962C8B-B14F-4D97-AF65-F5344CB8AC3E}">
        <p14:creationId xmlns:p14="http://schemas.microsoft.com/office/powerpoint/2010/main" val="19943993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4800" b="1" dirty="0"/>
              <a:t>Logit Function and the Equation of the 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/>
              <p:nvPr/>
            </p:nvSpPr>
            <p:spPr>
              <a:xfrm>
                <a:off x="2802950" y="1622525"/>
                <a:ext cx="6586098" cy="15663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5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𝑜𝑑𝑑𝑠</m:t>
                              </m:r>
                            </m:e>
                          </m:d>
                        </m:e>
                      </m:func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5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622525"/>
                <a:ext cx="6586098" cy="1566326"/>
              </a:xfrm>
              <a:prstGeom prst="rect">
                <a:avLst/>
              </a:prstGeom>
              <a:blipFill>
                <a:blip r:embed="rId4"/>
                <a:stretch>
                  <a:fillRect l="-2107" b="-866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029A05-48DF-036E-B15E-104D04B38610}"/>
                  </a:ext>
                </a:extLst>
              </p:cNvPr>
              <p:cNvSpPr txBox="1"/>
              <p:nvPr/>
            </p:nvSpPr>
            <p:spPr>
              <a:xfrm>
                <a:off x="4030486" y="3763886"/>
                <a:ext cx="4131025" cy="86177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5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5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5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5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029A05-48DF-036E-B15E-104D04B38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486" y="3763886"/>
                <a:ext cx="4131025" cy="861774"/>
              </a:xfrm>
              <a:prstGeom prst="rect">
                <a:avLst/>
              </a:prstGeom>
              <a:blipFill>
                <a:blip r:embed="rId5"/>
                <a:stretch>
                  <a:fillRect l="-1520" r="-1216" b="-1549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3372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4800" b="1" dirty="0"/>
              <a:t>Logit Function and the Equation of the 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/>
              <p:nvPr/>
            </p:nvSpPr>
            <p:spPr>
              <a:xfrm>
                <a:off x="3879568" y="1575080"/>
                <a:ext cx="4432859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5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𝑜𝑑𝑑𝑠</m:t>
                              </m:r>
                            </m:e>
                          </m:d>
                        </m:e>
                      </m:func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50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568" y="1575080"/>
                <a:ext cx="4432859" cy="861774"/>
              </a:xfrm>
              <a:prstGeom prst="rect">
                <a:avLst/>
              </a:prstGeom>
              <a:blipFill>
                <a:blip r:embed="rId4"/>
                <a:stretch>
                  <a:fillRect l="-1143" b="-2463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029A05-48DF-036E-B15E-104D04B38610}"/>
                  </a:ext>
                </a:extLst>
              </p:cNvPr>
              <p:cNvSpPr txBox="1"/>
              <p:nvPr/>
            </p:nvSpPr>
            <p:spPr>
              <a:xfrm>
                <a:off x="2571949" y="2964444"/>
                <a:ext cx="7048098" cy="1566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5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50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GB" sz="5000" i="1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5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5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5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5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029A05-48DF-036E-B15E-104D04B38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949" y="2964444"/>
                <a:ext cx="7048098" cy="1566326"/>
              </a:xfrm>
              <a:prstGeom prst="rect">
                <a:avLst/>
              </a:prstGeom>
              <a:blipFill>
                <a:blip r:embed="rId5"/>
                <a:stretch>
                  <a:fillRect b="-787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476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/>
              <p:nvPr/>
            </p:nvSpPr>
            <p:spPr>
              <a:xfrm>
                <a:off x="2802950" y="4523946"/>
                <a:ext cx="6586098" cy="12473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GB" sz="5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5000" b="0" i="0" dirty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5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d>
                            <m:dPr>
                              <m:ctrlP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5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4523946"/>
                <a:ext cx="6586098" cy="1247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580109-DE88-4B18-96D8-08D4977A75AA}"/>
                  </a:ext>
                </a:extLst>
              </p:cNvPr>
              <p:cNvSpPr txBox="1"/>
              <p:nvPr/>
            </p:nvSpPr>
            <p:spPr>
              <a:xfrm>
                <a:off x="2571950" y="1398511"/>
                <a:ext cx="7048098" cy="1566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5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50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GB" sz="5000" i="1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5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5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5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5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580109-DE88-4B18-96D8-08D4977A7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950" y="1398511"/>
                <a:ext cx="7048098" cy="1566326"/>
              </a:xfrm>
              <a:prstGeom prst="rect">
                <a:avLst/>
              </a:prstGeom>
              <a:blipFill>
                <a:blip r:embed="rId5"/>
                <a:stretch>
                  <a:fillRect b="-866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76FDB4B-4DBF-0717-93DC-9B37A069BD25}"/>
              </a:ext>
            </a:extLst>
          </p:cNvPr>
          <p:cNvSpPr txBox="1"/>
          <p:nvPr/>
        </p:nvSpPr>
        <p:spPr>
          <a:xfrm>
            <a:off x="3917832" y="3513559"/>
            <a:ext cx="4356334" cy="461665"/>
          </a:xfrm>
          <a:custGeom>
            <a:avLst/>
            <a:gdLst>
              <a:gd name="connsiteX0" fmla="*/ 0 w 4356334"/>
              <a:gd name="connsiteY0" fmla="*/ 0 h 461665"/>
              <a:gd name="connsiteX1" fmla="*/ 665897 w 4356334"/>
              <a:gd name="connsiteY1" fmla="*/ 0 h 461665"/>
              <a:gd name="connsiteX2" fmla="*/ 1288230 w 4356334"/>
              <a:gd name="connsiteY2" fmla="*/ 0 h 461665"/>
              <a:gd name="connsiteX3" fmla="*/ 1997690 w 4356334"/>
              <a:gd name="connsiteY3" fmla="*/ 0 h 461665"/>
              <a:gd name="connsiteX4" fmla="*/ 2663587 w 4356334"/>
              <a:gd name="connsiteY4" fmla="*/ 0 h 461665"/>
              <a:gd name="connsiteX5" fmla="*/ 3242357 w 4356334"/>
              <a:gd name="connsiteY5" fmla="*/ 0 h 461665"/>
              <a:gd name="connsiteX6" fmla="*/ 4356334 w 4356334"/>
              <a:gd name="connsiteY6" fmla="*/ 0 h 461665"/>
              <a:gd name="connsiteX7" fmla="*/ 4356334 w 4356334"/>
              <a:gd name="connsiteY7" fmla="*/ 461665 h 461665"/>
              <a:gd name="connsiteX8" fmla="*/ 3864691 w 4356334"/>
              <a:gd name="connsiteY8" fmla="*/ 461665 h 461665"/>
              <a:gd name="connsiteX9" fmla="*/ 3373047 w 4356334"/>
              <a:gd name="connsiteY9" fmla="*/ 461665 h 461665"/>
              <a:gd name="connsiteX10" fmla="*/ 2881404 w 4356334"/>
              <a:gd name="connsiteY10" fmla="*/ 461665 h 461665"/>
              <a:gd name="connsiteX11" fmla="*/ 2215507 w 4356334"/>
              <a:gd name="connsiteY11" fmla="*/ 461665 h 461665"/>
              <a:gd name="connsiteX12" fmla="*/ 1506047 w 4356334"/>
              <a:gd name="connsiteY12" fmla="*/ 461665 h 461665"/>
              <a:gd name="connsiteX13" fmla="*/ 970840 w 4356334"/>
              <a:gd name="connsiteY13" fmla="*/ 461665 h 461665"/>
              <a:gd name="connsiteX14" fmla="*/ 0 w 4356334"/>
              <a:gd name="connsiteY14" fmla="*/ 461665 h 461665"/>
              <a:gd name="connsiteX15" fmla="*/ 0 w 4356334"/>
              <a:gd name="connsiteY15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56334" h="461665" extrusionOk="0">
                <a:moveTo>
                  <a:pt x="0" y="0"/>
                </a:moveTo>
                <a:cubicBezTo>
                  <a:pt x="249514" y="33157"/>
                  <a:pt x="354772" y="-15011"/>
                  <a:pt x="665897" y="0"/>
                </a:cubicBezTo>
                <a:cubicBezTo>
                  <a:pt x="977022" y="15011"/>
                  <a:pt x="1115134" y="-6967"/>
                  <a:pt x="1288230" y="0"/>
                </a:cubicBezTo>
                <a:cubicBezTo>
                  <a:pt x="1461326" y="6967"/>
                  <a:pt x="1709262" y="10928"/>
                  <a:pt x="1997690" y="0"/>
                </a:cubicBezTo>
                <a:cubicBezTo>
                  <a:pt x="2286118" y="-10928"/>
                  <a:pt x="2504549" y="-14620"/>
                  <a:pt x="2663587" y="0"/>
                </a:cubicBezTo>
                <a:cubicBezTo>
                  <a:pt x="2822625" y="14620"/>
                  <a:pt x="2973151" y="26832"/>
                  <a:pt x="3242357" y="0"/>
                </a:cubicBezTo>
                <a:cubicBezTo>
                  <a:pt x="3511563" y="-26832"/>
                  <a:pt x="3919990" y="-37593"/>
                  <a:pt x="4356334" y="0"/>
                </a:cubicBezTo>
                <a:cubicBezTo>
                  <a:pt x="4373038" y="99431"/>
                  <a:pt x="4346483" y="262346"/>
                  <a:pt x="4356334" y="461665"/>
                </a:cubicBezTo>
                <a:cubicBezTo>
                  <a:pt x="4252173" y="473299"/>
                  <a:pt x="4019145" y="451708"/>
                  <a:pt x="3864691" y="461665"/>
                </a:cubicBezTo>
                <a:cubicBezTo>
                  <a:pt x="3710237" y="471622"/>
                  <a:pt x="3502169" y="451571"/>
                  <a:pt x="3373047" y="461665"/>
                </a:cubicBezTo>
                <a:cubicBezTo>
                  <a:pt x="3243925" y="471759"/>
                  <a:pt x="3095386" y="447691"/>
                  <a:pt x="2881404" y="461665"/>
                </a:cubicBezTo>
                <a:cubicBezTo>
                  <a:pt x="2667422" y="475639"/>
                  <a:pt x="2536216" y="462662"/>
                  <a:pt x="2215507" y="461665"/>
                </a:cubicBezTo>
                <a:cubicBezTo>
                  <a:pt x="1894798" y="460668"/>
                  <a:pt x="1738078" y="485884"/>
                  <a:pt x="1506047" y="461665"/>
                </a:cubicBezTo>
                <a:cubicBezTo>
                  <a:pt x="1274016" y="437446"/>
                  <a:pt x="1107223" y="452020"/>
                  <a:pt x="970840" y="461665"/>
                </a:cubicBezTo>
                <a:cubicBezTo>
                  <a:pt x="834457" y="471310"/>
                  <a:pt x="331020" y="506129"/>
                  <a:pt x="0" y="461665"/>
                </a:cubicBezTo>
                <a:cubicBezTo>
                  <a:pt x="5951" y="327291"/>
                  <a:pt x="-20660" y="9951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098272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Exponentiate both sides, we get:</a:t>
            </a:r>
          </a:p>
        </p:txBody>
      </p:sp>
    </p:spTree>
    <p:extLst>
      <p:ext uri="{BB962C8B-B14F-4D97-AF65-F5344CB8AC3E}">
        <p14:creationId xmlns:p14="http://schemas.microsoft.com/office/powerpoint/2010/main" val="14102247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/>
              <p:nvPr/>
            </p:nvSpPr>
            <p:spPr>
              <a:xfrm>
                <a:off x="2802950" y="1622525"/>
                <a:ext cx="6586098" cy="12473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GB" sz="5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5000" b="0" i="0" dirty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5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d>
                            <m:dPr>
                              <m:ctrlP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5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622525"/>
                <a:ext cx="6586098" cy="1247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40C83-BD00-70C0-C770-BFA9D24222B7}"/>
                  </a:ext>
                </a:extLst>
              </p:cNvPr>
              <p:cNvSpPr txBox="1"/>
              <p:nvPr/>
            </p:nvSpPr>
            <p:spPr>
              <a:xfrm>
                <a:off x="2802950" y="4452312"/>
                <a:ext cx="6586098" cy="15663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5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GB" sz="5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5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d>
                            <m:dPr>
                              <m:ctrlP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5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40C83-BD00-70C0-C770-BFA9D2422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4452312"/>
                <a:ext cx="6586098" cy="1566326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6DAF7D-D9E6-944A-342A-7DA7F0E60801}"/>
                  </a:ext>
                </a:extLst>
              </p:cNvPr>
              <p:cNvSpPr txBox="1"/>
              <p:nvPr/>
            </p:nvSpPr>
            <p:spPr>
              <a:xfrm>
                <a:off x="3518052" y="2976729"/>
                <a:ext cx="5155894" cy="1415131"/>
              </a:xfrm>
              <a:custGeom>
                <a:avLst/>
                <a:gdLst>
                  <a:gd name="connsiteX0" fmla="*/ 0 w 5155894"/>
                  <a:gd name="connsiteY0" fmla="*/ 0 h 1415131"/>
                  <a:gd name="connsiteX1" fmla="*/ 696046 w 5155894"/>
                  <a:gd name="connsiteY1" fmla="*/ 0 h 1415131"/>
                  <a:gd name="connsiteX2" fmla="*/ 1340532 w 5155894"/>
                  <a:gd name="connsiteY2" fmla="*/ 0 h 1415131"/>
                  <a:gd name="connsiteX3" fmla="*/ 2088137 w 5155894"/>
                  <a:gd name="connsiteY3" fmla="*/ 0 h 1415131"/>
                  <a:gd name="connsiteX4" fmla="*/ 2784183 w 5155894"/>
                  <a:gd name="connsiteY4" fmla="*/ 0 h 1415131"/>
                  <a:gd name="connsiteX5" fmla="*/ 3377111 w 5155894"/>
                  <a:gd name="connsiteY5" fmla="*/ 0 h 1415131"/>
                  <a:gd name="connsiteX6" fmla="*/ 4073156 w 5155894"/>
                  <a:gd name="connsiteY6" fmla="*/ 0 h 1415131"/>
                  <a:gd name="connsiteX7" fmla="*/ 5155894 w 5155894"/>
                  <a:gd name="connsiteY7" fmla="*/ 0 h 1415131"/>
                  <a:gd name="connsiteX8" fmla="*/ 5155894 w 5155894"/>
                  <a:gd name="connsiteY8" fmla="*/ 471710 h 1415131"/>
                  <a:gd name="connsiteX9" fmla="*/ 5155894 w 5155894"/>
                  <a:gd name="connsiteY9" fmla="*/ 915118 h 1415131"/>
                  <a:gd name="connsiteX10" fmla="*/ 5155894 w 5155894"/>
                  <a:gd name="connsiteY10" fmla="*/ 1415131 h 1415131"/>
                  <a:gd name="connsiteX11" fmla="*/ 4459848 w 5155894"/>
                  <a:gd name="connsiteY11" fmla="*/ 1415131 h 1415131"/>
                  <a:gd name="connsiteX12" fmla="*/ 3712244 w 5155894"/>
                  <a:gd name="connsiteY12" fmla="*/ 1415131 h 1415131"/>
                  <a:gd name="connsiteX13" fmla="*/ 3170875 w 5155894"/>
                  <a:gd name="connsiteY13" fmla="*/ 1415131 h 1415131"/>
                  <a:gd name="connsiteX14" fmla="*/ 2629506 w 5155894"/>
                  <a:gd name="connsiteY14" fmla="*/ 1415131 h 1415131"/>
                  <a:gd name="connsiteX15" fmla="*/ 1881901 w 5155894"/>
                  <a:gd name="connsiteY15" fmla="*/ 1415131 h 1415131"/>
                  <a:gd name="connsiteX16" fmla="*/ 1288974 w 5155894"/>
                  <a:gd name="connsiteY16" fmla="*/ 1415131 h 1415131"/>
                  <a:gd name="connsiteX17" fmla="*/ 799164 w 5155894"/>
                  <a:gd name="connsiteY17" fmla="*/ 1415131 h 1415131"/>
                  <a:gd name="connsiteX18" fmla="*/ 0 w 5155894"/>
                  <a:gd name="connsiteY18" fmla="*/ 1415131 h 1415131"/>
                  <a:gd name="connsiteX19" fmla="*/ 0 w 5155894"/>
                  <a:gd name="connsiteY19" fmla="*/ 929269 h 1415131"/>
                  <a:gd name="connsiteX20" fmla="*/ 0 w 5155894"/>
                  <a:gd name="connsiteY20" fmla="*/ 457559 h 1415131"/>
                  <a:gd name="connsiteX21" fmla="*/ 0 w 5155894"/>
                  <a:gd name="connsiteY21" fmla="*/ 0 h 1415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55894" h="1415131" extrusionOk="0">
                    <a:moveTo>
                      <a:pt x="0" y="0"/>
                    </a:moveTo>
                    <a:cubicBezTo>
                      <a:pt x="178989" y="3589"/>
                      <a:pt x="496566" y="25969"/>
                      <a:pt x="696046" y="0"/>
                    </a:cubicBezTo>
                    <a:cubicBezTo>
                      <a:pt x="895526" y="-25969"/>
                      <a:pt x="1191002" y="-13162"/>
                      <a:pt x="1340532" y="0"/>
                    </a:cubicBezTo>
                    <a:cubicBezTo>
                      <a:pt x="1490062" y="13162"/>
                      <a:pt x="1776694" y="-6779"/>
                      <a:pt x="2088137" y="0"/>
                    </a:cubicBezTo>
                    <a:cubicBezTo>
                      <a:pt x="2399581" y="6779"/>
                      <a:pt x="2583878" y="-15129"/>
                      <a:pt x="2784183" y="0"/>
                    </a:cubicBezTo>
                    <a:cubicBezTo>
                      <a:pt x="2984488" y="15129"/>
                      <a:pt x="3172009" y="9688"/>
                      <a:pt x="3377111" y="0"/>
                    </a:cubicBezTo>
                    <a:cubicBezTo>
                      <a:pt x="3582213" y="-9688"/>
                      <a:pt x="3865372" y="13124"/>
                      <a:pt x="4073156" y="0"/>
                    </a:cubicBezTo>
                    <a:cubicBezTo>
                      <a:pt x="4280940" y="-13124"/>
                      <a:pt x="4800295" y="52857"/>
                      <a:pt x="5155894" y="0"/>
                    </a:cubicBezTo>
                    <a:cubicBezTo>
                      <a:pt x="5139991" y="158314"/>
                      <a:pt x="5140483" y="373862"/>
                      <a:pt x="5155894" y="471710"/>
                    </a:cubicBezTo>
                    <a:cubicBezTo>
                      <a:pt x="5171306" y="569558"/>
                      <a:pt x="5152783" y="731082"/>
                      <a:pt x="5155894" y="915118"/>
                    </a:cubicBezTo>
                    <a:cubicBezTo>
                      <a:pt x="5159005" y="1099154"/>
                      <a:pt x="5162010" y="1284955"/>
                      <a:pt x="5155894" y="1415131"/>
                    </a:cubicBezTo>
                    <a:cubicBezTo>
                      <a:pt x="4830057" y="1433397"/>
                      <a:pt x="4654322" y="1421620"/>
                      <a:pt x="4459848" y="1415131"/>
                    </a:cubicBezTo>
                    <a:cubicBezTo>
                      <a:pt x="4265374" y="1408642"/>
                      <a:pt x="3919744" y="1439724"/>
                      <a:pt x="3712244" y="1415131"/>
                    </a:cubicBezTo>
                    <a:cubicBezTo>
                      <a:pt x="3504744" y="1390538"/>
                      <a:pt x="3299747" y="1432089"/>
                      <a:pt x="3170875" y="1415131"/>
                    </a:cubicBezTo>
                    <a:cubicBezTo>
                      <a:pt x="3042003" y="1398173"/>
                      <a:pt x="2808730" y="1421894"/>
                      <a:pt x="2629506" y="1415131"/>
                    </a:cubicBezTo>
                    <a:cubicBezTo>
                      <a:pt x="2450282" y="1408368"/>
                      <a:pt x="2204888" y="1443055"/>
                      <a:pt x="1881901" y="1415131"/>
                    </a:cubicBezTo>
                    <a:cubicBezTo>
                      <a:pt x="1558914" y="1387207"/>
                      <a:pt x="1535051" y="1415721"/>
                      <a:pt x="1288974" y="1415131"/>
                    </a:cubicBezTo>
                    <a:cubicBezTo>
                      <a:pt x="1042897" y="1414541"/>
                      <a:pt x="966925" y="1434097"/>
                      <a:pt x="799164" y="1415131"/>
                    </a:cubicBezTo>
                    <a:cubicBezTo>
                      <a:pt x="631403" y="1396166"/>
                      <a:pt x="301534" y="1448206"/>
                      <a:pt x="0" y="1415131"/>
                    </a:cubicBezTo>
                    <a:cubicBezTo>
                      <a:pt x="15453" y="1234740"/>
                      <a:pt x="-22247" y="1082859"/>
                      <a:pt x="0" y="929269"/>
                    </a:cubicBezTo>
                    <a:cubicBezTo>
                      <a:pt x="22247" y="775679"/>
                      <a:pt x="20102" y="622074"/>
                      <a:pt x="0" y="457559"/>
                    </a:cubicBezTo>
                    <a:cubicBezTo>
                      <a:pt x="-20102" y="293044"/>
                      <a:pt x="22541" y="145727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𝑅𝑢𝑙𝑒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𝑒𝑥𝑝𝑜𝑛𝑒𝑛𝑡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GB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400" b="0" i="0" dirty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sup>
                    </m:sSup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6DAF7D-D9E6-944A-342A-7DA7F0E60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052" y="2976729"/>
                <a:ext cx="5155894" cy="14151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custGeom>
                        <a:avLst/>
                        <a:gdLst>
                          <a:gd name="connsiteX0" fmla="*/ 0 w 5155894"/>
                          <a:gd name="connsiteY0" fmla="*/ 0 h 1415131"/>
                          <a:gd name="connsiteX1" fmla="*/ 696046 w 5155894"/>
                          <a:gd name="connsiteY1" fmla="*/ 0 h 1415131"/>
                          <a:gd name="connsiteX2" fmla="*/ 1340532 w 5155894"/>
                          <a:gd name="connsiteY2" fmla="*/ 0 h 1415131"/>
                          <a:gd name="connsiteX3" fmla="*/ 2088137 w 5155894"/>
                          <a:gd name="connsiteY3" fmla="*/ 0 h 1415131"/>
                          <a:gd name="connsiteX4" fmla="*/ 2784183 w 5155894"/>
                          <a:gd name="connsiteY4" fmla="*/ 0 h 1415131"/>
                          <a:gd name="connsiteX5" fmla="*/ 3377111 w 5155894"/>
                          <a:gd name="connsiteY5" fmla="*/ 0 h 1415131"/>
                          <a:gd name="connsiteX6" fmla="*/ 4073156 w 5155894"/>
                          <a:gd name="connsiteY6" fmla="*/ 0 h 1415131"/>
                          <a:gd name="connsiteX7" fmla="*/ 5155894 w 5155894"/>
                          <a:gd name="connsiteY7" fmla="*/ 0 h 1415131"/>
                          <a:gd name="connsiteX8" fmla="*/ 5155894 w 5155894"/>
                          <a:gd name="connsiteY8" fmla="*/ 471710 h 1415131"/>
                          <a:gd name="connsiteX9" fmla="*/ 5155894 w 5155894"/>
                          <a:gd name="connsiteY9" fmla="*/ 915118 h 1415131"/>
                          <a:gd name="connsiteX10" fmla="*/ 5155894 w 5155894"/>
                          <a:gd name="connsiteY10" fmla="*/ 1415131 h 1415131"/>
                          <a:gd name="connsiteX11" fmla="*/ 4459848 w 5155894"/>
                          <a:gd name="connsiteY11" fmla="*/ 1415131 h 1415131"/>
                          <a:gd name="connsiteX12" fmla="*/ 3712244 w 5155894"/>
                          <a:gd name="connsiteY12" fmla="*/ 1415131 h 1415131"/>
                          <a:gd name="connsiteX13" fmla="*/ 3170875 w 5155894"/>
                          <a:gd name="connsiteY13" fmla="*/ 1415131 h 1415131"/>
                          <a:gd name="connsiteX14" fmla="*/ 2629506 w 5155894"/>
                          <a:gd name="connsiteY14" fmla="*/ 1415131 h 1415131"/>
                          <a:gd name="connsiteX15" fmla="*/ 1881901 w 5155894"/>
                          <a:gd name="connsiteY15" fmla="*/ 1415131 h 1415131"/>
                          <a:gd name="connsiteX16" fmla="*/ 1288974 w 5155894"/>
                          <a:gd name="connsiteY16" fmla="*/ 1415131 h 1415131"/>
                          <a:gd name="connsiteX17" fmla="*/ 799164 w 5155894"/>
                          <a:gd name="connsiteY17" fmla="*/ 1415131 h 1415131"/>
                          <a:gd name="connsiteX18" fmla="*/ 0 w 5155894"/>
                          <a:gd name="connsiteY18" fmla="*/ 1415131 h 1415131"/>
                          <a:gd name="connsiteX19" fmla="*/ 0 w 5155894"/>
                          <a:gd name="connsiteY19" fmla="*/ 929269 h 1415131"/>
                          <a:gd name="connsiteX20" fmla="*/ 0 w 5155894"/>
                          <a:gd name="connsiteY20" fmla="*/ 457559 h 1415131"/>
                          <a:gd name="connsiteX21" fmla="*/ 0 w 5155894"/>
                          <a:gd name="connsiteY21" fmla="*/ 0 h 14151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5155894" h="1415131" extrusionOk="0">
                            <a:moveTo>
                              <a:pt x="0" y="0"/>
                            </a:moveTo>
                            <a:cubicBezTo>
                              <a:pt x="178989" y="3589"/>
                              <a:pt x="496566" y="25969"/>
                              <a:pt x="696046" y="0"/>
                            </a:cubicBezTo>
                            <a:cubicBezTo>
                              <a:pt x="895526" y="-25969"/>
                              <a:pt x="1191002" y="-13162"/>
                              <a:pt x="1340532" y="0"/>
                            </a:cubicBezTo>
                            <a:cubicBezTo>
                              <a:pt x="1490062" y="13162"/>
                              <a:pt x="1776694" y="-6779"/>
                              <a:pt x="2088137" y="0"/>
                            </a:cubicBezTo>
                            <a:cubicBezTo>
                              <a:pt x="2399581" y="6779"/>
                              <a:pt x="2583878" y="-15129"/>
                              <a:pt x="2784183" y="0"/>
                            </a:cubicBezTo>
                            <a:cubicBezTo>
                              <a:pt x="2984488" y="15129"/>
                              <a:pt x="3172009" y="9688"/>
                              <a:pt x="3377111" y="0"/>
                            </a:cubicBezTo>
                            <a:cubicBezTo>
                              <a:pt x="3582213" y="-9688"/>
                              <a:pt x="3865372" y="13124"/>
                              <a:pt x="4073156" y="0"/>
                            </a:cubicBezTo>
                            <a:cubicBezTo>
                              <a:pt x="4280940" y="-13124"/>
                              <a:pt x="4800295" y="52857"/>
                              <a:pt x="5155894" y="0"/>
                            </a:cubicBezTo>
                            <a:cubicBezTo>
                              <a:pt x="5139991" y="158314"/>
                              <a:pt x="5140483" y="373862"/>
                              <a:pt x="5155894" y="471710"/>
                            </a:cubicBezTo>
                            <a:cubicBezTo>
                              <a:pt x="5171306" y="569558"/>
                              <a:pt x="5152783" y="731082"/>
                              <a:pt x="5155894" y="915118"/>
                            </a:cubicBezTo>
                            <a:cubicBezTo>
                              <a:pt x="5159005" y="1099154"/>
                              <a:pt x="5162010" y="1284955"/>
                              <a:pt x="5155894" y="1415131"/>
                            </a:cubicBezTo>
                            <a:cubicBezTo>
                              <a:pt x="4830057" y="1433397"/>
                              <a:pt x="4654322" y="1421620"/>
                              <a:pt x="4459848" y="1415131"/>
                            </a:cubicBezTo>
                            <a:cubicBezTo>
                              <a:pt x="4265374" y="1408642"/>
                              <a:pt x="3919744" y="1439724"/>
                              <a:pt x="3712244" y="1415131"/>
                            </a:cubicBezTo>
                            <a:cubicBezTo>
                              <a:pt x="3504744" y="1390538"/>
                              <a:pt x="3299747" y="1432089"/>
                              <a:pt x="3170875" y="1415131"/>
                            </a:cubicBezTo>
                            <a:cubicBezTo>
                              <a:pt x="3042003" y="1398173"/>
                              <a:pt x="2808730" y="1421894"/>
                              <a:pt x="2629506" y="1415131"/>
                            </a:cubicBezTo>
                            <a:cubicBezTo>
                              <a:pt x="2450282" y="1408368"/>
                              <a:pt x="2204888" y="1443055"/>
                              <a:pt x="1881901" y="1415131"/>
                            </a:cubicBezTo>
                            <a:cubicBezTo>
                              <a:pt x="1558914" y="1387207"/>
                              <a:pt x="1535051" y="1415721"/>
                              <a:pt x="1288974" y="1415131"/>
                            </a:cubicBezTo>
                            <a:cubicBezTo>
                              <a:pt x="1042897" y="1414541"/>
                              <a:pt x="966925" y="1434097"/>
                              <a:pt x="799164" y="1415131"/>
                            </a:cubicBezTo>
                            <a:cubicBezTo>
                              <a:pt x="631403" y="1396166"/>
                              <a:pt x="301534" y="1448206"/>
                              <a:pt x="0" y="1415131"/>
                            </a:cubicBezTo>
                            <a:cubicBezTo>
                              <a:pt x="15453" y="1234740"/>
                              <a:pt x="-22247" y="1082859"/>
                              <a:pt x="0" y="929269"/>
                            </a:cubicBezTo>
                            <a:cubicBezTo>
                              <a:pt x="22247" y="775679"/>
                              <a:pt x="20102" y="622074"/>
                              <a:pt x="0" y="457559"/>
                            </a:cubicBezTo>
                            <a:cubicBezTo>
                              <a:pt x="-20102" y="293044"/>
                              <a:pt x="22541" y="14572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3712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40C83-BD00-70C0-C770-BFA9D24222B7}"/>
                  </a:ext>
                </a:extLst>
              </p:cNvPr>
              <p:cNvSpPr txBox="1"/>
              <p:nvPr/>
            </p:nvSpPr>
            <p:spPr>
              <a:xfrm>
                <a:off x="4449474" y="3175538"/>
                <a:ext cx="3293050" cy="585288"/>
              </a:xfrm>
              <a:custGeom>
                <a:avLst/>
                <a:gdLst>
                  <a:gd name="connsiteX0" fmla="*/ 0 w 3293050"/>
                  <a:gd name="connsiteY0" fmla="*/ 0 h 585288"/>
                  <a:gd name="connsiteX1" fmla="*/ 614703 w 3293050"/>
                  <a:gd name="connsiteY1" fmla="*/ 0 h 585288"/>
                  <a:gd name="connsiteX2" fmla="*/ 1196475 w 3293050"/>
                  <a:gd name="connsiteY2" fmla="*/ 0 h 585288"/>
                  <a:gd name="connsiteX3" fmla="*/ 1679456 w 3293050"/>
                  <a:gd name="connsiteY3" fmla="*/ 0 h 585288"/>
                  <a:gd name="connsiteX4" fmla="*/ 2195367 w 3293050"/>
                  <a:gd name="connsiteY4" fmla="*/ 0 h 585288"/>
                  <a:gd name="connsiteX5" fmla="*/ 2744208 w 3293050"/>
                  <a:gd name="connsiteY5" fmla="*/ 0 h 585288"/>
                  <a:gd name="connsiteX6" fmla="*/ 3293050 w 3293050"/>
                  <a:gd name="connsiteY6" fmla="*/ 0 h 585288"/>
                  <a:gd name="connsiteX7" fmla="*/ 3293050 w 3293050"/>
                  <a:gd name="connsiteY7" fmla="*/ 585288 h 585288"/>
                  <a:gd name="connsiteX8" fmla="*/ 2744208 w 3293050"/>
                  <a:gd name="connsiteY8" fmla="*/ 585288 h 585288"/>
                  <a:gd name="connsiteX9" fmla="*/ 2195367 w 3293050"/>
                  <a:gd name="connsiteY9" fmla="*/ 585288 h 585288"/>
                  <a:gd name="connsiteX10" fmla="*/ 1679456 w 3293050"/>
                  <a:gd name="connsiteY10" fmla="*/ 585288 h 585288"/>
                  <a:gd name="connsiteX11" fmla="*/ 1097683 w 3293050"/>
                  <a:gd name="connsiteY11" fmla="*/ 585288 h 585288"/>
                  <a:gd name="connsiteX12" fmla="*/ 482981 w 3293050"/>
                  <a:gd name="connsiteY12" fmla="*/ 585288 h 585288"/>
                  <a:gd name="connsiteX13" fmla="*/ 0 w 3293050"/>
                  <a:gd name="connsiteY13" fmla="*/ 585288 h 585288"/>
                  <a:gd name="connsiteX14" fmla="*/ 0 w 3293050"/>
                  <a:gd name="connsiteY14" fmla="*/ 0 h 585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93050" h="585288" extrusionOk="0">
                    <a:moveTo>
                      <a:pt x="0" y="0"/>
                    </a:moveTo>
                    <a:cubicBezTo>
                      <a:pt x="190889" y="-2471"/>
                      <a:pt x="385129" y="1142"/>
                      <a:pt x="614703" y="0"/>
                    </a:cubicBezTo>
                    <a:cubicBezTo>
                      <a:pt x="844277" y="-1142"/>
                      <a:pt x="1065515" y="3478"/>
                      <a:pt x="1196475" y="0"/>
                    </a:cubicBezTo>
                    <a:cubicBezTo>
                      <a:pt x="1327435" y="-3478"/>
                      <a:pt x="1482885" y="7533"/>
                      <a:pt x="1679456" y="0"/>
                    </a:cubicBezTo>
                    <a:cubicBezTo>
                      <a:pt x="1876027" y="-7533"/>
                      <a:pt x="1945456" y="29214"/>
                      <a:pt x="2195367" y="0"/>
                    </a:cubicBezTo>
                    <a:cubicBezTo>
                      <a:pt x="2445278" y="-29214"/>
                      <a:pt x="2523713" y="26254"/>
                      <a:pt x="2744208" y="0"/>
                    </a:cubicBezTo>
                    <a:cubicBezTo>
                      <a:pt x="2964703" y="-26254"/>
                      <a:pt x="3080817" y="38457"/>
                      <a:pt x="3293050" y="0"/>
                    </a:cubicBezTo>
                    <a:cubicBezTo>
                      <a:pt x="3328007" y="149301"/>
                      <a:pt x="3226211" y="384989"/>
                      <a:pt x="3293050" y="585288"/>
                    </a:cubicBezTo>
                    <a:cubicBezTo>
                      <a:pt x="3077798" y="635719"/>
                      <a:pt x="2999088" y="521951"/>
                      <a:pt x="2744208" y="585288"/>
                    </a:cubicBezTo>
                    <a:cubicBezTo>
                      <a:pt x="2489328" y="648625"/>
                      <a:pt x="2342610" y="539486"/>
                      <a:pt x="2195367" y="585288"/>
                    </a:cubicBezTo>
                    <a:cubicBezTo>
                      <a:pt x="2048124" y="631090"/>
                      <a:pt x="1782761" y="549125"/>
                      <a:pt x="1679456" y="585288"/>
                    </a:cubicBezTo>
                    <a:cubicBezTo>
                      <a:pt x="1576151" y="621451"/>
                      <a:pt x="1295599" y="543369"/>
                      <a:pt x="1097683" y="585288"/>
                    </a:cubicBezTo>
                    <a:cubicBezTo>
                      <a:pt x="899767" y="627207"/>
                      <a:pt x="632163" y="524173"/>
                      <a:pt x="482981" y="585288"/>
                    </a:cubicBezTo>
                    <a:cubicBezTo>
                      <a:pt x="333799" y="646403"/>
                      <a:pt x="167087" y="574063"/>
                      <a:pt x="0" y="585288"/>
                    </a:cubicBezTo>
                    <a:cubicBezTo>
                      <a:pt x="-45545" y="406256"/>
                      <a:pt x="20006" y="15437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732458561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0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0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d>
                            <m:d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40C83-BD00-70C0-C770-BFA9D2422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474" y="3175538"/>
                <a:ext cx="3293050" cy="585288"/>
              </a:xfrm>
              <a:prstGeom prst="rect">
                <a:avLst/>
              </a:prstGeom>
              <a:blipFill>
                <a:blip r:embed="rId4"/>
                <a:stretch>
                  <a:fillRect b="-13208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732458561">
                      <a:custGeom>
                        <a:avLst/>
                        <a:gdLst>
                          <a:gd name="connsiteX0" fmla="*/ 0 w 3293050"/>
                          <a:gd name="connsiteY0" fmla="*/ 0 h 585288"/>
                          <a:gd name="connsiteX1" fmla="*/ 614703 w 3293050"/>
                          <a:gd name="connsiteY1" fmla="*/ 0 h 585288"/>
                          <a:gd name="connsiteX2" fmla="*/ 1196475 w 3293050"/>
                          <a:gd name="connsiteY2" fmla="*/ 0 h 585288"/>
                          <a:gd name="connsiteX3" fmla="*/ 1679456 w 3293050"/>
                          <a:gd name="connsiteY3" fmla="*/ 0 h 585288"/>
                          <a:gd name="connsiteX4" fmla="*/ 2195367 w 3293050"/>
                          <a:gd name="connsiteY4" fmla="*/ 0 h 585288"/>
                          <a:gd name="connsiteX5" fmla="*/ 2744208 w 3293050"/>
                          <a:gd name="connsiteY5" fmla="*/ 0 h 585288"/>
                          <a:gd name="connsiteX6" fmla="*/ 3293050 w 3293050"/>
                          <a:gd name="connsiteY6" fmla="*/ 0 h 585288"/>
                          <a:gd name="connsiteX7" fmla="*/ 3293050 w 3293050"/>
                          <a:gd name="connsiteY7" fmla="*/ 585288 h 585288"/>
                          <a:gd name="connsiteX8" fmla="*/ 2744208 w 3293050"/>
                          <a:gd name="connsiteY8" fmla="*/ 585288 h 585288"/>
                          <a:gd name="connsiteX9" fmla="*/ 2195367 w 3293050"/>
                          <a:gd name="connsiteY9" fmla="*/ 585288 h 585288"/>
                          <a:gd name="connsiteX10" fmla="*/ 1679456 w 3293050"/>
                          <a:gd name="connsiteY10" fmla="*/ 585288 h 585288"/>
                          <a:gd name="connsiteX11" fmla="*/ 1097683 w 3293050"/>
                          <a:gd name="connsiteY11" fmla="*/ 585288 h 585288"/>
                          <a:gd name="connsiteX12" fmla="*/ 482981 w 3293050"/>
                          <a:gd name="connsiteY12" fmla="*/ 585288 h 585288"/>
                          <a:gd name="connsiteX13" fmla="*/ 0 w 3293050"/>
                          <a:gd name="connsiteY13" fmla="*/ 585288 h 585288"/>
                          <a:gd name="connsiteX14" fmla="*/ 0 w 3293050"/>
                          <a:gd name="connsiteY14" fmla="*/ 0 h 5852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293050" h="585288" extrusionOk="0">
                            <a:moveTo>
                              <a:pt x="0" y="0"/>
                            </a:moveTo>
                            <a:cubicBezTo>
                              <a:pt x="190889" y="-2471"/>
                              <a:pt x="385129" y="1142"/>
                              <a:pt x="614703" y="0"/>
                            </a:cubicBezTo>
                            <a:cubicBezTo>
                              <a:pt x="844277" y="-1142"/>
                              <a:pt x="1065515" y="3478"/>
                              <a:pt x="1196475" y="0"/>
                            </a:cubicBezTo>
                            <a:cubicBezTo>
                              <a:pt x="1327435" y="-3478"/>
                              <a:pt x="1482885" y="7533"/>
                              <a:pt x="1679456" y="0"/>
                            </a:cubicBezTo>
                            <a:cubicBezTo>
                              <a:pt x="1876027" y="-7533"/>
                              <a:pt x="1945456" y="29214"/>
                              <a:pt x="2195367" y="0"/>
                            </a:cubicBezTo>
                            <a:cubicBezTo>
                              <a:pt x="2445278" y="-29214"/>
                              <a:pt x="2523713" y="26254"/>
                              <a:pt x="2744208" y="0"/>
                            </a:cubicBezTo>
                            <a:cubicBezTo>
                              <a:pt x="2964703" y="-26254"/>
                              <a:pt x="3080817" y="38457"/>
                              <a:pt x="3293050" y="0"/>
                            </a:cubicBezTo>
                            <a:cubicBezTo>
                              <a:pt x="3328007" y="149301"/>
                              <a:pt x="3226211" y="384989"/>
                              <a:pt x="3293050" y="585288"/>
                            </a:cubicBezTo>
                            <a:cubicBezTo>
                              <a:pt x="3077798" y="635719"/>
                              <a:pt x="2999088" y="521951"/>
                              <a:pt x="2744208" y="585288"/>
                            </a:cubicBezTo>
                            <a:cubicBezTo>
                              <a:pt x="2489328" y="648625"/>
                              <a:pt x="2342610" y="539486"/>
                              <a:pt x="2195367" y="585288"/>
                            </a:cubicBezTo>
                            <a:cubicBezTo>
                              <a:pt x="2048124" y="631090"/>
                              <a:pt x="1782761" y="549125"/>
                              <a:pt x="1679456" y="585288"/>
                            </a:cubicBezTo>
                            <a:cubicBezTo>
                              <a:pt x="1576151" y="621451"/>
                              <a:pt x="1295599" y="543369"/>
                              <a:pt x="1097683" y="585288"/>
                            </a:cubicBezTo>
                            <a:cubicBezTo>
                              <a:pt x="899767" y="627207"/>
                              <a:pt x="632163" y="524173"/>
                              <a:pt x="482981" y="585288"/>
                            </a:cubicBezTo>
                            <a:cubicBezTo>
                              <a:pt x="333799" y="646403"/>
                              <a:pt x="167087" y="574063"/>
                              <a:pt x="0" y="585288"/>
                            </a:cubicBezTo>
                            <a:cubicBezTo>
                              <a:pt x="-45545" y="406256"/>
                              <a:pt x="20006" y="15437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6C82A0-ECBF-962D-B6B1-C4C03D87FE76}"/>
                  </a:ext>
                </a:extLst>
              </p:cNvPr>
              <p:cNvSpPr txBox="1"/>
              <p:nvPr/>
            </p:nvSpPr>
            <p:spPr>
              <a:xfrm>
                <a:off x="2483460" y="4151549"/>
                <a:ext cx="6586098" cy="15663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5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GB" sz="5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6C82A0-ECBF-962D-B6B1-C4C03D87F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460" y="4151549"/>
                <a:ext cx="6586098" cy="1566326"/>
              </a:xfrm>
              <a:prstGeom prst="rect">
                <a:avLst/>
              </a:prstGeom>
              <a:blipFill>
                <a:blip r:embed="rId5"/>
                <a:stretch>
                  <a:fillRect b="-96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266C75-2EBC-AADD-3909-8F1BAFC5D5A0}"/>
                  </a:ext>
                </a:extLst>
              </p:cNvPr>
              <p:cNvSpPr txBox="1"/>
              <p:nvPr/>
            </p:nvSpPr>
            <p:spPr>
              <a:xfrm>
                <a:off x="2802950" y="1302471"/>
                <a:ext cx="6586098" cy="15663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5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GB" sz="5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5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d>
                            <m:dPr>
                              <m:ctrlP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5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266C75-2EBC-AADD-3909-8F1BAFC5D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302471"/>
                <a:ext cx="6586098" cy="1566326"/>
              </a:xfrm>
              <a:prstGeom prst="rect">
                <a:avLst/>
              </a:prstGeom>
              <a:blipFill>
                <a:blip r:embed="rId6"/>
                <a:stretch>
                  <a:fillRect b="-96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6759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74DAD6-52A0-8BBF-0B6F-01E872A58ACA}"/>
                  </a:ext>
                </a:extLst>
              </p:cNvPr>
              <p:cNvSpPr txBox="1"/>
              <p:nvPr/>
            </p:nvSpPr>
            <p:spPr>
              <a:xfrm>
                <a:off x="2802950" y="4361248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74DAD6-52A0-8BBF-0B6F-01E872A58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4361248"/>
                <a:ext cx="6586098" cy="861774"/>
              </a:xfrm>
              <a:prstGeom prst="rect">
                <a:avLst/>
              </a:prstGeom>
              <a:blipFill>
                <a:blip r:embed="rId4"/>
                <a:stretch>
                  <a:fillRect b="-2463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C2BC3B-4409-9D3B-74BA-A080D64EC910}"/>
                  </a:ext>
                </a:extLst>
              </p:cNvPr>
              <p:cNvSpPr txBox="1"/>
              <p:nvPr/>
            </p:nvSpPr>
            <p:spPr>
              <a:xfrm>
                <a:off x="2802950" y="1634978"/>
                <a:ext cx="6586098" cy="15663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5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GB" sz="5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C2BC3B-4409-9D3B-74BA-A080D64EC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634978"/>
                <a:ext cx="6586098" cy="1566326"/>
              </a:xfrm>
              <a:prstGeom prst="rect">
                <a:avLst/>
              </a:prstGeom>
              <a:blipFill>
                <a:blip r:embed="rId5"/>
                <a:stretch>
                  <a:fillRect b="-88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533BF8C-D224-5C6A-51F5-9A69E8F74A3F}"/>
              </a:ext>
            </a:extLst>
          </p:cNvPr>
          <p:cNvSpPr txBox="1"/>
          <p:nvPr/>
        </p:nvSpPr>
        <p:spPr>
          <a:xfrm>
            <a:off x="3917832" y="3531721"/>
            <a:ext cx="4917696" cy="461665"/>
          </a:xfrm>
          <a:custGeom>
            <a:avLst/>
            <a:gdLst>
              <a:gd name="connsiteX0" fmla="*/ 0 w 4917696"/>
              <a:gd name="connsiteY0" fmla="*/ 0 h 461665"/>
              <a:gd name="connsiteX1" fmla="*/ 663889 w 4917696"/>
              <a:gd name="connsiteY1" fmla="*/ 0 h 461665"/>
              <a:gd name="connsiteX2" fmla="*/ 1278601 w 4917696"/>
              <a:gd name="connsiteY2" fmla="*/ 0 h 461665"/>
              <a:gd name="connsiteX3" fmla="*/ 1991667 w 4917696"/>
              <a:gd name="connsiteY3" fmla="*/ 0 h 461665"/>
              <a:gd name="connsiteX4" fmla="*/ 2655556 w 4917696"/>
              <a:gd name="connsiteY4" fmla="*/ 0 h 461665"/>
              <a:gd name="connsiteX5" fmla="*/ 3221091 w 4917696"/>
              <a:gd name="connsiteY5" fmla="*/ 0 h 461665"/>
              <a:gd name="connsiteX6" fmla="*/ 3884980 w 4917696"/>
              <a:gd name="connsiteY6" fmla="*/ 0 h 461665"/>
              <a:gd name="connsiteX7" fmla="*/ 4917696 w 4917696"/>
              <a:gd name="connsiteY7" fmla="*/ 0 h 461665"/>
              <a:gd name="connsiteX8" fmla="*/ 4917696 w 4917696"/>
              <a:gd name="connsiteY8" fmla="*/ 461665 h 461665"/>
              <a:gd name="connsiteX9" fmla="*/ 4401338 w 4917696"/>
              <a:gd name="connsiteY9" fmla="*/ 461665 h 461665"/>
              <a:gd name="connsiteX10" fmla="*/ 3934157 w 4917696"/>
              <a:gd name="connsiteY10" fmla="*/ 461665 h 461665"/>
              <a:gd name="connsiteX11" fmla="*/ 3270268 w 4917696"/>
              <a:gd name="connsiteY11" fmla="*/ 461665 h 461665"/>
              <a:gd name="connsiteX12" fmla="*/ 2557202 w 4917696"/>
              <a:gd name="connsiteY12" fmla="*/ 461665 h 461665"/>
              <a:gd name="connsiteX13" fmla="*/ 2040844 w 4917696"/>
              <a:gd name="connsiteY13" fmla="*/ 461665 h 461665"/>
              <a:gd name="connsiteX14" fmla="*/ 1524486 w 4917696"/>
              <a:gd name="connsiteY14" fmla="*/ 461665 h 461665"/>
              <a:gd name="connsiteX15" fmla="*/ 811420 w 4917696"/>
              <a:gd name="connsiteY15" fmla="*/ 461665 h 461665"/>
              <a:gd name="connsiteX16" fmla="*/ 0 w 4917696"/>
              <a:gd name="connsiteY16" fmla="*/ 461665 h 461665"/>
              <a:gd name="connsiteX17" fmla="*/ 0 w 4917696"/>
              <a:gd name="connsiteY17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17696" h="461665" extrusionOk="0">
                <a:moveTo>
                  <a:pt x="0" y="0"/>
                </a:moveTo>
                <a:cubicBezTo>
                  <a:pt x="210895" y="-3028"/>
                  <a:pt x="369456" y="16268"/>
                  <a:pt x="663889" y="0"/>
                </a:cubicBezTo>
                <a:cubicBezTo>
                  <a:pt x="958322" y="-16268"/>
                  <a:pt x="1119318" y="-20005"/>
                  <a:pt x="1278601" y="0"/>
                </a:cubicBezTo>
                <a:cubicBezTo>
                  <a:pt x="1437884" y="20005"/>
                  <a:pt x="1668397" y="8760"/>
                  <a:pt x="1991667" y="0"/>
                </a:cubicBezTo>
                <a:cubicBezTo>
                  <a:pt x="2314937" y="-8760"/>
                  <a:pt x="2513151" y="-26321"/>
                  <a:pt x="2655556" y="0"/>
                </a:cubicBezTo>
                <a:cubicBezTo>
                  <a:pt x="2797961" y="26321"/>
                  <a:pt x="3054865" y="15148"/>
                  <a:pt x="3221091" y="0"/>
                </a:cubicBezTo>
                <a:cubicBezTo>
                  <a:pt x="3387318" y="-15148"/>
                  <a:pt x="3724111" y="-8377"/>
                  <a:pt x="3884980" y="0"/>
                </a:cubicBezTo>
                <a:cubicBezTo>
                  <a:pt x="4045849" y="8377"/>
                  <a:pt x="4621720" y="36299"/>
                  <a:pt x="4917696" y="0"/>
                </a:cubicBezTo>
                <a:cubicBezTo>
                  <a:pt x="4938630" y="216454"/>
                  <a:pt x="4930373" y="333375"/>
                  <a:pt x="4917696" y="461665"/>
                </a:cubicBezTo>
                <a:cubicBezTo>
                  <a:pt x="4811679" y="462911"/>
                  <a:pt x="4582112" y="446265"/>
                  <a:pt x="4401338" y="461665"/>
                </a:cubicBezTo>
                <a:cubicBezTo>
                  <a:pt x="4220564" y="477065"/>
                  <a:pt x="4093457" y="445679"/>
                  <a:pt x="3934157" y="461665"/>
                </a:cubicBezTo>
                <a:cubicBezTo>
                  <a:pt x="3774857" y="477651"/>
                  <a:pt x="3508086" y="455489"/>
                  <a:pt x="3270268" y="461665"/>
                </a:cubicBezTo>
                <a:cubicBezTo>
                  <a:pt x="3032450" y="467841"/>
                  <a:pt x="2910006" y="490902"/>
                  <a:pt x="2557202" y="461665"/>
                </a:cubicBezTo>
                <a:cubicBezTo>
                  <a:pt x="2204398" y="432428"/>
                  <a:pt x="2193830" y="462252"/>
                  <a:pt x="2040844" y="461665"/>
                </a:cubicBezTo>
                <a:cubicBezTo>
                  <a:pt x="1887858" y="461078"/>
                  <a:pt x="1731677" y="470701"/>
                  <a:pt x="1524486" y="461665"/>
                </a:cubicBezTo>
                <a:cubicBezTo>
                  <a:pt x="1317295" y="452629"/>
                  <a:pt x="1144301" y="474022"/>
                  <a:pt x="811420" y="461665"/>
                </a:cubicBezTo>
                <a:cubicBezTo>
                  <a:pt x="478539" y="449308"/>
                  <a:pt x="233872" y="499835"/>
                  <a:pt x="0" y="461665"/>
                </a:cubicBezTo>
                <a:cubicBezTo>
                  <a:pt x="-13645" y="289266"/>
                  <a:pt x="4736" y="12636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098272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Multiply both sides with (1-p), we get:</a:t>
            </a:r>
          </a:p>
        </p:txBody>
      </p:sp>
    </p:spTree>
    <p:extLst>
      <p:ext uri="{BB962C8B-B14F-4D97-AF65-F5344CB8AC3E}">
        <p14:creationId xmlns:p14="http://schemas.microsoft.com/office/powerpoint/2010/main" val="22876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5149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8076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5820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2875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49931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5149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2974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4356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5149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4356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6986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041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1096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057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057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4703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3617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2974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3617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1522A79-2BD7-D753-22BF-B8B421A70A34}"/>
              </a:ext>
            </a:extLst>
          </p:cNvPr>
          <p:cNvSpPr txBox="1"/>
          <p:nvPr/>
        </p:nvSpPr>
        <p:spPr>
          <a:xfrm>
            <a:off x="192687" y="2079985"/>
            <a:ext cx="3581544" cy="861774"/>
          </a:xfrm>
          <a:custGeom>
            <a:avLst/>
            <a:gdLst>
              <a:gd name="connsiteX0" fmla="*/ 0 w 3581544"/>
              <a:gd name="connsiteY0" fmla="*/ 0 h 861774"/>
              <a:gd name="connsiteX1" fmla="*/ 561109 w 3581544"/>
              <a:gd name="connsiteY1" fmla="*/ 0 h 861774"/>
              <a:gd name="connsiteX2" fmla="*/ 1050586 w 3581544"/>
              <a:gd name="connsiteY2" fmla="*/ 0 h 861774"/>
              <a:gd name="connsiteX3" fmla="*/ 1719141 w 3581544"/>
              <a:gd name="connsiteY3" fmla="*/ 0 h 861774"/>
              <a:gd name="connsiteX4" fmla="*/ 2280250 w 3581544"/>
              <a:gd name="connsiteY4" fmla="*/ 0 h 861774"/>
              <a:gd name="connsiteX5" fmla="*/ 2841358 w 3581544"/>
              <a:gd name="connsiteY5" fmla="*/ 0 h 861774"/>
              <a:gd name="connsiteX6" fmla="*/ 3581544 w 3581544"/>
              <a:gd name="connsiteY6" fmla="*/ 0 h 861774"/>
              <a:gd name="connsiteX7" fmla="*/ 3581544 w 3581544"/>
              <a:gd name="connsiteY7" fmla="*/ 413652 h 861774"/>
              <a:gd name="connsiteX8" fmla="*/ 3581544 w 3581544"/>
              <a:gd name="connsiteY8" fmla="*/ 861774 h 861774"/>
              <a:gd name="connsiteX9" fmla="*/ 3056251 w 3581544"/>
              <a:gd name="connsiteY9" fmla="*/ 861774 h 861774"/>
              <a:gd name="connsiteX10" fmla="*/ 2459327 w 3581544"/>
              <a:gd name="connsiteY10" fmla="*/ 861774 h 861774"/>
              <a:gd name="connsiteX11" fmla="*/ 1862403 w 3581544"/>
              <a:gd name="connsiteY11" fmla="*/ 861774 h 861774"/>
              <a:gd name="connsiteX12" fmla="*/ 1301294 w 3581544"/>
              <a:gd name="connsiteY12" fmla="*/ 861774 h 861774"/>
              <a:gd name="connsiteX13" fmla="*/ 632739 w 3581544"/>
              <a:gd name="connsiteY13" fmla="*/ 861774 h 861774"/>
              <a:gd name="connsiteX14" fmla="*/ 0 w 3581544"/>
              <a:gd name="connsiteY14" fmla="*/ 861774 h 861774"/>
              <a:gd name="connsiteX15" fmla="*/ 0 w 3581544"/>
              <a:gd name="connsiteY15" fmla="*/ 448122 h 861774"/>
              <a:gd name="connsiteX16" fmla="*/ 0 w 3581544"/>
              <a:gd name="connsiteY16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81544" h="861774" extrusionOk="0">
                <a:moveTo>
                  <a:pt x="0" y="0"/>
                </a:moveTo>
                <a:cubicBezTo>
                  <a:pt x="171482" y="-34582"/>
                  <a:pt x="434708" y="12207"/>
                  <a:pt x="561109" y="0"/>
                </a:cubicBezTo>
                <a:cubicBezTo>
                  <a:pt x="687510" y="-12207"/>
                  <a:pt x="908543" y="40100"/>
                  <a:pt x="1050586" y="0"/>
                </a:cubicBezTo>
                <a:cubicBezTo>
                  <a:pt x="1192629" y="-40100"/>
                  <a:pt x="1569671" y="11389"/>
                  <a:pt x="1719141" y="0"/>
                </a:cubicBezTo>
                <a:cubicBezTo>
                  <a:pt x="1868611" y="-11389"/>
                  <a:pt x="2132903" y="51186"/>
                  <a:pt x="2280250" y="0"/>
                </a:cubicBezTo>
                <a:cubicBezTo>
                  <a:pt x="2427597" y="-51186"/>
                  <a:pt x="2659586" y="59020"/>
                  <a:pt x="2841358" y="0"/>
                </a:cubicBezTo>
                <a:cubicBezTo>
                  <a:pt x="3023130" y="-59020"/>
                  <a:pt x="3406708" y="60346"/>
                  <a:pt x="3581544" y="0"/>
                </a:cubicBezTo>
                <a:cubicBezTo>
                  <a:pt x="3589500" y="144032"/>
                  <a:pt x="3549479" y="282232"/>
                  <a:pt x="3581544" y="413652"/>
                </a:cubicBezTo>
                <a:cubicBezTo>
                  <a:pt x="3613609" y="545072"/>
                  <a:pt x="3578792" y="695143"/>
                  <a:pt x="3581544" y="861774"/>
                </a:cubicBezTo>
                <a:cubicBezTo>
                  <a:pt x="3388980" y="912682"/>
                  <a:pt x="3231174" y="805649"/>
                  <a:pt x="3056251" y="861774"/>
                </a:cubicBezTo>
                <a:cubicBezTo>
                  <a:pt x="2881328" y="917899"/>
                  <a:pt x="2584507" y="815589"/>
                  <a:pt x="2459327" y="861774"/>
                </a:cubicBezTo>
                <a:cubicBezTo>
                  <a:pt x="2334147" y="907959"/>
                  <a:pt x="2039006" y="859041"/>
                  <a:pt x="1862403" y="861774"/>
                </a:cubicBezTo>
                <a:cubicBezTo>
                  <a:pt x="1685800" y="864507"/>
                  <a:pt x="1554616" y="824495"/>
                  <a:pt x="1301294" y="861774"/>
                </a:cubicBezTo>
                <a:cubicBezTo>
                  <a:pt x="1047972" y="899053"/>
                  <a:pt x="872092" y="815384"/>
                  <a:pt x="632739" y="861774"/>
                </a:cubicBezTo>
                <a:cubicBezTo>
                  <a:pt x="393387" y="908164"/>
                  <a:pt x="273794" y="793125"/>
                  <a:pt x="0" y="861774"/>
                </a:cubicBezTo>
                <a:cubicBezTo>
                  <a:pt x="-12452" y="694402"/>
                  <a:pt x="1926" y="610762"/>
                  <a:pt x="0" y="448122"/>
                </a:cubicBezTo>
                <a:cubicBezTo>
                  <a:pt x="-1926" y="285482"/>
                  <a:pt x="48589" y="125905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To a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log(odds of obesity)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scale.</a:t>
            </a:r>
            <a:endParaRPr lang="en-US" sz="2500" dirty="0">
              <a:latin typeface="Calibri Body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CA3C3E2-89B5-0E70-9C7F-DB04F5E9584A}"/>
                  </a:ext>
                </a:extLst>
              </p14:cNvPr>
              <p14:cNvContentPartPr/>
              <p14:nvPr/>
            </p14:nvContentPartPr>
            <p14:xfrm>
              <a:off x="4311000" y="513353"/>
              <a:ext cx="1886760" cy="57855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CA3C3E2-89B5-0E70-9C7F-DB04F5E958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75000" y="477353"/>
                <a:ext cx="1958400" cy="585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938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6CC43B-E324-7085-F7FA-77045C2D7FC9}"/>
                  </a:ext>
                </a:extLst>
              </p:cNvPr>
              <p:cNvSpPr txBox="1"/>
              <p:nvPr/>
            </p:nvSpPr>
            <p:spPr>
              <a:xfrm>
                <a:off x="2802950" y="4268453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6CC43B-E324-7085-F7FA-77045C2D7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4268453"/>
                <a:ext cx="6586098" cy="861774"/>
              </a:xfrm>
              <a:prstGeom prst="rect">
                <a:avLst/>
              </a:prstGeom>
              <a:blipFill>
                <a:blip r:embed="rId4"/>
                <a:stretch>
                  <a:fillRect b="-2318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E54672-93BE-1C2A-76C9-36BC24C31DBC}"/>
                  </a:ext>
                </a:extLst>
              </p:cNvPr>
              <p:cNvSpPr txBox="1"/>
              <p:nvPr/>
            </p:nvSpPr>
            <p:spPr>
              <a:xfrm>
                <a:off x="2571721" y="1727774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E54672-93BE-1C2A-76C9-36BC24C31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21" y="1727774"/>
                <a:ext cx="6586098" cy="861774"/>
              </a:xfrm>
              <a:prstGeom prst="rect">
                <a:avLst/>
              </a:prstGeom>
              <a:blipFill>
                <a:blip r:embed="rId5"/>
                <a:stretch>
                  <a:fillRect b="-2285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01C350-8955-2CAF-0C4F-DAC6F5157CB5}"/>
                  </a:ext>
                </a:extLst>
              </p:cNvPr>
              <p:cNvSpPr txBox="1"/>
              <p:nvPr/>
            </p:nvSpPr>
            <p:spPr>
              <a:xfrm>
                <a:off x="4986842" y="3146771"/>
                <a:ext cx="2218315" cy="553998"/>
              </a:xfrm>
              <a:custGeom>
                <a:avLst/>
                <a:gdLst>
                  <a:gd name="connsiteX0" fmla="*/ 0 w 2218315"/>
                  <a:gd name="connsiteY0" fmla="*/ 0 h 553998"/>
                  <a:gd name="connsiteX1" fmla="*/ 576762 w 2218315"/>
                  <a:gd name="connsiteY1" fmla="*/ 0 h 553998"/>
                  <a:gd name="connsiteX2" fmla="*/ 1131341 w 2218315"/>
                  <a:gd name="connsiteY2" fmla="*/ 0 h 553998"/>
                  <a:gd name="connsiteX3" fmla="*/ 1730286 w 2218315"/>
                  <a:gd name="connsiteY3" fmla="*/ 0 h 553998"/>
                  <a:gd name="connsiteX4" fmla="*/ 2218315 w 2218315"/>
                  <a:gd name="connsiteY4" fmla="*/ 0 h 553998"/>
                  <a:gd name="connsiteX5" fmla="*/ 2218315 w 2218315"/>
                  <a:gd name="connsiteY5" fmla="*/ 553998 h 553998"/>
                  <a:gd name="connsiteX6" fmla="*/ 1663736 w 2218315"/>
                  <a:gd name="connsiteY6" fmla="*/ 553998 h 553998"/>
                  <a:gd name="connsiteX7" fmla="*/ 1086974 w 2218315"/>
                  <a:gd name="connsiteY7" fmla="*/ 553998 h 553998"/>
                  <a:gd name="connsiteX8" fmla="*/ 532396 w 2218315"/>
                  <a:gd name="connsiteY8" fmla="*/ 553998 h 553998"/>
                  <a:gd name="connsiteX9" fmla="*/ 0 w 2218315"/>
                  <a:gd name="connsiteY9" fmla="*/ 553998 h 553998"/>
                  <a:gd name="connsiteX10" fmla="*/ 0 w 2218315"/>
                  <a:gd name="connsiteY10" fmla="*/ 0 h 55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18315" h="553998" extrusionOk="0">
                    <a:moveTo>
                      <a:pt x="0" y="0"/>
                    </a:moveTo>
                    <a:cubicBezTo>
                      <a:pt x="127815" y="11726"/>
                      <a:pt x="324433" y="-27311"/>
                      <a:pt x="576762" y="0"/>
                    </a:cubicBezTo>
                    <a:cubicBezTo>
                      <a:pt x="829091" y="27311"/>
                      <a:pt x="886112" y="3223"/>
                      <a:pt x="1131341" y="0"/>
                    </a:cubicBezTo>
                    <a:cubicBezTo>
                      <a:pt x="1376570" y="-3223"/>
                      <a:pt x="1558365" y="-1212"/>
                      <a:pt x="1730286" y="0"/>
                    </a:cubicBezTo>
                    <a:cubicBezTo>
                      <a:pt x="1902208" y="1212"/>
                      <a:pt x="1987019" y="-6786"/>
                      <a:pt x="2218315" y="0"/>
                    </a:cubicBezTo>
                    <a:cubicBezTo>
                      <a:pt x="2244041" y="130295"/>
                      <a:pt x="2231040" y="420881"/>
                      <a:pt x="2218315" y="553998"/>
                    </a:cubicBezTo>
                    <a:cubicBezTo>
                      <a:pt x="2030939" y="579585"/>
                      <a:pt x="1780700" y="569636"/>
                      <a:pt x="1663736" y="553998"/>
                    </a:cubicBezTo>
                    <a:cubicBezTo>
                      <a:pt x="1546772" y="538360"/>
                      <a:pt x="1324292" y="535535"/>
                      <a:pt x="1086974" y="553998"/>
                    </a:cubicBezTo>
                    <a:cubicBezTo>
                      <a:pt x="849656" y="572461"/>
                      <a:pt x="712310" y="531813"/>
                      <a:pt x="532396" y="553998"/>
                    </a:cubicBezTo>
                    <a:cubicBezTo>
                      <a:pt x="352482" y="576183"/>
                      <a:pt x="110987" y="549697"/>
                      <a:pt x="0" y="553998"/>
                    </a:cubicBezTo>
                    <a:cubicBezTo>
                      <a:pt x="4665" y="403990"/>
                      <a:pt x="-12351" y="24999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Distribute </a:t>
                </a:r>
                <a14:m>
                  <m:oMath xmlns:m="http://schemas.openxmlformats.org/officeDocument/2006/math">
                    <m:r>
                      <a:rPr lang="en-US" sz="30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30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01C350-8955-2CAF-0C4F-DAC6F5157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842" y="3146771"/>
                <a:ext cx="2218315" cy="553998"/>
              </a:xfrm>
              <a:prstGeom prst="rect">
                <a:avLst/>
              </a:prstGeom>
              <a:blipFill>
                <a:blip r:embed="rId6"/>
                <a:stretch>
                  <a:fillRect l="-4972" t="-8000" b="-22000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custGeom>
                        <a:avLst/>
                        <a:gdLst>
                          <a:gd name="connsiteX0" fmla="*/ 0 w 2218315"/>
                          <a:gd name="connsiteY0" fmla="*/ 0 h 553998"/>
                          <a:gd name="connsiteX1" fmla="*/ 576762 w 2218315"/>
                          <a:gd name="connsiteY1" fmla="*/ 0 h 553998"/>
                          <a:gd name="connsiteX2" fmla="*/ 1131341 w 2218315"/>
                          <a:gd name="connsiteY2" fmla="*/ 0 h 553998"/>
                          <a:gd name="connsiteX3" fmla="*/ 1730286 w 2218315"/>
                          <a:gd name="connsiteY3" fmla="*/ 0 h 553998"/>
                          <a:gd name="connsiteX4" fmla="*/ 2218315 w 2218315"/>
                          <a:gd name="connsiteY4" fmla="*/ 0 h 553998"/>
                          <a:gd name="connsiteX5" fmla="*/ 2218315 w 2218315"/>
                          <a:gd name="connsiteY5" fmla="*/ 553998 h 553998"/>
                          <a:gd name="connsiteX6" fmla="*/ 1663736 w 2218315"/>
                          <a:gd name="connsiteY6" fmla="*/ 553998 h 553998"/>
                          <a:gd name="connsiteX7" fmla="*/ 1086974 w 2218315"/>
                          <a:gd name="connsiteY7" fmla="*/ 553998 h 553998"/>
                          <a:gd name="connsiteX8" fmla="*/ 532396 w 2218315"/>
                          <a:gd name="connsiteY8" fmla="*/ 553998 h 553998"/>
                          <a:gd name="connsiteX9" fmla="*/ 0 w 2218315"/>
                          <a:gd name="connsiteY9" fmla="*/ 553998 h 553998"/>
                          <a:gd name="connsiteX10" fmla="*/ 0 w 2218315"/>
                          <a:gd name="connsiteY10" fmla="*/ 0 h 5539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218315" h="553998" extrusionOk="0">
                            <a:moveTo>
                              <a:pt x="0" y="0"/>
                            </a:moveTo>
                            <a:cubicBezTo>
                              <a:pt x="127815" y="11726"/>
                              <a:pt x="324433" y="-27311"/>
                              <a:pt x="576762" y="0"/>
                            </a:cubicBezTo>
                            <a:cubicBezTo>
                              <a:pt x="829091" y="27311"/>
                              <a:pt x="886112" y="3223"/>
                              <a:pt x="1131341" y="0"/>
                            </a:cubicBezTo>
                            <a:cubicBezTo>
                              <a:pt x="1376570" y="-3223"/>
                              <a:pt x="1558365" y="-1212"/>
                              <a:pt x="1730286" y="0"/>
                            </a:cubicBezTo>
                            <a:cubicBezTo>
                              <a:pt x="1902208" y="1212"/>
                              <a:pt x="1987019" y="-6786"/>
                              <a:pt x="2218315" y="0"/>
                            </a:cubicBezTo>
                            <a:cubicBezTo>
                              <a:pt x="2244041" y="130295"/>
                              <a:pt x="2231040" y="420881"/>
                              <a:pt x="2218315" y="553998"/>
                            </a:cubicBezTo>
                            <a:cubicBezTo>
                              <a:pt x="2030939" y="579585"/>
                              <a:pt x="1780700" y="569636"/>
                              <a:pt x="1663736" y="553998"/>
                            </a:cubicBezTo>
                            <a:cubicBezTo>
                              <a:pt x="1546772" y="538360"/>
                              <a:pt x="1324292" y="535535"/>
                              <a:pt x="1086974" y="553998"/>
                            </a:cubicBezTo>
                            <a:cubicBezTo>
                              <a:pt x="849656" y="572461"/>
                              <a:pt x="712310" y="531813"/>
                              <a:pt x="532396" y="553998"/>
                            </a:cubicBezTo>
                            <a:cubicBezTo>
                              <a:pt x="352482" y="576183"/>
                              <a:pt x="110987" y="549697"/>
                              <a:pt x="0" y="553998"/>
                            </a:cubicBezTo>
                            <a:cubicBezTo>
                              <a:pt x="4665" y="403990"/>
                              <a:pt x="-12351" y="24999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5917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6CC43B-E324-7085-F7FA-77045C2D7FC9}"/>
                  </a:ext>
                </a:extLst>
              </p:cNvPr>
              <p:cNvSpPr txBox="1"/>
              <p:nvPr/>
            </p:nvSpPr>
            <p:spPr>
              <a:xfrm>
                <a:off x="2802950" y="1438630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6CC43B-E324-7085-F7FA-77045C2D7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438630"/>
                <a:ext cx="6586098" cy="861774"/>
              </a:xfrm>
              <a:prstGeom prst="rect">
                <a:avLst/>
              </a:prstGeom>
              <a:blipFill>
                <a:blip r:embed="rId4"/>
                <a:stretch>
                  <a:fillRect b="-2647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619B4-B791-7A83-6E6C-BFFEF3D81992}"/>
                  </a:ext>
                </a:extLst>
              </p:cNvPr>
              <p:cNvSpPr txBox="1"/>
              <p:nvPr/>
            </p:nvSpPr>
            <p:spPr>
              <a:xfrm>
                <a:off x="2802950" y="4557597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619B4-B791-7A83-6E6C-BFFEF3D81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4557597"/>
                <a:ext cx="6586098" cy="861774"/>
              </a:xfrm>
              <a:prstGeom prst="rect">
                <a:avLst/>
              </a:prstGeom>
              <a:blipFill>
                <a:blip r:embed="rId5"/>
                <a:stretch>
                  <a:fillRect b="-250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7F110E-6CEF-89DE-FC94-A4A2B7605697}"/>
                  </a:ext>
                </a:extLst>
              </p:cNvPr>
              <p:cNvSpPr txBox="1"/>
              <p:nvPr/>
            </p:nvSpPr>
            <p:spPr>
              <a:xfrm>
                <a:off x="4000894" y="3264000"/>
                <a:ext cx="4190210" cy="573427"/>
              </a:xfrm>
              <a:custGeom>
                <a:avLst/>
                <a:gdLst>
                  <a:gd name="connsiteX0" fmla="*/ 0 w 4190210"/>
                  <a:gd name="connsiteY0" fmla="*/ 0 h 573427"/>
                  <a:gd name="connsiteX1" fmla="*/ 740270 w 4190210"/>
                  <a:gd name="connsiteY1" fmla="*/ 0 h 573427"/>
                  <a:gd name="connsiteX2" fmla="*/ 1438639 w 4190210"/>
                  <a:gd name="connsiteY2" fmla="*/ 0 h 573427"/>
                  <a:gd name="connsiteX3" fmla="*/ 2220811 w 4190210"/>
                  <a:gd name="connsiteY3" fmla="*/ 0 h 573427"/>
                  <a:gd name="connsiteX4" fmla="*/ 2961082 w 4190210"/>
                  <a:gd name="connsiteY4" fmla="*/ 0 h 573427"/>
                  <a:gd name="connsiteX5" fmla="*/ 4190210 w 4190210"/>
                  <a:gd name="connsiteY5" fmla="*/ 0 h 573427"/>
                  <a:gd name="connsiteX6" fmla="*/ 4190210 w 4190210"/>
                  <a:gd name="connsiteY6" fmla="*/ 573427 h 573427"/>
                  <a:gd name="connsiteX7" fmla="*/ 3491842 w 4190210"/>
                  <a:gd name="connsiteY7" fmla="*/ 573427 h 573427"/>
                  <a:gd name="connsiteX8" fmla="*/ 2793473 w 4190210"/>
                  <a:gd name="connsiteY8" fmla="*/ 573427 h 573427"/>
                  <a:gd name="connsiteX9" fmla="*/ 2220811 w 4190210"/>
                  <a:gd name="connsiteY9" fmla="*/ 573427 h 573427"/>
                  <a:gd name="connsiteX10" fmla="*/ 1648149 w 4190210"/>
                  <a:gd name="connsiteY10" fmla="*/ 573427 h 573427"/>
                  <a:gd name="connsiteX11" fmla="*/ 907879 w 4190210"/>
                  <a:gd name="connsiteY11" fmla="*/ 573427 h 573427"/>
                  <a:gd name="connsiteX12" fmla="*/ 0 w 4190210"/>
                  <a:gd name="connsiteY12" fmla="*/ 573427 h 573427"/>
                  <a:gd name="connsiteX13" fmla="*/ 0 w 4190210"/>
                  <a:gd name="connsiteY13" fmla="*/ 0 h 57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190210" h="573427" extrusionOk="0">
                    <a:moveTo>
                      <a:pt x="0" y="0"/>
                    </a:moveTo>
                    <a:cubicBezTo>
                      <a:pt x="228139" y="-507"/>
                      <a:pt x="491359" y="23814"/>
                      <a:pt x="740270" y="0"/>
                    </a:cubicBezTo>
                    <a:cubicBezTo>
                      <a:pt x="989181" y="-23814"/>
                      <a:pt x="1281278" y="5155"/>
                      <a:pt x="1438639" y="0"/>
                    </a:cubicBezTo>
                    <a:cubicBezTo>
                      <a:pt x="1596000" y="-5155"/>
                      <a:pt x="1853685" y="36863"/>
                      <a:pt x="2220811" y="0"/>
                    </a:cubicBezTo>
                    <a:cubicBezTo>
                      <a:pt x="2587937" y="-36863"/>
                      <a:pt x="2739154" y="18699"/>
                      <a:pt x="2961082" y="0"/>
                    </a:cubicBezTo>
                    <a:cubicBezTo>
                      <a:pt x="3183010" y="-18699"/>
                      <a:pt x="3798248" y="-10650"/>
                      <a:pt x="4190210" y="0"/>
                    </a:cubicBezTo>
                    <a:cubicBezTo>
                      <a:pt x="4184700" y="199449"/>
                      <a:pt x="4208613" y="397697"/>
                      <a:pt x="4190210" y="573427"/>
                    </a:cubicBezTo>
                    <a:cubicBezTo>
                      <a:pt x="3865756" y="572708"/>
                      <a:pt x="3725476" y="594456"/>
                      <a:pt x="3491842" y="573427"/>
                    </a:cubicBezTo>
                    <a:cubicBezTo>
                      <a:pt x="3258208" y="552398"/>
                      <a:pt x="3134530" y="544342"/>
                      <a:pt x="2793473" y="573427"/>
                    </a:cubicBezTo>
                    <a:cubicBezTo>
                      <a:pt x="2452416" y="602512"/>
                      <a:pt x="2342857" y="563388"/>
                      <a:pt x="2220811" y="573427"/>
                    </a:cubicBezTo>
                    <a:cubicBezTo>
                      <a:pt x="2098765" y="583466"/>
                      <a:pt x="1814320" y="570176"/>
                      <a:pt x="1648149" y="573427"/>
                    </a:cubicBezTo>
                    <a:cubicBezTo>
                      <a:pt x="1481978" y="576678"/>
                      <a:pt x="1134903" y="570495"/>
                      <a:pt x="907879" y="573427"/>
                    </a:cubicBezTo>
                    <a:cubicBezTo>
                      <a:pt x="680855" y="576360"/>
                      <a:pt x="401465" y="563296"/>
                      <a:pt x="0" y="573427"/>
                    </a:cubicBezTo>
                    <a:cubicBezTo>
                      <a:pt x="12064" y="354685"/>
                      <a:pt x="-11208" y="227521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Add </a:t>
                </a:r>
                <a14:m>
                  <m:oMath xmlns:m="http://schemas.openxmlformats.org/officeDocument/2006/math">
                    <m:r>
                      <a:rPr lang="en-GB" sz="32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3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32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3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b="1" dirty="0"/>
                  <a:t> </a:t>
                </a:r>
                <a:r>
                  <a:rPr lang="en-US" sz="3000" dirty="0"/>
                  <a:t>on both sides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7F110E-6CEF-89DE-FC94-A4A2B7605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894" y="3264000"/>
                <a:ext cx="4190210" cy="573427"/>
              </a:xfrm>
              <a:prstGeom prst="rect">
                <a:avLst/>
              </a:prstGeom>
              <a:blipFill>
                <a:blip r:embed="rId6"/>
                <a:stretch>
                  <a:fillRect l="-2679" b="-23077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custGeom>
                        <a:avLst/>
                        <a:gdLst>
                          <a:gd name="connsiteX0" fmla="*/ 0 w 4190210"/>
                          <a:gd name="connsiteY0" fmla="*/ 0 h 573427"/>
                          <a:gd name="connsiteX1" fmla="*/ 740270 w 4190210"/>
                          <a:gd name="connsiteY1" fmla="*/ 0 h 573427"/>
                          <a:gd name="connsiteX2" fmla="*/ 1438639 w 4190210"/>
                          <a:gd name="connsiteY2" fmla="*/ 0 h 573427"/>
                          <a:gd name="connsiteX3" fmla="*/ 2220811 w 4190210"/>
                          <a:gd name="connsiteY3" fmla="*/ 0 h 573427"/>
                          <a:gd name="connsiteX4" fmla="*/ 2961082 w 4190210"/>
                          <a:gd name="connsiteY4" fmla="*/ 0 h 573427"/>
                          <a:gd name="connsiteX5" fmla="*/ 4190210 w 4190210"/>
                          <a:gd name="connsiteY5" fmla="*/ 0 h 573427"/>
                          <a:gd name="connsiteX6" fmla="*/ 4190210 w 4190210"/>
                          <a:gd name="connsiteY6" fmla="*/ 573427 h 573427"/>
                          <a:gd name="connsiteX7" fmla="*/ 3491842 w 4190210"/>
                          <a:gd name="connsiteY7" fmla="*/ 573427 h 573427"/>
                          <a:gd name="connsiteX8" fmla="*/ 2793473 w 4190210"/>
                          <a:gd name="connsiteY8" fmla="*/ 573427 h 573427"/>
                          <a:gd name="connsiteX9" fmla="*/ 2220811 w 4190210"/>
                          <a:gd name="connsiteY9" fmla="*/ 573427 h 573427"/>
                          <a:gd name="connsiteX10" fmla="*/ 1648149 w 4190210"/>
                          <a:gd name="connsiteY10" fmla="*/ 573427 h 573427"/>
                          <a:gd name="connsiteX11" fmla="*/ 907879 w 4190210"/>
                          <a:gd name="connsiteY11" fmla="*/ 573427 h 573427"/>
                          <a:gd name="connsiteX12" fmla="*/ 0 w 4190210"/>
                          <a:gd name="connsiteY12" fmla="*/ 573427 h 573427"/>
                          <a:gd name="connsiteX13" fmla="*/ 0 w 4190210"/>
                          <a:gd name="connsiteY13" fmla="*/ 0 h 5734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4190210" h="573427" extrusionOk="0">
                            <a:moveTo>
                              <a:pt x="0" y="0"/>
                            </a:moveTo>
                            <a:cubicBezTo>
                              <a:pt x="228139" y="-507"/>
                              <a:pt x="491359" y="23814"/>
                              <a:pt x="740270" y="0"/>
                            </a:cubicBezTo>
                            <a:cubicBezTo>
                              <a:pt x="989181" y="-23814"/>
                              <a:pt x="1281278" y="5155"/>
                              <a:pt x="1438639" y="0"/>
                            </a:cubicBezTo>
                            <a:cubicBezTo>
                              <a:pt x="1596000" y="-5155"/>
                              <a:pt x="1853685" y="36863"/>
                              <a:pt x="2220811" y="0"/>
                            </a:cubicBezTo>
                            <a:cubicBezTo>
                              <a:pt x="2587937" y="-36863"/>
                              <a:pt x="2739154" y="18699"/>
                              <a:pt x="2961082" y="0"/>
                            </a:cubicBezTo>
                            <a:cubicBezTo>
                              <a:pt x="3183010" y="-18699"/>
                              <a:pt x="3798248" y="-10650"/>
                              <a:pt x="4190210" y="0"/>
                            </a:cubicBezTo>
                            <a:cubicBezTo>
                              <a:pt x="4184700" y="199449"/>
                              <a:pt x="4208613" y="397697"/>
                              <a:pt x="4190210" y="573427"/>
                            </a:cubicBezTo>
                            <a:cubicBezTo>
                              <a:pt x="3865756" y="572708"/>
                              <a:pt x="3725476" y="594456"/>
                              <a:pt x="3491842" y="573427"/>
                            </a:cubicBezTo>
                            <a:cubicBezTo>
                              <a:pt x="3258208" y="552398"/>
                              <a:pt x="3134530" y="544342"/>
                              <a:pt x="2793473" y="573427"/>
                            </a:cubicBezTo>
                            <a:cubicBezTo>
                              <a:pt x="2452416" y="602512"/>
                              <a:pt x="2342857" y="563388"/>
                              <a:pt x="2220811" y="573427"/>
                            </a:cubicBezTo>
                            <a:cubicBezTo>
                              <a:pt x="2098765" y="583466"/>
                              <a:pt x="1814320" y="570176"/>
                              <a:pt x="1648149" y="573427"/>
                            </a:cubicBezTo>
                            <a:cubicBezTo>
                              <a:pt x="1481978" y="576678"/>
                              <a:pt x="1134903" y="570495"/>
                              <a:pt x="907879" y="573427"/>
                            </a:cubicBezTo>
                            <a:cubicBezTo>
                              <a:pt x="680855" y="576360"/>
                              <a:pt x="401465" y="563296"/>
                              <a:pt x="0" y="573427"/>
                            </a:cubicBezTo>
                            <a:cubicBezTo>
                              <a:pt x="12064" y="354685"/>
                              <a:pt x="-11208" y="22752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9650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619B4-B791-7A83-6E6C-BFFEF3D81992}"/>
                  </a:ext>
                </a:extLst>
              </p:cNvPr>
              <p:cNvSpPr txBox="1"/>
              <p:nvPr/>
            </p:nvSpPr>
            <p:spPr>
              <a:xfrm>
                <a:off x="2802950" y="1797931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619B4-B791-7A83-6E6C-BFFEF3D81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797931"/>
                <a:ext cx="6586098" cy="861774"/>
              </a:xfrm>
              <a:prstGeom prst="rect">
                <a:avLst/>
              </a:prstGeom>
              <a:blipFill>
                <a:blip r:embed="rId4"/>
                <a:stretch>
                  <a:fillRect b="-2463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1567B6-B286-BB2B-7F99-F0B4791AFC12}"/>
                  </a:ext>
                </a:extLst>
              </p:cNvPr>
              <p:cNvSpPr txBox="1"/>
              <p:nvPr/>
            </p:nvSpPr>
            <p:spPr>
              <a:xfrm>
                <a:off x="2802950" y="4198296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1567B6-B286-BB2B-7F99-F0B4791AF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4198296"/>
                <a:ext cx="6586098" cy="861774"/>
              </a:xfrm>
              <a:prstGeom prst="rect">
                <a:avLst/>
              </a:prstGeom>
              <a:blipFill>
                <a:blip r:embed="rId5"/>
                <a:stretch>
                  <a:fillRect b="-2463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69345B-9380-1EE2-49A8-0D6F3F1EBEBB}"/>
                  </a:ext>
                </a:extLst>
              </p:cNvPr>
              <p:cNvSpPr txBox="1"/>
              <p:nvPr/>
            </p:nvSpPr>
            <p:spPr>
              <a:xfrm>
                <a:off x="5143925" y="3154401"/>
                <a:ext cx="1904147" cy="584775"/>
              </a:xfrm>
              <a:custGeom>
                <a:avLst/>
                <a:gdLst>
                  <a:gd name="connsiteX0" fmla="*/ 0 w 1904147"/>
                  <a:gd name="connsiteY0" fmla="*/ 0 h 584775"/>
                  <a:gd name="connsiteX1" fmla="*/ 653757 w 1904147"/>
                  <a:gd name="connsiteY1" fmla="*/ 0 h 584775"/>
                  <a:gd name="connsiteX2" fmla="*/ 1288473 w 1904147"/>
                  <a:gd name="connsiteY2" fmla="*/ 0 h 584775"/>
                  <a:gd name="connsiteX3" fmla="*/ 1904147 w 1904147"/>
                  <a:gd name="connsiteY3" fmla="*/ 0 h 584775"/>
                  <a:gd name="connsiteX4" fmla="*/ 1904147 w 1904147"/>
                  <a:gd name="connsiteY4" fmla="*/ 584775 h 584775"/>
                  <a:gd name="connsiteX5" fmla="*/ 1288473 w 1904147"/>
                  <a:gd name="connsiteY5" fmla="*/ 584775 h 584775"/>
                  <a:gd name="connsiteX6" fmla="*/ 653757 w 1904147"/>
                  <a:gd name="connsiteY6" fmla="*/ 584775 h 584775"/>
                  <a:gd name="connsiteX7" fmla="*/ 0 w 1904147"/>
                  <a:gd name="connsiteY7" fmla="*/ 584775 h 584775"/>
                  <a:gd name="connsiteX8" fmla="*/ 0 w 1904147"/>
                  <a:gd name="connsiteY8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147" h="584775" extrusionOk="0">
                    <a:moveTo>
                      <a:pt x="0" y="0"/>
                    </a:moveTo>
                    <a:cubicBezTo>
                      <a:pt x="239355" y="-10947"/>
                      <a:pt x="338518" y="14289"/>
                      <a:pt x="653757" y="0"/>
                    </a:cubicBezTo>
                    <a:cubicBezTo>
                      <a:pt x="968996" y="-14289"/>
                      <a:pt x="1066368" y="-17243"/>
                      <a:pt x="1288473" y="0"/>
                    </a:cubicBezTo>
                    <a:cubicBezTo>
                      <a:pt x="1510578" y="17243"/>
                      <a:pt x="1685547" y="-6115"/>
                      <a:pt x="1904147" y="0"/>
                    </a:cubicBezTo>
                    <a:cubicBezTo>
                      <a:pt x="1911543" y="193286"/>
                      <a:pt x="1916885" y="345341"/>
                      <a:pt x="1904147" y="584775"/>
                    </a:cubicBezTo>
                    <a:cubicBezTo>
                      <a:pt x="1644773" y="559984"/>
                      <a:pt x="1560423" y="590915"/>
                      <a:pt x="1288473" y="584775"/>
                    </a:cubicBezTo>
                    <a:cubicBezTo>
                      <a:pt x="1016523" y="578635"/>
                      <a:pt x="809320" y="605413"/>
                      <a:pt x="653757" y="584775"/>
                    </a:cubicBezTo>
                    <a:cubicBezTo>
                      <a:pt x="498194" y="564137"/>
                      <a:pt x="245803" y="575816"/>
                      <a:pt x="0" y="584775"/>
                    </a:cubicBezTo>
                    <a:cubicBezTo>
                      <a:pt x="-19237" y="361634"/>
                      <a:pt x="-3676" y="12627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000" dirty="0"/>
                  <a:t>Take out </a:t>
                </a:r>
                <a14:m>
                  <m:oMath xmlns:m="http://schemas.openxmlformats.org/officeDocument/2006/math">
                    <m:r>
                      <a:rPr lang="en-GB" sz="32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3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69345B-9380-1EE2-49A8-0D6F3F1EB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925" y="3154401"/>
                <a:ext cx="1904147" cy="584775"/>
              </a:xfrm>
              <a:prstGeom prst="rect">
                <a:avLst/>
              </a:prstGeom>
              <a:blipFill>
                <a:blip r:embed="rId6"/>
                <a:stretch>
                  <a:fillRect l="-5128" t="-1923" b="-23077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custGeom>
                        <a:avLst/>
                        <a:gdLst>
                          <a:gd name="connsiteX0" fmla="*/ 0 w 1904147"/>
                          <a:gd name="connsiteY0" fmla="*/ 0 h 584775"/>
                          <a:gd name="connsiteX1" fmla="*/ 653757 w 1904147"/>
                          <a:gd name="connsiteY1" fmla="*/ 0 h 584775"/>
                          <a:gd name="connsiteX2" fmla="*/ 1288473 w 1904147"/>
                          <a:gd name="connsiteY2" fmla="*/ 0 h 584775"/>
                          <a:gd name="connsiteX3" fmla="*/ 1904147 w 1904147"/>
                          <a:gd name="connsiteY3" fmla="*/ 0 h 584775"/>
                          <a:gd name="connsiteX4" fmla="*/ 1904147 w 1904147"/>
                          <a:gd name="connsiteY4" fmla="*/ 584775 h 584775"/>
                          <a:gd name="connsiteX5" fmla="*/ 1288473 w 1904147"/>
                          <a:gd name="connsiteY5" fmla="*/ 584775 h 584775"/>
                          <a:gd name="connsiteX6" fmla="*/ 653757 w 1904147"/>
                          <a:gd name="connsiteY6" fmla="*/ 584775 h 584775"/>
                          <a:gd name="connsiteX7" fmla="*/ 0 w 1904147"/>
                          <a:gd name="connsiteY7" fmla="*/ 584775 h 584775"/>
                          <a:gd name="connsiteX8" fmla="*/ 0 w 1904147"/>
                          <a:gd name="connsiteY8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904147" h="584775" extrusionOk="0">
                            <a:moveTo>
                              <a:pt x="0" y="0"/>
                            </a:moveTo>
                            <a:cubicBezTo>
                              <a:pt x="239355" y="-10947"/>
                              <a:pt x="338518" y="14289"/>
                              <a:pt x="653757" y="0"/>
                            </a:cubicBezTo>
                            <a:cubicBezTo>
                              <a:pt x="968996" y="-14289"/>
                              <a:pt x="1066368" y="-17243"/>
                              <a:pt x="1288473" y="0"/>
                            </a:cubicBezTo>
                            <a:cubicBezTo>
                              <a:pt x="1510578" y="17243"/>
                              <a:pt x="1685547" y="-6115"/>
                              <a:pt x="1904147" y="0"/>
                            </a:cubicBezTo>
                            <a:cubicBezTo>
                              <a:pt x="1911543" y="193286"/>
                              <a:pt x="1916885" y="345341"/>
                              <a:pt x="1904147" y="584775"/>
                            </a:cubicBezTo>
                            <a:cubicBezTo>
                              <a:pt x="1644773" y="559984"/>
                              <a:pt x="1560423" y="590915"/>
                              <a:pt x="1288473" y="584775"/>
                            </a:cubicBezTo>
                            <a:cubicBezTo>
                              <a:pt x="1016523" y="578635"/>
                              <a:pt x="809320" y="605413"/>
                              <a:pt x="653757" y="584775"/>
                            </a:cubicBezTo>
                            <a:cubicBezTo>
                              <a:pt x="498194" y="564137"/>
                              <a:pt x="245803" y="575816"/>
                              <a:pt x="0" y="584775"/>
                            </a:cubicBezTo>
                            <a:cubicBezTo>
                              <a:pt x="-19237" y="361634"/>
                              <a:pt x="-3676" y="12627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7396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1567B6-B286-BB2B-7F99-F0B4791AFC12}"/>
                  </a:ext>
                </a:extLst>
              </p:cNvPr>
              <p:cNvSpPr txBox="1"/>
              <p:nvPr/>
            </p:nvSpPr>
            <p:spPr>
              <a:xfrm>
                <a:off x="2802950" y="1438187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1567B6-B286-BB2B-7F99-F0B4791AF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438187"/>
                <a:ext cx="6586098" cy="861774"/>
              </a:xfrm>
              <a:prstGeom prst="rect">
                <a:avLst/>
              </a:prstGeom>
              <a:blipFill>
                <a:blip r:embed="rId4"/>
                <a:stretch>
                  <a:fillRect b="-2647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2E5F92-AD87-4451-AC58-DDAA5A0FD35D}"/>
                  </a:ext>
                </a:extLst>
              </p:cNvPr>
              <p:cNvSpPr txBox="1"/>
              <p:nvPr/>
            </p:nvSpPr>
            <p:spPr>
              <a:xfrm>
                <a:off x="2802950" y="3974282"/>
                <a:ext cx="6586098" cy="154125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2E5F92-AD87-4451-AC58-DDAA5A0FD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3974282"/>
                <a:ext cx="6586098" cy="1541256"/>
              </a:xfrm>
              <a:prstGeom prst="rect">
                <a:avLst/>
              </a:prstGeom>
              <a:blipFill>
                <a:blip r:embed="rId5"/>
                <a:stretch>
                  <a:fillRect b="-975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F3F565-C625-82E5-BCC4-4965726EC09D}"/>
                  </a:ext>
                </a:extLst>
              </p:cNvPr>
              <p:cNvSpPr txBox="1"/>
              <p:nvPr/>
            </p:nvSpPr>
            <p:spPr>
              <a:xfrm>
                <a:off x="3114780" y="2923964"/>
                <a:ext cx="5962438" cy="573427"/>
              </a:xfrm>
              <a:custGeom>
                <a:avLst/>
                <a:gdLst>
                  <a:gd name="connsiteX0" fmla="*/ 0 w 5962438"/>
                  <a:gd name="connsiteY0" fmla="*/ 0 h 573427"/>
                  <a:gd name="connsiteX1" fmla="*/ 722117 w 5962438"/>
                  <a:gd name="connsiteY1" fmla="*/ 0 h 573427"/>
                  <a:gd name="connsiteX2" fmla="*/ 1384611 w 5962438"/>
                  <a:gd name="connsiteY2" fmla="*/ 0 h 573427"/>
                  <a:gd name="connsiteX3" fmla="*/ 2166352 w 5962438"/>
                  <a:gd name="connsiteY3" fmla="*/ 0 h 573427"/>
                  <a:gd name="connsiteX4" fmla="*/ 2888470 w 5962438"/>
                  <a:gd name="connsiteY4" fmla="*/ 0 h 573427"/>
                  <a:gd name="connsiteX5" fmla="*/ 3491339 w 5962438"/>
                  <a:gd name="connsiteY5" fmla="*/ 0 h 573427"/>
                  <a:gd name="connsiteX6" fmla="*/ 4213456 w 5962438"/>
                  <a:gd name="connsiteY6" fmla="*/ 0 h 573427"/>
                  <a:gd name="connsiteX7" fmla="*/ 4816325 w 5962438"/>
                  <a:gd name="connsiteY7" fmla="*/ 0 h 573427"/>
                  <a:gd name="connsiteX8" fmla="*/ 5962438 w 5962438"/>
                  <a:gd name="connsiteY8" fmla="*/ 0 h 573427"/>
                  <a:gd name="connsiteX9" fmla="*/ 5962438 w 5962438"/>
                  <a:gd name="connsiteY9" fmla="*/ 573427 h 573427"/>
                  <a:gd name="connsiteX10" fmla="*/ 5419194 w 5962438"/>
                  <a:gd name="connsiteY10" fmla="*/ 573427 h 573427"/>
                  <a:gd name="connsiteX11" fmla="*/ 4697076 w 5962438"/>
                  <a:gd name="connsiteY11" fmla="*/ 573427 h 573427"/>
                  <a:gd name="connsiteX12" fmla="*/ 3915334 w 5962438"/>
                  <a:gd name="connsiteY12" fmla="*/ 573427 h 573427"/>
                  <a:gd name="connsiteX13" fmla="*/ 3372090 w 5962438"/>
                  <a:gd name="connsiteY13" fmla="*/ 573427 h 573427"/>
                  <a:gd name="connsiteX14" fmla="*/ 2828846 w 5962438"/>
                  <a:gd name="connsiteY14" fmla="*/ 573427 h 573427"/>
                  <a:gd name="connsiteX15" fmla="*/ 2047104 w 5962438"/>
                  <a:gd name="connsiteY15" fmla="*/ 573427 h 573427"/>
                  <a:gd name="connsiteX16" fmla="*/ 1444235 w 5962438"/>
                  <a:gd name="connsiteY16" fmla="*/ 573427 h 573427"/>
                  <a:gd name="connsiteX17" fmla="*/ 960615 w 5962438"/>
                  <a:gd name="connsiteY17" fmla="*/ 573427 h 573427"/>
                  <a:gd name="connsiteX18" fmla="*/ 0 w 5962438"/>
                  <a:gd name="connsiteY18" fmla="*/ 573427 h 573427"/>
                  <a:gd name="connsiteX19" fmla="*/ 0 w 5962438"/>
                  <a:gd name="connsiteY19" fmla="*/ 0 h 57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962438" h="573427" extrusionOk="0">
                    <a:moveTo>
                      <a:pt x="0" y="0"/>
                    </a:moveTo>
                    <a:cubicBezTo>
                      <a:pt x="339135" y="6828"/>
                      <a:pt x="443504" y="13963"/>
                      <a:pt x="722117" y="0"/>
                    </a:cubicBezTo>
                    <a:cubicBezTo>
                      <a:pt x="1000730" y="-13963"/>
                      <a:pt x="1128534" y="-29598"/>
                      <a:pt x="1384611" y="0"/>
                    </a:cubicBezTo>
                    <a:cubicBezTo>
                      <a:pt x="1640688" y="29598"/>
                      <a:pt x="1810593" y="5977"/>
                      <a:pt x="2166352" y="0"/>
                    </a:cubicBezTo>
                    <a:cubicBezTo>
                      <a:pt x="2522111" y="-5977"/>
                      <a:pt x="2639945" y="-24539"/>
                      <a:pt x="2888470" y="0"/>
                    </a:cubicBezTo>
                    <a:cubicBezTo>
                      <a:pt x="3136995" y="24539"/>
                      <a:pt x="3268279" y="1030"/>
                      <a:pt x="3491339" y="0"/>
                    </a:cubicBezTo>
                    <a:cubicBezTo>
                      <a:pt x="3714399" y="-1030"/>
                      <a:pt x="4043334" y="29001"/>
                      <a:pt x="4213456" y="0"/>
                    </a:cubicBezTo>
                    <a:cubicBezTo>
                      <a:pt x="4383578" y="-29001"/>
                      <a:pt x="4690607" y="-12088"/>
                      <a:pt x="4816325" y="0"/>
                    </a:cubicBezTo>
                    <a:cubicBezTo>
                      <a:pt x="4942043" y="12088"/>
                      <a:pt x="5521852" y="-11545"/>
                      <a:pt x="5962438" y="0"/>
                    </a:cubicBezTo>
                    <a:cubicBezTo>
                      <a:pt x="5953393" y="252354"/>
                      <a:pt x="5944326" y="398283"/>
                      <a:pt x="5962438" y="573427"/>
                    </a:cubicBezTo>
                    <a:cubicBezTo>
                      <a:pt x="5701030" y="595892"/>
                      <a:pt x="5605639" y="561633"/>
                      <a:pt x="5419194" y="573427"/>
                    </a:cubicBezTo>
                    <a:cubicBezTo>
                      <a:pt x="5232749" y="585221"/>
                      <a:pt x="5028572" y="607338"/>
                      <a:pt x="4697076" y="573427"/>
                    </a:cubicBezTo>
                    <a:cubicBezTo>
                      <a:pt x="4365580" y="539516"/>
                      <a:pt x="4304476" y="558748"/>
                      <a:pt x="3915334" y="573427"/>
                    </a:cubicBezTo>
                    <a:cubicBezTo>
                      <a:pt x="3526192" y="588106"/>
                      <a:pt x="3588242" y="588087"/>
                      <a:pt x="3372090" y="573427"/>
                    </a:cubicBezTo>
                    <a:cubicBezTo>
                      <a:pt x="3155938" y="558767"/>
                      <a:pt x="3085160" y="569534"/>
                      <a:pt x="2828846" y="573427"/>
                    </a:cubicBezTo>
                    <a:cubicBezTo>
                      <a:pt x="2572532" y="577320"/>
                      <a:pt x="2401391" y="607024"/>
                      <a:pt x="2047104" y="573427"/>
                    </a:cubicBezTo>
                    <a:cubicBezTo>
                      <a:pt x="1692817" y="539830"/>
                      <a:pt x="1685221" y="560765"/>
                      <a:pt x="1444235" y="573427"/>
                    </a:cubicBezTo>
                    <a:cubicBezTo>
                      <a:pt x="1203249" y="586089"/>
                      <a:pt x="1109179" y="582094"/>
                      <a:pt x="960615" y="573427"/>
                    </a:cubicBezTo>
                    <a:cubicBezTo>
                      <a:pt x="812051" y="564760"/>
                      <a:pt x="442214" y="562690"/>
                      <a:pt x="0" y="573427"/>
                    </a:cubicBezTo>
                    <a:cubicBezTo>
                      <a:pt x="22721" y="426254"/>
                      <a:pt x="-10825" y="245323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000" dirty="0"/>
                  <a:t>Divide both sides with </a:t>
                </a:r>
                <a14:m>
                  <m:oMath xmlns:m="http://schemas.openxmlformats.org/officeDocument/2006/math">
                    <m:r>
                      <a:rPr lang="en-GB" sz="3200" b="0" i="1" dirty="0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GB" sz="32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000" dirty="0"/>
                  <a:t>, we get: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F3F565-C625-82E5-BCC4-4965726EC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780" y="2923964"/>
                <a:ext cx="5962438" cy="573427"/>
              </a:xfrm>
              <a:prstGeom prst="rect">
                <a:avLst/>
              </a:prstGeom>
              <a:blipFill>
                <a:blip r:embed="rId6"/>
                <a:stretch>
                  <a:fillRect l="-1899" t="-1923" r="-1688" b="-21154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custGeom>
                        <a:avLst/>
                        <a:gdLst>
                          <a:gd name="connsiteX0" fmla="*/ 0 w 5962438"/>
                          <a:gd name="connsiteY0" fmla="*/ 0 h 573427"/>
                          <a:gd name="connsiteX1" fmla="*/ 722117 w 5962438"/>
                          <a:gd name="connsiteY1" fmla="*/ 0 h 573427"/>
                          <a:gd name="connsiteX2" fmla="*/ 1384611 w 5962438"/>
                          <a:gd name="connsiteY2" fmla="*/ 0 h 573427"/>
                          <a:gd name="connsiteX3" fmla="*/ 2166352 w 5962438"/>
                          <a:gd name="connsiteY3" fmla="*/ 0 h 573427"/>
                          <a:gd name="connsiteX4" fmla="*/ 2888470 w 5962438"/>
                          <a:gd name="connsiteY4" fmla="*/ 0 h 573427"/>
                          <a:gd name="connsiteX5" fmla="*/ 3491339 w 5962438"/>
                          <a:gd name="connsiteY5" fmla="*/ 0 h 573427"/>
                          <a:gd name="connsiteX6" fmla="*/ 4213456 w 5962438"/>
                          <a:gd name="connsiteY6" fmla="*/ 0 h 573427"/>
                          <a:gd name="connsiteX7" fmla="*/ 4816325 w 5962438"/>
                          <a:gd name="connsiteY7" fmla="*/ 0 h 573427"/>
                          <a:gd name="connsiteX8" fmla="*/ 5962438 w 5962438"/>
                          <a:gd name="connsiteY8" fmla="*/ 0 h 573427"/>
                          <a:gd name="connsiteX9" fmla="*/ 5962438 w 5962438"/>
                          <a:gd name="connsiteY9" fmla="*/ 573427 h 573427"/>
                          <a:gd name="connsiteX10" fmla="*/ 5419194 w 5962438"/>
                          <a:gd name="connsiteY10" fmla="*/ 573427 h 573427"/>
                          <a:gd name="connsiteX11" fmla="*/ 4697076 w 5962438"/>
                          <a:gd name="connsiteY11" fmla="*/ 573427 h 573427"/>
                          <a:gd name="connsiteX12" fmla="*/ 3915334 w 5962438"/>
                          <a:gd name="connsiteY12" fmla="*/ 573427 h 573427"/>
                          <a:gd name="connsiteX13" fmla="*/ 3372090 w 5962438"/>
                          <a:gd name="connsiteY13" fmla="*/ 573427 h 573427"/>
                          <a:gd name="connsiteX14" fmla="*/ 2828846 w 5962438"/>
                          <a:gd name="connsiteY14" fmla="*/ 573427 h 573427"/>
                          <a:gd name="connsiteX15" fmla="*/ 2047104 w 5962438"/>
                          <a:gd name="connsiteY15" fmla="*/ 573427 h 573427"/>
                          <a:gd name="connsiteX16" fmla="*/ 1444235 w 5962438"/>
                          <a:gd name="connsiteY16" fmla="*/ 573427 h 573427"/>
                          <a:gd name="connsiteX17" fmla="*/ 960615 w 5962438"/>
                          <a:gd name="connsiteY17" fmla="*/ 573427 h 573427"/>
                          <a:gd name="connsiteX18" fmla="*/ 0 w 5962438"/>
                          <a:gd name="connsiteY18" fmla="*/ 573427 h 573427"/>
                          <a:gd name="connsiteX19" fmla="*/ 0 w 5962438"/>
                          <a:gd name="connsiteY19" fmla="*/ 0 h 5734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5962438" h="573427" extrusionOk="0">
                            <a:moveTo>
                              <a:pt x="0" y="0"/>
                            </a:moveTo>
                            <a:cubicBezTo>
                              <a:pt x="339135" y="6828"/>
                              <a:pt x="443504" y="13963"/>
                              <a:pt x="722117" y="0"/>
                            </a:cubicBezTo>
                            <a:cubicBezTo>
                              <a:pt x="1000730" y="-13963"/>
                              <a:pt x="1128534" y="-29598"/>
                              <a:pt x="1384611" y="0"/>
                            </a:cubicBezTo>
                            <a:cubicBezTo>
                              <a:pt x="1640688" y="29598"/>
                              <a:pt x="1810593" y="5977"/>
                              <a:pt x="2166352" y="0"/>
                            </a:cubicBezTo>
                            <a:cubicBezTo>
                              <a:pt x="2522111" y="-5977"/>
                              <a:pt x="2639945" y="-24539"/>
                              <a:pt x="2888470" y="0"/>
                            </a:cubicBezTo>
                            <a:cubicBezTo>
                              <a:pt x="3136995" y="24539"/>
                              <a:pt x="3268279" y="1030"/>
                              <a:pt x="3491339" y="0"/>
                            </a:cubicBezTo>
                            <a:cubicBezTo>
                              <a:pt x="3714399" y="-1030"/>
                              <a:pt x="4043334" y="29001"/>
                              <a:pt x="4213456" y="0"/>
                            </a:cubicBezTo>
                            <a:cubicBezTo>
                              <a:pt x="4383578" y="-29001"/>
                              <a:pt x="4690607" y="-12088"/>
                              <a:pt x="4816325" y="0"/>
                            </a:cubicBezTo>
                            <a:cubicBezTo>
                              <a:pt x="4942043" y="12088"/>
                              <a:pt x="5521852" y="-11545"/>
                              <a:pt x="5962438" y="0"/>
                            </a:cubicBezTo>
                            <a:cubicBezTo>
                              <a:pt x="5953393" y="252354"/>
                              <a:pt x="5944326" y="398283"/>
                              <a:pt x="5962438" y="573427"/>
                            </a:cubicBezTo>
                            <a:cubicBezTo>
                              <a:pt x="5701030" y="595892"/>
                              <a:pt x="5605639" y="561633"/>
                              <a:pt x="5419194" y="573427"/>
                            </a:cubicBezTo>
                            <a:cubicBezTo>
                              <a:pt x="5232749" y="585221"/>
                              <a:pt x="5028572" y="607338"/>
                              <a:pt x="4697076" y="573427"/>
                            </a:cubicBezTo>
                            <a:cubicBezTo>
                              <a:pt x="4365580" y="539516"/>
                              <a:pt x="4304476" y="558748"/>
                              <a:pt x="3915334" y="573427"/>
                            </a:cubicBezTo>
                            <a:cubicBezTo>
                              <a:pt x="3526192" y="588106"/>
                              <a:pt x="3588242" y="588087"/>
                              <a:pt x="3372090" y="573427"/>
                            </a:cubicBezTo>
                            <a:cubicBezTo>
                              <a:pt x="3155938" y="558767"/>
                              <a:pt x="3085160" y="569534"/>
                              <a:pt x="2828846" y="573427"/>
                            </a:cubicBezTo>
                            <a:cubicBezTo>
                              <a:pt x="2572532" y="577320"/>
                              <a:pt x="2401391" y="607024"/>
                              <a:pt x="2047104" y="573427"/>
                            </a:cubicBezTo>
                            <a:cubicBezTo>
                              <a:pt x="1692817" y="539830"/>
                              <a:pt x="1685221" y="560765"/>
                              <a:pt x="1444235" y="573427"/>
                            </a:cubicBezTo>
                            <a:cubicBezTo>
                              <a:pt x="1203249" y="586089"/>
                              <a:pt x="1109179" y="582094"/>
                              <a:pt x="960615" y="573427"/>
                            </a:cubicBezTo>
                            <a:cubicBezTo>
                              <a:pt x="812051" y="564760"/>
                              <a:pt x="442214" y="562690"/>
                              <a:pt x="0" y="573427"/>
                            </a:cubicBezTo>
                            <a:cubicBezTo>
                              <a:pt x="22721" y="426254"/>
                              <a:pt x="-10825" y="24532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149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2E5F92-AD87-4451-AC58-DDAA5A0FD35D}"/>
                  </a:ext>
                </a:extLst>
              </p:cNvPr>
              <p:cNvSpPr txBox="1"/>
              <p:nvPr/>
            </p:nvSpPr>
            <p:spPr>
              <a:xfrm>
                <a:off x="2802950" y="1506503"/>
                <a:ext cx="6586098" cy="154125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2E5F92-AD87-4451-AC58-DDAA5A0FD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506503"/>
                <a:ext cx="6586098" cy="1541256"/>
              </a:xfrm>
              <a:prstGeom prst="rect">
                <a:avLst/>
              </a:prstGeom>
              <a:blipFill>
                <a:blip r:embed="rId4"/>
                <a:stretch>
                  <a:fillRect b="-975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8B1FB2-7985-FB4E-F723-1F639D61ABD3}"/>
                  </a:ext>
                </a:extLst>
              </p:cNvPr>
              <p:cNvSpPr txBox="1"/>
              <p:nvPr/>
            </p:nvSpPr>
            <p:spPr>
              <a:xfrm>
                <a:off x="2802950" y="4301073"/>
                <a:ext cx="6586098" cy="173682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num>
                        <m:den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8B1FB2-7985-FB4E-F723-1F639D61A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4301073"/>
                <a:ext cx="6586098" cy="1736822"/>
              </a:xfrm>
              <a:prstGeom prst="rect">
                <a:avLst/>
              </a:prstGeom>
              <a:blipFill>
                <a:blip r:embed="rId5"/>
                <a:stretch>
                  <a:fillRect b="-797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3FADE5-754F-91DC-F051-ACD4A5C3FDD3}"/>
                  </a:ext>
                </a:extLst>
              </p:cNvPr>
              <p:cNvSpPr txBox="1"/>
              <p:nvPr/>
            </p:nvSpPr>
            <p:spPr>
              <a:xfrm>
                <a:off x="4312354" y="3314618"/>
                <a:ext cx="3567290" cy="618246"/>
              </a:xfrm>
              <a:custGeom>
                <a:avLst/>
                <a:gdLst>
                  <a:gd name="connsiteX0" fmla="*/ 0 w 3567290"/>
                  <a:gd name="connsiteY0" fmla="*/ 0 h 618246"/>
                  <a:gd name="connsiteX1" fmla="*/ 630221 w 3567290"/>
                  <a:gd name="connsiteY1" fmla="*/ 0 h 618246"/>
                  <a:gd name="connsiteX2" fmla="*/ 1224770 w 3567290"/>
                  <a:gd name="connsiteY2" fmla="*/ 0 h 618246"/>
                  <a:gd name="connsiteX3" fmla="*/ 1890664 w 3567290"/>
                  <a:gd name="connsiteY3" fmla="*/ 0 h 618246"/>
                  <a:gd name="connsiteX4" fmla="*/ 2520885 w 3567290"/>
                  <a:gd name="connsiteY4" fmla="*/ 0 h 618246"/>
                  <a:gd name="connsiteX5" fmla="*/ 3567290 w 3567290"/>
                  <a:gd name="connsiteY5" fmla="*/ 0 h 618246"/>
                  <a:gd name="connsiteX6" fmla="*/ 3567290 w 3567290"/>
                  <a:gd name="connsiteY6" fmla="*/ 618246 h 618246"/>
                  <a:gd name="connsiteX7" fmla="*/ 2972742 w 3567290"/>
                  <a:gd name="connsiteY7" fmla="*/ 618246 h 618246"/>
                  <a:gd name="connsiteX8" fmla="*/ 2378193 w 3567290"/>
                  <a:gd name="connsiteY8" fmla="*/ 618246 h 618246"/>
                  <a:gd name="connsiteX9" fmla="*/ 1890664 w 3567290"/>
                  <a:gd name="connsiteY9" fmla="*/ 618246 h 618246"/>
                  <a:gd name="connsiteX10" fmla="*/ 1403134 w 3567290"/>
                  <a:gd name="connsiteY10" fmla="*/ 618246 h 618246"/>
                  <a:gd name="connsiteX11" fmla="*/ 772913 w 3567290"/>
                  <a:gd name="connsiteY11" fmla="*/ 618246 h 618246"/>
                  <a:gd name="connsiteX12" fmla="*/ 0 w 3567290"/>
                  <a:gd name="connsiteY12" fmla="*/ 618246 h 618246"/>
                  <a:gd name="connsiteX13" fmla="*/ 0 w 3567290"/>
                  <a:gd name="connsiteY13" fmla="*/ 0 h 618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67290" h="618246" extrusionOk="0">
                    <a:moveTo>
                      <a:pt x="0" y="0"/>
                    </a:moveTo>
                    <a:cubicBezTo>
                      <a:pt x="226548" y="18481"/>
                      <a:pt x="410451" y="-11381"/>
                      <a:pt x="630221" y="0"/>
                    </a:cubicBezTo>
                    <a:cubicBezTo>
                      <a:pt x="849991" y="11381"/>
                      <a:pt x="1007357" y="24067"/>
                      <a:pt x="1224770" y="0"/>
                    </a:cubicBezTo>
                    <a:cubicBezTo>
                      <a:pt x="1442183" y="-24067"/>
                      <a:pt x="1659673" y="27464"/>
                      <a:pt x="1890664" y="0"/>
                    </a:cubicBezTo>
                    <a:cubicBezTo>
                      <a:pt x="2121655" y="-27464"/>
                      <a:pt x="2270226" y="15836"/>
                      <a:pt x="2520885" y="0"/>
                    </a:cubicBezTo>
                    <a:cubicBezTo>
                      <a:pt x="2771544" y="-15836"/>
                      <a:pt x="3082478" y="-14964"/>
                      <a:pt x="3567290" y="0"/>
                    </a:cubicBezTo>
                    <a:cubicBezTo>
                      <a:pt x="3579027" y="149583"/>
                      <a:pt x="3564552" y="471536"/>
                      <a:pt x="3567290" y="618246"/>
                    </a:cubicBezTo>
                    <a:cubicBezTo>
                      <a:pt x="3292595" y="645915"/>
                      <a:pt x="3248789" y="610567"/>
                      <a:pt x="2972742" y="618246"/>
                    </a:cubicBezTo>
                    <a:cubicBezTo>
                      <a:pt x="2696695" y="625925"/>
                      <a:pt x="2594265" y="641220"/>
                      <a:pt x="2378193" y="618246"/>
                    </a:cubicBezTo>
                    <a:cubicBezTo>
                      <a:pt x="2162121" y="595272"/>
                      <a:pt x="1996127" y="621947"/>
                      <a:pt x="1890664" y="618246"/>
                    </a:cubicBezTo>
                    <a:cubicBezTo>
                      <a:pt x="1785201" y="614545"/>
                      <a:pt x="1604349" y="614358"/>
                      <a:pt x="1403134" y="618246"/>
                    </a:cubicBezTo>
                    <a:cubicBezTo>
                      <a:pt x="1201919" y="622135"/>
                      <a:pt x="902082" y="631566"/>
                      <a:pt x="772913" y="618246"/>
                    </a:cubicBezTo>
                    <a:cubicBezTo>
                      <a:pt x="643744" y="604926"/>
                      <a:pt x="269938" y="651160"/>
                      <a:pt x="0" y="618246"/>
                    </a:cubicBezTo>
                    <a:cubicBezTo>
                      <a:pt x="6599" y="344560"/>
                      <a:pt x="-13724" y="177382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000" dirty="0"/>
                  <a:t>Change</a:t>
                </a:r>
                <a:r>
                  <a:rPr lang="en-GB" sz="3200" dirty="0"/>
                  <a:t> </a:t>
                </a:r>
                <a14:m>
                  <m:oMath xmlns:m="http://schemas.openxmlformats.org/officeDocument/2006/math">
                    <m:r>
                      <a:rPr lang="en-GB" sz="32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300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d>
                          <m:dPr>
                            <m:ctrlPr>
                              <a:rPr 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sup>
                    </m:sSup>
                  </m:oMath>
                </a14:m>
                <a:endParaRPr lang="en-US" sz="3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3FADE5-754F-91DC-F051-ACD4A5C3F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354" y="3314618"/>
                <a:ext cx="3567290" cy="618246"/>
              </a:xfrm>
              <a:prstGeom prst="rect">
                <a:avLst/>
              </a:prstGeom>
              <a:blipFill>
                <a:blip r:embed="rId6"/>
                <a:stretch>
                  <a:fillRect l="-3147" b="-22222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custGeom>
                        <a:avLst/>
                        <a:gdLst>
                          <a:gd name="connsiteX0" fmla="*/ 0 w 3567290"/>
                          <a:gd name="connsiteY0" fmla="*/ 0 h 618246"/>
                          <a:gd name="connsiteX1" fmla="*/ 630221 w 3567290"/>
                          <a:gd name="connsiteY1" fmla="*/ 0 h 618246"/>
                          <a:gd name="connsiteX2" fmla="*/ 1224770 w 3567290"/>
                          <a:gd name="connsiteY2" fmla="*/ 0 h 618246"/>
                          <a:gd name="connsiteX3" fmla="*/ 1890664 w 3567290"/>
                          <a:gd name="connsiteY3" fmla="*/ 0 h 618246"/>
                          <a:gd name="connsiteX4" fmla="*/ 2520885 w 3567290"/>
                          <a:gd name="connsiteY4" fmla="*/ 0 h 618246"/>
                          <a:gd name="connsiteX5" fmla="*/ 3567290 w 3567290"/>
                          <a:gd name="connsiteY5" fmla="*/ 0 h 618246"/>
                          <a:gd name="connsiteX6" fmla="*/ 3567290 w 3567290"/>
                          <a:gd name="connsiteY6" fmla="*/ 618246 h 618246"/>
                          <a:gd name="connsiteX7" fmla="*/ 2972742 w 3567290"/>
                          <a:gd name="connsiteY7" fmla="*/ 618246 h 618246"/>
                          <a:gd name="connsiteX8" fmla="*/ 2378193 w 3567290"/>
                          <a:gd name="connsiteY8" fmla="*/ 618246 h 618246"/>
                          <a:gd name="connsiteX9" fmla="*/ 1890664 w 3567290"/>
                          <a:gd name="connsiteY9" fmla="*/ 618246 h 618246"/>
                          <a:gd name="connsiteX10" fmla="*/ 1403134 w 3567290"/>
                          <a:gd name="connsiteY10" fmla="*/ 618246 h 618246"/>
                          <a:gd name="connsiteX11" fmla="*/ 772913 w 3567290"/>
                          <a:gd name="connsiteY11" fmla="*/ 618246 h 618246"/>
                          <a:gd name="connsiteX12" fmla="*/ 0 w 3567290"/>
                          <a:gd name="connsiteY12" fmla="*/ 618246 h 618246"/>
                          <a:gd name="connsiteX13" fmla="*/ 0 w 3567290"/>
                          <a:gd name="connsiteY13" fmla="*/ 0 h 6182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3567290" h="618246" extrusionOk="0">
                            <a:moveTo>
                              <a:pt x="0" y="0"/>
                            </a:moveTo>
                            <a:cubicBezTo>
                              <a:pt x="226548" y="18481"/>
                              <a:pt x="410451" y="-11381"/>
                              <a:pt x="630221" y="0"/>
                            </a:cubicBezTo>
                            <a:cubicBezTo>
                              <a:pt x="849991" y="11381"/>
                              <a:pt x="1007357" y="24067"/>
                              <a:pt x="1224770" y="0"/>
                            </a:cubicBezTo>
                            <a:cubicBezTo>
                              <a:pt x="1442183" y="-24067"/>
                              <a:pt x="1659673" y="27464"/>
                              <a:pt x="1890664" y="0"/>
                            </a:cubicBezTo>
                            <a:cubicBezTo>
                              <a:pt x="2121655" y="-27464"/>
                              <a:pt x="2270226" y="15836"/>
                              <a:pt x="2520885" y="0"/>
                            </a:cubicBezTo>
                            <a:cubicBezTo>
                              <a:pt x="2771544" y="-15836"/>
                              <a:pt x="3082478" y="-14964"/>
                              <a:pt x="3567290" y="0"/>
                            </a:cubicBezTo>
                            <a:cubicBezTo>
                              <a:pt x="3579027" y="149583"/>
                              <a:pt x="3564552" y="471536"/>
                              <a:pt x="3567290" y="618246"/>
                            </a:cubicBezTo>
                            <a:cubicBezTo>
                              <a:pt x="3292595" y="645915"/>
                              <a:pt x="3248789" y="610567"/>
                              <a:pt x="2972742" y="618246"/>
                            </a:cubicBezTo>
                            <a:cubicBezTo>
                              <a:pt x="2696695" y="625925"/>
                              <a:pt x="2594265" y="641220"/>
                              <a:pt x="2378193" y="618246"/>
                            </a:cubicBezTo>
                            <a:cubicBezTo>
                              <a:pt x="2162121" y="595272"/>
                              <a:pt x="1996127" y="621947"/>
                              <a:pt x="1890664" y="618246"/>
                            </a:cubicBezTo>
                            <a:cubicBezTo>
                              <a:pt x="1785201" y="614545"/>
                              <a:pt x="1604349" y="614358"/>
                              <a:pt x="1403134" y="618246"/>
                            </a:cubicBezTo>
                            <a:cubicBezTo>
                              <a:pt x="1201919" y="622135"/>
                              <a:pt x="902082" y="631566"/>
                              <a:pt x="772913" y="618246"/>
                            </a:cubicBezTo>
                            <a:cubicBezTo>
                              <a:pt x="643744" y="604926"/>
                              <a:pt x="269938" y="651160"/>
                              <a:pt x="0" y="618246"/>
                            </a:cubicBezTo>
                            <a:cubicBezTo>
                              <a:pt x="6599" y="344560"/>
                              <a:pt x="-13724" y="17738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0714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Probability of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F1E5C-4FBE-6538-55E1-FFBBB6C4623D}"/>
                  </a:ext>
                </a:extLst>
              </p:cNvPr>
              <p:cNvSpPr txBox="1"/>
              <p:nvPr/>
            </p:nvSpPr>
            <p:spPr>
              <a:xfrm>
                <a:off x="1861071" y="3297894"/>
                <a:ext cx="9208548" cy="2397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000" dirty="0">
                    <a:latin typeface="Calibri Body"/>
                  </a:rPr>
                  <a:t> is the value of the </a:t>
                </a:r>
                <a:r>
                  <a:rPr lang="en-US" sz="3000" b="1" dirty="0">
                    <a:latin typeface="Calibri Body"/>
                  </a:rPr>
                  <a:t>independent variable </a:t>
                </a:r>
              </a:p>
              <a:p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latin typeface="Calibri Body"/>
                  </a:rPr>
                  <a:t>slope/coefficient</a:t>
                </a:r>
                <a:r>
                  <a:rPr lang="en-US" sz="3000" dirty="0">
                    <a:latin typeface="Calibri Body"/>
                  </a:rPr>
                  <a:t> of the line</a:t>
                </a:r>
              </a:p>
              <a:p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latin typeface="Calibri Body"/>
                  </a:rPr>
                  <a:t>y-intercept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F1E5C-4FBE-6538-55E1-FFBBB6C4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071" y="3297894"/>
                <a:ext cx="9208548" cy="2397388"/>
              </a:xfrm>
              <a:prstGeom prst="rect">
                <a:avLst/>
              </a:prstGeom>
              <a:blipFill>
                <a:blip r:embed="rId4"/>
                <a:stretch>
                  <a:fillRect l="-1377" t="-2632" b="-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99FC9B-749A-76BE-C912-2B60465DAB06}"/>
                  </a:ext>
                </a:extLst>
              </p:cNvPr>
              <p:cNvSpPr txBox="1"/>
              <p:nvPr/>
            </p:nvSpPr>
            <p:spPr>
              <a:xfrm>
                <a:off x="2802950" y="1323956"/>
                <a:ext cx="6586098" cy="17368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num>
                        <m:den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99FC9B-749A-76BE-C912-2B60465DA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323956"/>
                <a:ext cx="6586098" cy="1736822"/>
              </a:xfrm>
              <a:prstGeom prst="rect">
                <a:avLst/>
              </a:prstGeom>
              <a:blipFill>
                <a:blip r:embed="rId5"/>
                <a:stretch>
                  <a:fillRect b="-70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4334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Maximum Likelihood Estimation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A9560-3B87-BEF7-2842-142912C00F6B}"/>
              </a:ext>
            </a:extLst>
          </p:cNvPr>
          <p:cNvSpPr txBox="1"/>
          <p:nvPr/>
        </p:nvSpPr>
        <p:spPr>
          <a:xfrm>
            <a:off x="1085332" y="1496979"/>
            <a:ext cx="10021330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2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Maximum likelihood estimation is a method that determines values for the parameters of a model. </a:t>
            </a:r>
          </a:p>
          <a:p>
            <a:pPr algn="l"/>
            <a:endParaRPr lang="en-PH" sz="3200" dirty="0">
              <a:solidFill>
                <a:srgbClr val="242424"/>
              </a:solidFill>
              <a:latin typeface="source-serif-pro"/>
            </a:endParaRPr>
          </a:p>
          <a:p>
            <a:pPr algn="l"/>
            <a:r>
              <a:rPr lang="en-PH" sz="32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The parameter values are found such that they maximize the likelihood that the process described by the model produced the data that were actually observed.</a:t>
            </a:r>
          </a:p>
          <a:p>
            <a:pPr algn="l"/>
            <a:endParaRPr lang="en-PH" sz="3200" dirty="0">
              <a:solidFill>
                <a:srgbClr val="242424"/>
              </a:solidFill>
              <a:latin typeface="source-serif-pro"/>
            </a:endParaRPr>
          </a:p>
          <a:p>
            <a:pPr algn="l"/>
            <a:r>
              <a:rPr lang="en-PH" sz="3200" dirty="0">
                <a:solidFill>
                  <a:srgbClr val="242424"/>
                </a:solidFill>
                <a:latin typeface="source-serif-pro"/>
              </a:rPr>
              <a:t>In Logistic Regression, MLE is used as the </a:t>
            </a:r>
            <a:r>
              <a:rPr lang="en-PH" sz="3200" b="1" dirty="0">
                <a:solidFill>
                  <a:srgbClr val="00B0F0"/>
                </a:solidFill>
                <a:latin typeface="source-serif-pro"/>
              </a:rPr>
              <a:t>Cost Function</a:t>
            </a:r>
            <a:r>
              <a:rPr lang="en-PH" sz="3200" dirty="0">
                <a:solidFill>
                  <a:srgbClr val="242424"/>
                </a:solidFill>
                <a:latin typeface="source-serif-pro"/>
              </a:rPr>
              <a:t>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3288045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1364875" y="2142307"/>
                <a:ext cx="9462245" cy="1260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endChr m:val="|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∏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2142307"/>
                <a:ext cx="9462245" cy="1260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213E1-DA7D-7CB2-40F7-58BC980425EE}"/>
                  </a:ext>
                </a:extLst>
              </p:cNvPr>
              <p:cNvSpPr txBox="1"/>
              <p:nvPr/>
            </p:nvSpPr>
            <p:spPr>
              <a:xfrm>
                <a:off x="1364875" y="1464443"/>
                <a:ext cx="9462245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endChr m:val="|"/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|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∗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m:rPr>
                        <m:nor/>
                      </m:rPr>
                      <a:rPr lang="en-US" sz="3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endChr m:val="|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)…∗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|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213E1-DA7D-7CB2-40F7-58BC98042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1464443"/>
                <a:ext cx="9462245" cy="461665"/>
              </a:xfrm>
              <a:prstGeom prst="rect">
                <a:avLst/>
              </a:prstGeom>
              <a:blipFill>
                <a:blip r:embed="rId5"/>
                <a:stretch>
                  <a:fillRect l="-6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A20B79-FE00-968E-1780-144D89B67B7A}"/>
                  </a:ext>
                </a:extLst>
              </p:cNvPr>
              <p:cNvSpPr txBox="1"/>
              <p:nvPr/>
            </p:nvSpPr>
            <p:spPr>
              <a:xfrm>
                <a:off x="1364875" y="3917279"/>
                <a:ext cx="1075359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3000" dirty="0"/>
                  <a:t>The likelihood function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</m:oMath>
                </a14:m>
                <a:r>
                  <a:rPr lang="en-PH" sz="3000" b="1" dirty="0"/>
                  <a:t> </a:t>
                </a:r>
                <a:r>
                  <a:rPr lang="en-PH" sz="3000" dirty="0"/>
                  <a:t>represents how plausible the model is with the parameters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PH" sz="3000" dirty="0">
                    <a:latin typeface="Calibri (Body)"/>
                  </a:rPr>
                  <a:t> given all the data points.</a:t>
                </a:r>
              </a:p>
              <a:p>
                <a:endParaRPr lang="en-PH" sz="3000" dirty="0">
                  <a:latin typeface="Calibri (Body)"/>
                </a:endParaRPr>
              </a:p>
              <a:p>
                <a:r>
                  <a:rPr lang="en-PH" sz="3000" dirty="0">
                    <a:latin typeface="Calibri (Body)"/>
                  </a:rPr>
                  <a:t>Assuming all of the data points are independent.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A20B79-FE00-968E-1780-144D89B67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3917279"/>
                <a:ext cx="10753594" cy="1938992"/>
              </a:xfrm>
              <a:prstGeom prst="rect">
                <a:avLst/>
              </a:prstGeom>
              <a:blipFill>
                <a:blip r:embed="rId6"/>
                <a:stretch>
                  <a:fillRect l="-1361" t="-3774" b="-911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886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1364876" y="1170757"/>
                <a:ext cx="9462245" cy="1260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∏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6" y="1170757"/>
                <a:ext cx="9462245" cy="1260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74B627-D7C9-FC19-C22E-F476A26C0981}"/>
                  </a:ext>
                </a:extLst>
              </p:cNvPr>
              <p:cNvSpPr txBox="1"/>
              <p:nvPr/>
            </p:nvSpPr>
            <p:spPr>
              <a:xfrm>
                <a:off x="727984" y="3495584"/>
                <a:ext cx="10736028" cy="1260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74B627-D7C9-FC19-C22E-F476A26C0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84" y="3495584"/>
                <a:ext cx="10736028" cy="12603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8770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Gradient Ascent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1364876" y="1170757"/>
                <a:ext cx="9462245" cy="1008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6" y="1170757"/>
                <a:ext cx="9462245" cy="1008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36451-5166-DE15-AE28-66D46B574DD6}"/>
                  </a:ext>
                </a:extLst>
              </p:cNvPr>
              <p:cNvSpPr txBox="1"/>
              <p:nvPr/>
            </p:nvSpPr>
            <p:spPr>
              <a:xfrm>
                <a:off x="1364874" y="2635914"/>
                <a:ext cx="9462245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36451-5166-DE15-AE28-66D46B574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2635914"/>
                <a:ext cx="9462245" cy="8793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/>
              <p:nvPr/>
            </p:nvSpPr>
            <p:spPr>
              <a:xfrm>
                <a:off x="1364875" y="3924307"/>
                <a:ext cx="9462245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3924307"/>
                <a:ext cx="9462245" cy="8793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B6624B-BA95-46B6-8007-735378ECDCC7}"/>
                  </a:ext>
                </a:extLst>
              </p:cNvPr>
              <p:cNvSpPr txBox="1"/>
              <p:nvPr/>
            </p:nvSpPr>
            <p:spPr>
              <a:xfrm>
                <a:off x="1014608" y="5212700"/>
                <a:ext cx="981251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Get the derivative of the log likelihood with respect to theta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B6624B-BA95-46B6-8007-735378ECD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08" y="5212700"/>
                <a:ext cx="9812511" cy="553998"/>
              </a:xfrm>
              <a:prstGeom prst="rect">
                <a:avLst/>
              </a:prstGeom>
              <a:blipFill>
                <a:blip r:embed="rId7"/>
                <a:stretch>
                  <a:fillRect l="-1429" t="-13187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36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BD565E54-E3BC-895A-4E3D-E988572A59DE}"/>
              </a:ext>
            </a:extLst>
          </p:cNvPr>
          <p:cNvGrpSpPr/>
          <p:nvPr/>
        </p:nvGrpSpPr>
        <p:grpSpPr>
          <a:xfrm>
            <a:off x="7221235" y="440236"/>
            <a:ext cx="4120551" cy="4074450"/>
            <a:chOff x="595664" y="525442"/>
            <a:chExt cx="4120551" cy="407445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63D3B1B-1B9B-8D29-C16C-7CDCD09D9B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7230" y="1012369"/>
              <a:ext cx="0" cy="3190683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1758173-455A-E6FC-03CD-4C8D966A8060}"/>
                </a:ext>
              </a:extLst>
            </p:cNvPr>
            <p:cNvCxnSpPr>
              <a:cxnSpLocks/>
            </p:cNvCxnSpPr>
            <p:nvPr/>
          </p:nvCxnSpPr>
          <p:spPr>
            <a:xfrm>
              <a:off x="1272563" y="2666600"/>
              <a:ext cx="3443652" cy="4954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1B8008E-F88F-26A9-34CF-1D0C0186AF0C}"/>
                </a:ext>
              </a:extLst>
            </p:cNvPr>
            <p:cNvCxnSpPr>
              <a:cxnSpLocks/>
            </p:cNvCxnSpPr>
            <p:nvPr/>
          </p:nvCxnSpPr>
          <p:spPr>
            <a:xfrm>
              <a:off x="1901747" y="2502174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9C9D232-259F-7C60-75EB-89BC26670247}"/>
                </a:ext>
              </a:extLst>
            </p:cNvPr>
            <p:cNvCxnSpPr>
              <a:cxnSpLocks/>
            </p:cNvCxnSpPr>
            <p:nvPr/>
          </p:nvCxnSpPr>
          <p:spPr>
            <a:xfrm>
              <a:off x="2420378" y="2508119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78E3C1D-EC6D-6A7E-6973-E9962D366FDB}"/>
                </a:ext>
              </a:extLst>
            </p:cNvPr>
            <p:cNvCxnSpPr>
              <a:cxnSpLocks/>
            </p:cNvCxnSpPr>
            <p:nvPr/>
          </p:nvCxnSpPr>
          <p:spPr>
            <a:xfrm>
              <a:off x="2939009" y="2514062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4D85D6-04C9-8304-E8F6-946C2A8D70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3904262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5C6A4DE-754C-ACEF-5920-11CEF604A2D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1148079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77FEC04-BEB8-5EED-330F-1F484534C55C}"/>
                </a:ext>
              </a:extLst>
            </p:cNvPr>
            <p:cNvSpPr txBox="1"/>
            <p:nvPr/>
          </p:nvSpPr>
          <p:spPr>
            <a:xfrm>
              <a:off x="657497" y="1166902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3</a:t>
              </a:r>
              <a:endParaRPr lang="en-PH" sz="1200" b="1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C8AB5D1-6F54-9BEC-6980-8C365DA075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1607443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C82C357-B4DC-5A1A-C685-818EB83FAC1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2991" y="2066808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56F7A3-0D65-7872-4056-F9DA13D2766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3444899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9F6B4A-6023-2BDE-9A77-0E5658628C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2991" y="2985535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198B42E-A3DC-09B8-C9F8-11CE23F1EFF7}"/>
                </a:ext>
              </a:extLst>
            </p:cNvPr>
            <p:cNvCxnSpPr>
              <a:cxnSpLocks/>
            </p:cNvCxnSpPr>
            <p:nvPr/>
          </p:nvCxnSpPr>
          <p:spPr>
            <a:xfrm>
              <a:off x="3457639" y="2502175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A3B0B22-1027-43A4-A2DC-9726E8DC7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76271" y="2505147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9BC988-A050-2B50-3C57-9D260E9579DD}"/>
                </a:ext>
              </a:extLst>
            </p:cNvPr>
            <p:cNvCxnSpPr>
              <a:cxnSpLocks/>
            </p:cNvCxnSpPr>
            <p:nvPr/>
          </p:nvCxnSpPr>
          <p:spPr>
            <a:xfrm>
              <a:off x="4494899" y="2517033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5AF909-B64A-F6A3-2136-B933D4460B3C}"/>
                </a:ext>
              </a:extLst>
            </p:cNvPr>
            <p:cNvSpPr txBox="1"/>
            <p:nvPr/>
          </p:nvSpPr>
          <p:spPr>
            <a:xfrm>
              <a:off x="657935" y="1590550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2</a:t>
              </a:r>
              <a:endParaRPr lang="en-PH" sz="12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B8D25A-CF20-BBC8-CF96-DC63B80F0730}"/>
                </a:ext>
              </a:extLst>
            </p:cNvPr>
            <p:cNvSpPr txBox="1"/>
            <p:nvPr/>
          </p:nvSpPr>
          <p:spPr>
            <a:xfrm>
              <a:off x="657935" y="2080670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1</a:t>
              </a:r>
              <a:endParaRPr lang="en-PH" sz="12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D0C825-3A1A-CAEF-5560-BC0EE2D0CEBB}"/>
                </a:ext>
              </a:extLst>
            </p:cNvPr>
            <p:cNvSpPr txBox="1"/>
            <p:nvPr/>
          </p:nvSpPr>
          <p:spPr>
            <a:xfrm>
              <a:off x="666731" y="2544989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0</a:t>
              </a:r>
              <a:endParaRPr lang="en-PH" sz="12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A4947E-3B26-CE6A-8216-FAC8830A706B}"/>
                </a:ext>
              </a:extLst>
            </p:cNvPr>
            <p:cNvSpPr txBox="1"/>
            <p:nvPr/>
          </p:nvSpPr>
          <p:spPr>
            <a:xfrm>
              <a:off x="660931" y="2999398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-1</a:t>
              </a:r>
              <a:endParaRPr lang="en-PH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9BCB5B-1B35-CAE6-5E84-E783E9E7CE61}"/>
                </a:ext>
              </a:extLst>
            </p:cNvPr>
            <p:cNvSpPr txBox="1"/>
            <p:nvPr/>
          </p:nvSpPr>
          <p:spPr>
            <a:xfrm>
              <a:off x="657496" y="3467192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-2</a:t>
              </a:r>
              <a:endParaRPr lang="en-PH" sz="12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0C6BC9-E5CC-3E56-801A-10E2E0D9B056}"/>
                </a:ext>
              </a:extLst>
            </p:cNvPr>
            <p:cNvSpPr txBox="1"/>
            <p:nvPr/>
          </p:nvSpPr>
          <p:spPr>
            <a:xfrm>
              <a:off x="660932" y="3918125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-3</a:t>
              </a:r>
              <a:endParaRPr lang="en-PH" sz="12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A21AE13-9D31-FBB2-8EE5-C426C7AC0CA5}"/>
                </a:ext>
              </a:extLst>
            </p:cNvPr>
            <p:cNvSpPr txBox="1"/>
            <p:nvPr/>
          </p:nvSpPr>
          <p:spPr>
            <a:xfrm>
              <a:off x="595665" y="525442"/>
              <a:ext cx="650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+ Infinity</a:t>
              </a:r>
              <a:endParaRPr lang="en-PH" sz="900" b="1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A428D60-F4D7-F176-89FB-BED4E13D1A2B}"/>
                </a:ext>
              </a:extLst>
            </p:cNvPr>
            <p:cNvSpPr txBox="1"/>
            <p:nvPr/>
          </p:nvSpPr>
          <p:spPr>
            <a:xfrm>
              <a:off x="595664" y="4369060"/>
              <a:ext cx="650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- Infinity</a:t>
              </a:r>
              <a:endParaRPr lang="en-PH" sz="900" b="1" dirty="0"/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1DF85378-2600-71C8-77CB-125F8F74FFAD}"/>
                </a:ext>
              </a:extLst>
            </p:cNvPr>
            <p:cNvCxnSpPr>
              <a:cxnSpLocks/>
            </p:cNvCxnSpPr>
            <p:nvPr/>
          </p:nvCxnSpPr>
          <p:spPr>
            <a:xfrm>
              <a:off x="1245696" y="652008"/>
              <a:ext cx="3349123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EE4BEDB-A5CB-4D7B-0A57-6C0810D869BB}"/>
                </a:ext>
              </a:extLst>
            </p:cNvPr>
            <p:cNvCxnSpPr>
              <a:cxnSpLocks/>
            </p:cNvCxnSpPr>
            <p:nvPr/>
          </p:nvCxnSpPr>
          <p:spPr>
            <a:xfrm>
              <a:off x="1245696" y="4495626"/>
              <a:ext cx="3249204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A3CC96E-6014-CDC4-5794-0FC73E4DF548}"/>
                </a:ext>
              </a:extLst>
            </p:cNvPr>
            <p:cNvSpPr/>
            <p:nvPr/>
          </p:nvSpPr>
          <p:spPr>
            <a:xfrm>
              <a:off x="2454717" y="535958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924110-65B4-3696-D3F6-2708E1D31B39}"/>
                </a:ext>
              </a:extLst>
            </p:cNvPr>
            <p:cNvSpPr/>
            <p:nvPr/>
          </p:nvSpPr>
          <p:spPr>
            <a:xfrm>
              <a:off x="3074739" y="533456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565CBC-8CC5-8B07-A655-87A370169035}"/>
                </a:ext>
              </a:extLst>
            </p:cNvPr>
            <p:cNvSpPr/>
            <p:nvPr/>
          </p:nvSpPr>
          <p:spPr>
            <a:xfrm>
              <a:off x="3451122" y="534874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A1C847-BB7C-7506-5D2F-0E04754856C9}"/>
                </a:ext>
              </a:extLst>
            </p:cNvPr>
            <p:cNvSpPr/>
            <p:nvPr/>
          </p:nvSpPr>
          <p:spPr>
            <a:xfrm>
              <a:off x="3735973" y="534874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8A0F51-9793-AEFD-4C6A-3C26A1C6D951}"/>
                </a:ext>
              </a:extLst>
            </p:cNvPr>
            <p:cNvSpPr/>
            <p:nvPr/>
          </p:nvSpPr>
          <p:spPr>
            <a:xfrm>
              <a:off x="4020823" y="533075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4228CC-1B0F-9AF8-C7D0-A0765A6A5CF1}"/>
                </a:ext>
              </a:extLst>
            </p:cNvPr>
            <p:cNvSpPr/>
            <p:nvPr/>
          </p:nvSpPr>
          <p:spPr>
            <a:xfrm>
              <a:off x="1901747" y="439956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79ABA86-AC0A-964B-7C39-48DFF84110C9}"/>
                </a:ext>
              </a:extLst>
            </p:cNvPr>
            <p:cNvSpPr/>
            <p:nvPr/>
          </p:nvSpPr>
          <p:spPr>
            <a:xfrm>
              <a:off x="2255676" y="439823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ECE7E0A-6B15-779C-DA77-FB1A30C02845}"/>
                </a:ext>
              </a:extLst>
            </p:cNvPr>
            <p:cNvSpPr/>
            <p:nvPr/>
          </p:nvSpPr>
          <p:spPr>
            <a:xfrm>
              <a:off x="1642432" y="4403221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1CB2ACD-6CA2-26EA-CEAD-AAD1FE3BFFDF}"/>
                </a:ext>
              </a:extLst>
            </p:cNvPr>
            <p:cNvSpPr/>
            <p:nvPr/>
          </p:nvSpPr>
          <p:spPr>
            <a:xfrm>
              <a:off x="3286420" y="439823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94F7D36-A52E-CF9D-6EEE-6DA78456F35B}"/>
              </a:ext>
            </a:extLst>
          </p:cNvPr>
          <p:cNvGrpSpPr/>
          <p:nvPr/>
        </p:nvGrpSpPr>
        <p:grpSpPr>
          <a:xfrm>
            <a:off x="1477821" y="4872965"/>
            <a:ext cx="9981731" cy="1509650"/>
            <a:chOff x="1553419" y="5236271"/>
            <a:chExt cx="9981731" cy="23892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BCC382D-0272-CED2-0CC9-B31E52FFCB66}"/>
                </a:ext>
              </a:extLst>
            </p:cNvPr>
            <p:cNvSpPr txBox="1"/>
            <p:nvPr/>
          </p:nvSpPr>
          <p:spPr>
            <a:xfrm>
              <a:off x="1553419" y="5236271"/>
              <a:ext cx="9981731" cy="23892"/>
            </a:xfrm>
            <a:custGeom>
              <a:avLst/>
              <a:gdLst>
                <a:gd name="connsiteX0" fmla="*/ 0 w 9981731"/>
                <a:gd name="connsiteY0" fmla="*/ 0 h 1509650"/>
                <a:gd name="connsiteX1" fmla="*/ 487343 w 9981731"/>
                <a:gd name="connsiteY1" fmla="*/ 0 h 1509650"/>
                <a:gd name="connsiteX2" fmla="*/ 775052 w 9981731"/>
                <a:gd name="connsiteY2" fmla="*/ 0 h 1509650"/>
                <a:gd name="connsiteX3" fmla="*/ 1561847 w 9981731"/>
                <a:gd name="connsiteY3" fmla="*/ 0 h 1509650"/>
                <a:gd name="connsiteX4" fmla="*/ 2049191 w 9981731"/>
                <a:gd name="connsiteY4" fmla="*/ 0 h 1509650"/>
                <a:gd name="connsiteX5" fmla="*/ 2536534 w 9981731"/>
                <a:gd name="connsiteY5" fmla="*/ 0 h 1509650"/>
                <a:gd name="connsiteX6" fmla="*/ 3323329 w 9981731"/>
                <a:gd name="connsiteY6" fmla="*/ 0 h 1509650"/>
                <a:gd name="connsiteX7" fmla="*/ 3710855 w 9981731"/>
                <a:gd name="connsiteY7" fmla="*/ 0 h 1509650"/>
                <a:gd name="connsiteX8" fmla="*/ 4497651 w 9981731"/>
                <a:gd name="connsiteY8" fmla="*/ 0 h 1509650"/>
                <a:gd name="connsiteX9" fmla="*/ 5284446 w 9981731"/>
                <a:gd name="connsiteY9" fmla="*/ 0 h 1509650"/>
                <a:gd name="connsiteX10" fmla="*/ 5871606 w 9981731"/>
                <a:gd name="connsiteY10" fmla="*/ 0 h 1509650"/>
                <a:gd name="connsiteX11" fmla="*/ 6658402 w 9981731"/>
                <a:gd name="connsiteY11" fmla="*/ 0 h 1509650"/>
                <a:gd name="connsiteX12" fmla="*/ 7145745 w 9981731"/>
                <a:gd name="connsiteY12" fmla="*/ 0 h 1509650"/>
                <a:gd name="connsiteX13" fmla="*/ 7633088 w 9981731"/>
                <a:gd name="connsiteY13" fmla="*/ 0 h 1509650"/>
                <a:gd name="connsiteX14" fmla="*/ 8320066 w 9981731"/>
                <a:gd name="connsiteY14" fmla="*/ 0 h 1509650"/>
                <a:gd name="connsiteX15" fmla="*/ 8807410 w 9981731"/>
                <a:gd name="connsiteY15" fmla="*/ 0 h 1509650"/>
                <a:gd name="connsiteX16" fmla="*/ 9981731 w 9981731"/>
                <a:gd name="connsiteY16" fmla="*/ 0 h 1509650"/>
                <a:gd name="connsiteX17" fmla="*/ 9981731 w 9981731"/>
                <a:gd name="connsiteY17" fmla="*/ 533410 h 1509650"/>
                <a:gd name="connsiteX18" fmla="*/ 9981731 w 9981731"/>
                <a:gd name="connsiteY18" fmla="*/ 1051723 h 1509650"/>
                <a:gd name="connsiteX19" fmla="*/ 9981731 w 9981731"/>
                <a:gd name="connsiteY19" fmla="*/ 1509650 h 1509650"/>
                <a:gd name="connsiteX20" fmla="*/ 9694022 w 9981731"/>
                <a:gd name="connsiteY20" fmla="*/ 1509650 h 1509650"/>
                <a:gd name="connsiteX21" fmla="*/ 8907227 w 9981731"/>
                <a:gd name="connsiteY21" fmla="*/ 1509650 h 1509650"/>
                <a:gd name="connsiteX22" fmla="*/ 8320066 w 9981731"/>
                <a:gd name="connsiteY22" fmla="*/ 1509650 h 1509650"/>
                <a:gd name="connsiteX23" fmla="*/ 7932540 w 9981731"/>
                <a:gd name="connsiteY23" fmla="*/ 1509650 h 1509650"/>
                <a:gd name="connsiteX24" fmla="*/ 7345380 w 9981731"/>
                <a:gd name="connsiteY24" fmla="*/ 1509650 h 1509650"/>
                <a:gd name="connsiteX25" fmla="*/ 7057671 w 9981731"/>
                <a:gd name="connsiteY25" fmla="*/ 1509650 h 1509650"/>
                <a:gd name="connsiteX26" fmla="*/ 6769962 w 9981731"/>
                <a:gd name="connsiteY26" fmla="*/ 1509650 h 1509650"/>
                <a:gd name="connsiteX27" fmla="*/ 6182802 w 9981731"/>
                <a:gd name="connsiteY27" fmla="*/ 1509650 h 1509650"/>
                <a:gd name="connsiteX28" fmla="*/ 5795276 w 9981731"/>
                <a:gd name="connsiteY28" fmla="*/ 1509650 h 1509650"/>
                <a:gd name="connsiteX29" fmla="*/ 5108298 w 9981731"/>
                <a:gd name="connsiteY29" fmla="*/ 1509650 h 1509650"/>
                <a:gd name="connsiteX30" fmla="*/ 4720772 w 9981731"/>
                <a:gd name="connsiteY30" fmla="*/ 1509650 h 1509650"/>
                <a:gd name="connsiteX31" fmla="*/ 4033794 w 9981731"/>
                <a:gd name="connsiteY31" fmla="*/ 1509650 h 1509650"/>
                <a:gd name="connsiteX32" fmla="*/ 3746085 w 9981731"/>
                <a:gd name="connsiteY32" fmla="*/ 1509650 h 1509650"/>
                <a:gd name="connsiteX33" fmla="*/ 3059107 w 9981731"/>
                <a:gd name="connsiteY33" fmla="*/ 1509650 h 1509650"/>
                <a:gd name="connsiteX34" fmla="*/ 2671581 w 9981731"/>
                <a:gd name="connsiteY34" fmla="*/ 1509650 h 1509650"/>
                <a:gd name="connsiteX35" fmla="*/ 2383872 w 9981731"/>
                <a:gd name="connsiteY35" fmla="*/ 1509650 h 1509650"/>
                <a:gd name="connsiteX36" fmla="*/ 1996346 w 9981731"/>
                <a:gd name="connsiteY36" fmla="*/ 1509650 h 1509650"/>
                <a:gd name="connsiteX37" fmla="*/ 1309368 w 9981731"/>
                <a:gd name="connsiteY37" fmla="*/ 1509650 h 1509650"/>
                <a:gd name="connsiteX38" fmla="*/ 921842 w 9981731"/>
                <a:gd name="connsiteY38" fmla="*/ 1509650 h 1509650"/>
                <a:gd name="connsiteX39" fmla="*/ 634133 w 9981731"/>
                <a:gd name="connsiteY39" fmla="*/ 1509650 h 1509650"/>
                <a:gd name="connsiteX40" fmla="*/ 0 w 9981731"/>
                <a:gd name="connsiteY40" fmla="*/ 1509650 h 1509650"/>
                <a:gd name="connsiteX41" fmla="*/ 0 w 9981731"/>
                <a:gd name="connsiteY41" fmla="*/ 1021530 h 1509650"/>
                <a:gd name="connsiteX42" fmla="*/ 0 w 9981731"/>
                <a:gd name="connsiteY42" fmla="*/ 563603 h 1509650"/>
                <a:gd name="connsiteX43" fmla="*/ 0 w 9981731"/>
                <a:gd name="connsiteY43" fmla="*/ 0 h 15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81731" h="1509650" extrusionOk="0">
                  <a:moveTo>
                    <a:pt x="0" y="0"/>
                  </a:moveTo>
                  <a:cubicBezTo>
                    <a:pt x="142031" y="-2387"/>
                    <a:pt x="258714" y="15649"/>
                    <a:pt x="487343" y="0"/>
                  </a:cubicBezTo>
                  <a:cubicBezTo>
                    <a:pt x="715972" y="-15649"/>
                    <a:pt x="637490" y="20015"/>
                    <a:pt x="775052" y="0"/>
                  </a:cubicBezTo>
                  <a:cubicBezTo>
                    <a:pt x="912614" y="-20015"/>
                    <a:pt x="1403732" y="65883"/>
                    <a:pt x="1561847" y="0"/>
                  </a:cubicBezTo>
                  <a:cubicBezTo>
                    <a:pt x="1719963" y="-65883"/>
                    <a:pt x="1909480" y="46220"/>
                    <a:pt x="2049191" y="0"/>
                  </a:cubicBezTo>
                  <a:cubicBezTo>
                    <a:pt x="2188902" y="-46220"/>
                    <a:pt x="2436141" y="26265"/>
                    <a:pt x="2536534" y="0"/>
                  </a:cubicBezTo>
                  <a:cubicBezTo>
                    <a:pt x="2636927" y="-26265"/>
                    <a:pt x="3079993" y="16883"/>
                    <a:pt x="3323329" y="0"/>
                  </a:cubicBezTo>
                  <a:cubicBezTo>
                    <a:pt x="3566666" y="-16883"/>
                    <a:pt x="3617916" y="19521"/>
                    <a:pt x="3710855" y="0"/>
                  </a:cubicBezTo>
                  <a:cubicBezTo>
                    <a:pt x="3803794" y="-19521"/>
                    <a:pt x="4113904" y="78516"/>
                    <a:pt x="4497651" y="0"/>
                  </a:cubicBezTo>
                  <a:cubicBezTo>
                    <a:pt x="4881398" y="-78516"/>
                    <a:pt x="4988460" y="15925"/>
                    <a:pt x="5284446" y="0"/>
                  </a:cubicBezTo>
                  <a:cubicBezTo>
                    <a:pt x="5580432" y="-15925"/>
                    <a:pt x="5646056" y="32197"/>
                    <a:pt x="5871606" y="0"/>
                  </a:cubicBezTo>
                  <a:cubicBezTo>
                    <a:pt x="6097156" y="-32197"/>
                    <a:pt x="6283743" y="8799"/>
                    <a:pt x="6658402" y="0"/>
                  </a:cubicBezTo>
                  <a:cubicBezTo>
                    <a:pt x="7033061" y="-8799"/>
                    <a:pt x="6978487" y="39534"/>
                    <a:pt x="7145745" y="0"/>
                  </a:cubicBezTo>
                  <a:cubicBezTo>
                    <a:pt x="7313003" y="-39534"/>
                    <a:pt x="7524045" y="5165"/>
                    <a:pt x="7633088" y="0"/>
                  </a:cubicBezTo>
                  <a:cubicBezTo>
                    <a:pt x="7742131" y="-5165"/>
                    <a:pt x="8129261" y="1299"/>
                    <a:pt x="8320066" y="0"/>
                  </a:cubicBezTo>
                  <a:cubicBezTo>
                    <a:pt x="8510871" y="-1299"/>
                    <a:pt x="8676861" y="5265"/>
                    <a:pt x="8807410" y="0"/>
                  </a:cubicBezTo>
                  <a:cubicBezTo>
                    <a:pt x="8937959" y="-5265"/>
                    <a:pt x="9394627" y="7984"/>
                    <a:pt x="9981731" y="0"/>
                  </a:cubicBezTo>
                  <a:cubicBezTo>
                    <a:pt x="10026095" y="138161"/>
                    <a:pt x="9936139" y="337348"/>
                    <a:pt x="9981731" y="533410"/>
                  </a:cubicBezTo>
                  <a:cubicBezTo>
                    <a:pt x="10027323" y="729472"/>
                    <a:pt x="9976601" y="834719"/>
                    <a:pt x="9981731" y="1051723"/>
                  </a:cubicBezTo>
                  <a:cubicBezTo>
                    <a:pt x="9986861" y="1268727"/>
                    <a:pt x="9941498" y="1381928"/>
                    <a:pt x="9981731" y="1509650"/>
                  </a:cubicBezTo>
                  <a:cubicBezTo>
                    <a:pt x="9913431" y="1515130"/>
                    <a:pt x="9762543" y="1497787"/>
                    <a:pt x="9694022" y="1509650"/>
                  </a:cubicBezTo>
                  <a:cubicBezTo>
                    <a:pt x="9625501" y="1521513"/>
                    <a:pt x="9102316" y="1426542"/>
                    <a:pt x="8907227" y="1509650"/>
                  </a:cubicBezTo>
                  <a:cubicBezTo>
                    <a:pt x="8712139" y="1592758"/>
                    <a:pt x="8546389" y="1443563"/>
                    <a:pt x="8320066" y="1509650"/>
                  </a:cubicBezTo>
                  <a:cubicBezTo>
                    <a:pt x="8093743" y="1575737"/>
                    <a:pt x="8111318" y="1463617"/>
                    <a:pt x="7932540" y="1509650"/>
                  </a:cubicBezTo>
                  <a:cubicBezTo>
                    <a:pt x="7753762" y="1555683"/>
                    <a:pt x="7621785" y="1468291"/>
                    <a:pt x="7345380" y="1509650"/>
                  </a:cubicBezTo>
                  <a:cubicBezTo>
                    <a:pt x="7068975" y="1551009"/>
                    <a:pt x="7133764" y="1492543"/>
                    <a:pt x="7057671" y="1509650"/>
                  </a:cubicBezTo>
                  <a:cubicBezTo>
                    <a:pt x="6981578" y="1526757"/>
                    <a:pt x="6857847" y="1489072"/>
                    <a:pt x="6769962" y="1509650"/>
                  </a:cubicBezTo>
                  <a:cubicBezTo>
                    <a:pt x="6682077" y="1530228"/>
                    <a:pt x="6436194" y="1445554"/>
                    <a:pt x="6182802" y="1509650"/>
                  </a:cubicBezTo>
                  <a:cubicBezTo>
                    <a:pt x="5929410" y="1573746"/>
                    <a:pt x="5899575" y="1500659"/>
                    <a:pt x="5795276" y="1509650"/>
                  </a:cubicBezTo>
                  <a:cubicBezTo>
                    <a:pt x="5690977" y="1518641"/>
                    <a:pt x="5373825" y="1480278"/>
                    <a:pt x="5108298" y="1509650"/>
                  </a:cubicBezTo>
                  <a:cubicBezTo>
                    <a:pt x="4842771" y="1539022"/>
                    <a:pt x="4857983" y="1494517"/>
                    <a:pt x="4720772" y="1509650"/>
                  </a:cubicBezTo>
                  <a:cubicBezTo>
                    <a:pt x="4583561" y="1524783"/>
                    <a:pt x="4173134" y="1494245"/>
                    <a:pt x="4033794" y="1509650"/>
                  </a:cubicBezTo>
                  <a:cubicBezTo>
                    <a:pt x="3894454" y="1525055"/>
                    <a:pt x="3886765" y="1480959"/>
                    <a:pt x="3746085" y="1509650"/>
                  </a:cubicBezTo>
                  <a:cubicBezTo>
                    <a:pt x="3605405" y="1538341"/>
                    <a:pt x="3284890" y="1436630"/>
                    <a:pt x="3059107" y="1509650"/>
                  </a:cubicBezTo>
                  <a:cubicBezTo>
                    <a:pt x="2833324" y="1582670"/>
                    <a:pt x="2765736" y="1494467"/>
                    <a:pt x="2671581" y="1509650"/>
                  </a:cubicBezTo>
                  <a:cubicBezTo>
                    <a:pt x="2577426" y="1524833"/>
                    <a:pt x="2483276" y="1481462"/>
                    <a:pt x="2383872" y="1509650"/>
                  </a:cubicBezTo>
                  <a:cubicBezTo>
                    <a:pt x="2284468" y="1537838"/>
                    <a:pt x="2152161" y="1479833"/>
                    <a:pt x="1996346" y="1509650"/>
                  </a:cubicBezTo>
                  <a:cubicBezTo>
                    <a:pt x="1840531" y="1539467"/>
                    <a:pt x="1516002" y="1447963"/>
                    <a:pt x="1309368" y="1509650"/>
                  </a:cubicBezTo>
                  <a:cubicBezTo>
                    <a:pt x="1102734" y="1571337"/>
                    <a:pt x="1003038" y="1494227"/>
                    <a:pt x="921842" y="1509650"/>
                  </a:cubicBezTo>
                  <a:cubicBezTo>
                    <a:pt x="840646" y="1525073"/>
                    <a:pt x="746077" y="1508855"/>
                    <a:pt x="634133" y="1509650"/>
                  </a:cubicBezTo>
                  <a:cubicBezTo>
                    <a:pt x="522189" y="1510445"/>
                    <a:pt x="202748" y="1458801"/>
                    <a:pt x="0" y="1509650"/>
                  </a:cubicBezTo>
                  <a:cubicBezTo>
                    <a:pt x="-25972" y="1271641"/>
                    <a:pt x="33238" y="1218708"/>
                    <a:pt x="0" y="1021530"/>
                  </a:cubicBezTo>
                  <a:cubicBezTo>
                    <a:pt x="-33238" y="824352"/>
                    <a:pt x="5312" y="673209"/>
                    <a:pt x="0" y="563603"/>
                  </a:cubicBezTo>
                  <a:cubicBezTo>
                    <a:pt x="-5312" y="453997"/>
                    <a:pt x="7961" y="232608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070C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We do that using the </a:t>
              </a:r>
              <a:r>
                <a:rPr lang="en-US" sz="2500" b="1" dirty="0">
                  <a:latin typeface="Calibri Body"/>
                  <a:ea typeface="Cambria Math" panose="02040503050406030204" pitchFamily="18" charset="0"/>
                </a:rPr>
                <a:t>logit function:</a:t>
              </a:r>
              <a:endParaRPr lang="en-US" sz="2500" b="1" dirty="0">
                <a:latin typeface="Calibri Body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2C6B227-D76C-FDC5-5FDD-250262C0860D}"/>
                    </a:ext>
                  </a:extLst>
                </p:cNvPr>
                <p:cNvSpPr txBox="1"/>
                <p:nvPr/>
              </p:nvSpPr>
              <p:spPr>
                <a:xfrm>
                  <a:off x="6595694" y="5238658"/>
                  <a:ext cx="3841448" cy="1749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500" b="0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GB" sz="35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3500" b="0" i="1" dirty="0" smtClean="0">
                            <a:latin typeface="Cambria Math" panose="02040503050406030204" pitchFamily="18" charset="0"/>
                          </a:rPr>
                          <m:t>𝑜𝑑𝑑𝑠</m:t>
                        </m:r>
                        <m:r>
                          <a:rPr lang="en-GB" sz="3500" b="0" i="1" dirty="0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GB" sz="35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5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GB" sz="35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sz="35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35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oMath>
                    </m:oMathPara>
                  </a14:m>
                  <a:endParaRPr lang="en-US" sz="3500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2C6B227-D76C-FDC5-5FDD-250262C08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694" y="5238658"/>
                  <a:ext cx="3841448" cy="17496"/>
                </a:xfrm>
                <a:prstGeom prst="rect">
                  <a:avLst/>
                </a:prstGeom>
                <a:blipFill>
                  <a:blip r:embed="rId4"/>
                  <a:stretch>
                    <a:fillRect l="-1961" b="-6667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Right Arrow 86">
            <a:extLst>
              <a:ext uri="{FF2B5EF4-FFF2-40B4-BE49-F238E27FC236}">
                <a16:creationId xmlns:a16="http://schemas.microsoft.com/office/drawing/2014/main" id="{CD2BB467-0C82-8EBF-DEDA-6C6A4C28AC09}"/>
              </a:ext>
            </a:extLst>
          </p:cNvPr>
          <p:cNvSpPr/>
          <p:nvPr/>
        </p:nvSpPr>
        <p:spPr>
          <a:xfrm>
            <a:off x="5840941" y="2235145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582F0B7-2B70-B298-4602-4340BF44D574}"/>
              </a:ext>
            </a:extLst>
          </p:cNvPr>
          <p:cNvGrpSpPr/>
          <p:nvPr/>
        </p:nvGrpSpPr>
        <p:grpSpPr>
          <a:xfrm>
            <a:off x="151585" y="604257"/>
            <a:ext cx="5102393" cy="4106103"/>
            <a:chOff x="5505181" y="903357"/>
            <a:chExt cx="6225499" cy="4753755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266EBCD-DB19-7445-755F-D1F229ADCB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3221" y="903357"/>
              <a:ext cx="0" cy="390538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CBBA4CE-8D14-B357-02B3-EDB296F040EA}"/>
                </a:ext>
              </a:extLst>
            </p:cNvPr>
            <p:cNvCxnSpPr>
              <a:cxnSpLocks/>
            </p:cNvCxnSpPr>
            <p:nvPr/>
          </p:nvCxnSpPr>
          <p:spPr>
            <a:xfrm>
              <a:off x="6183545" y="4778195"/>
              <a:ext cx="5547135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4913D41-3645-6CE9-D8C4-07FA15FB7AE6}"/>
                </a:ext>
              </a:extLst>
            </p:cNvPr>
            <p:cNvCxnSpPr>
              <a:cxnSpLocks/>
            </p:cNvCxnSpPr>
            <p:nvPr/>
          </p:nvCxnSpPr>
          <p:spPr>
            <a:xfrm>
              <a:off x="743890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8AB4453-2EF2-299A-BB72-027EEF7B2DC4}"/>
                </a:ext>
              </a:extLst>
            </p:cNvPr>
            <p:cNvCxnSpPr>
              <a:cxnSpLocks/>
            </p:cNvCxnSpPr>
            <p:nvPr/>
          </p:nvCxnSpPr>
          <p:spPr>
            <a:xfrm>
              <a:off x="8318292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46958EE-85DA-5F23-6550-6E5D119BEF1A}"/>
                </a:ext>
              </a:extLst>
            </p:cNvPr>
            <p:cNvCxnSpPr>
              <a:cxnSpLocks/>
            </p:cNvCxnSpPr>
            <p:nvPr/>
          </p:nvCxnSpPr>
          <p:spPr>
            <a:xfrm>
              <a:off x="1095647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F19B89B-6387-DAB6-A2B6-757A40A9A869}"/>
                </a:ext>
              </a:extLst>
            </p:cNvPr>
            <p:cNvSpPr txBox="1"/>
            <p:nvPr/>
          </p:nvSpPr>
          <p:spPr>
            <a:xfrm>
              <a:off x="7267743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3567F03-C617-2A22-4318-7485E0FB4875}"/>
                </a:ext>
              </a:extLst>
            </p:cNvPr>
            <p:cNvSpPr txBox="1"/>
            <p:nvPr/>
          </p:nvSpPr>
          <p:spPr>
            <a:xfrm>
              <a:off x="8173426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0C170C4-24CE-CF40-81AE-CCEFB3BE6009}"/>
                </a:ext>
              </a:extLst>
            </p:cNvPr>
            <p:cNvSpPr txBox="1"/>
            <p:nvPr/>
          </p:nvSpPr>
          <p:spPr>
            <a:xfrm>
              <a:off x="9020616" y="50741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3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B8015BA-2F2C-216C-1CF3-B98A4715B6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22896" y="3868381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BA34BEE-0379-3136-513A-370ADF32EB4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03221" y="1105785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918E4A-BC01-FBE3-122C-75AE823545FD}"/>
                </a:ext>
              </a:extLst>
            </p:cNvPr>
            <p:cNvSpPr txBox="1"/>
            <p:nvPr/>
          </p:nvSpPr>
          <p:spPr>
            <a:xfrm>
              <a:off x="5505181" y="3952710"/>
              <a:ext cx="4392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0</a:t>
              </a:r>
              <a:endParaRPr lang="en-PH" sz="2100" b="1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0D46C08-A24C-89DE-13C3-601F19E42BE1}"/>
                </a:ext>
              </a:extLst>
            </p:cNvPr>
            <p:cNvSpPr txBox="1"/>
            <p:nvPr/>
          </p:nvSpPr>
          <p:spPr>
            <a:xfrm>
              <a:off x="5561621" y="1195287"/>
              <a:ext cx="3828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1</a:t>
              </a:r>
              <a:endParaRPr lang="en-PH" sz="2100" b="1" dirty="0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6C6580B-5419-3F30-CD3B-955AADBC1B2D}"/>
                </a:ext>
              </a:extLst>
            </p:cNvPr>
            <p:cNvCxnSpPr>
              <a:cxnSpLocks/>
            </p:cNvCxnSpPr>
            <p:nvPr/>
          </p:nvCxnSpPr>
          <p:spPr>
            <a:xfrm>
              <a:off x="9197684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2D9CF2E-0A6E-7287-6641-74F7633E8F2C}"/>
                </a:ext>
              </a:extLst>
            </p:cNvPr>
            <p:cNvCxnSpPr>
              <a:cxnSpLocks/>
            </p:cNvCxnSpPr>
            <p:nvPr/>
          </p:nvCxnSpPr>
          <p:spPr>
            <a:xfrm>
              <a:off x="10077076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D584D6A-2CBC-A3F3-30DC-D847CA72A507}"/>
                </a:ext>
              </a:extLst>
            </p:cNvPr>
            <p:cNvSpPr txBox="1"/>
            <p:nvPr/>
          </p:nvSpPr>
          <p:spPr>
            <a:xfrm>
              <a:off x="9932210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4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4FFFF3F-9BF1-33BD-3705-039F4867EB0F}"/>
                </a:ext>
              </a:extLst>
            </p:cNvPr>
            <p:cNvSpPr txBox="1"/>
            <p:nvPr/>
          </p:nvSpPr>
          <p:spPr>
            <a:xfrm>
              <a:off x="10785307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5</a:t>
              </a: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44203F91-6458-71CA-6C8F-448AD18535B6}"/>
                </a:ext>
              </a:extLst>
            </p:cNvPr>
            <p:cNvSpPr/>
            <p:nvPr/>
          </p:nvSpPr>
          <p:spPr>
            <a:xfrm>
              <a:off x="6598508" y="1433867"/>
              <a:ext cx="4588476" cy="2852826"/>
            </a:xfrm>
            <a:custGeom>
              <a:avLst/>
              <a:gdLst>
                <a:gd name="connsiteX0" fmla="*/ 0 w 4588476"/>
                <a:gd name="connsiteY0" fmla="*/ 2750955 h 2852826"/>
                <a:gd name="connsiteX1" fmla="*/ 1276865 w 4588476"/>
                <a:gd name="connsiteY1" fmla="*/ 2569722 h 2852826"/>
                <a:gd name="connsiteX2" fmla="*/ 1952368 w 4588476"/>
                <a:gd name="connsiteY2" fmla="*/ 345506 h 2852826"/>
                <a:gd name="connsiteX3" fmla="*/ 4539049 w 4588476"/>
                <a:gd name="connsiteY3" fmla="*/ 7755 h 2852826"/>
                <a:gd name="connsiteX4" fmla="*/ 4539049 w 4588476"/>
                <a:gd name="connsiteY4" fmla="*/ 7755 h 2852826"/>
                <a:gd name="connsiteX5" fmla="*/ 4588476 w 4588476"/>
                <a:gd name="connsiteY5" fmla="*/ 7755 h 285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8476" h="2852826">
                  <a:moveTo>
                    <a:pt x="0" y="2750955"/>
                  </a:moveTo>
                  <a:cubicBezTo>
                    <a:pt x="475735" y="2860792"/>
                    <a:pt x="951470" y="2970630"/>
                    <a:pt x="1276865" y="2569722"/>
                  </a:cubicBezTo>
                  <a:cubicBezTo>
                    <a:pt x="1602260" y="2168814"/>
                    <a:pt x="1408671" y="772501"/>
                    <a:pt x="1952368" y="345506"/>
                  </a:cubicBezTo>
                  <a:cubicBezTo>
                    <a:pt x="2496065" y="-81489"/>
                    <a:pt x="4539049" y="7755"/>
                    <a:pt x="4539049" y="7755"/>
                  </a:cubicBezTo>
                  <a:lnTo>
                    <a:pt x="4539049" y="7755"/>
                  </a:lnTo>
                  <a:lnTo>
                    <a:pt x="4588476" y="7755"/>
                  </a:lnTo>
                </a:path>
              </a:pathLst>
            </a:custGeom>
            <a:noFill/>
            <a:ln w="762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298B254-FE3C-911E-93E2-795561385872}"/>
                </a:ext>
              </a:extLst>
            </p:cNvPr>
            <p:cNvSpPr/>
            <p:nvPr/>
          </p:nvSpPr>
          <p:spPr>
            <a:xfrm>
              <a:off x="7123339" y="4059795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D133662-8712-A783-7526-D2273B0BABD1}"/>
                </a:ext>
              </a:extLst>
            </p:cNvPr>
            <p:cNvSpPr/>
            <p:nvPr/>
          </p:nvSpPr>
          <p:spPr>
            <a:xfrm>
              <a:off x="6672259" y="4016891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6D83153-6645-F8D6-3EBC-8D8B3630E2E9}"/>
                </a:ext>
              </a:extLst>
            </p:cNvPr>
            <p:cNvSpPr/>
            <p:nvPr/>
          </p:nvSpPr>
          <p:spPr>
            <a:xfrm>
              <a:off x="9147196" y="1375048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8C9F3CE-D0CF-3BC8-E558-677E9A15B8F6}"/>
                </a:ext>
              </a:extLst>
            </p:cNvPr>
            <p:cNvSpPr/>
            <p:nvPr/>
          </p:nvSpPr>
          <p:spPr>
            <a:xfrm>
              <a:off x="9875608" y="1282191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3DE788E-C59F-EC9F-E39C-61130EB1AF53}"/>
                </a:ext>
              </a:extLst>
            </p:cNvPr>
            <p:cNvSpPr/>
            <p:nvPr/>
          </p:nvSpPr>
          <p:spPr>
            <a:xfrm>
              <a:off x="10282166" y="1286150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234AFAF-F62B-6E57-2290-EA42828CE70C}"/>
                </a:ext>
              </a:extLst>
            </p:cNvPr>
            <p:cNvSpPr/>
            <p:nvPr/>
          </p:nvSpPr>
          <p:spPr>
            <a:xfrm>
              <a:off x="10715775" y="1282192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318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Gradient Ascent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/>
              <p:nvPr/>
            </p:nvSpPr>
            <p:spPr>
              <a:xfrm>
                <a:off x="1364874" y="1896378"/>
                <a:ext cx="9462245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1896378"/>
                <a:ext cx="9462245" cy="8793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9C0EA3-3F3F-E58D-C5A7-265392D15844}"/>
                  </a:ext>
                </a:extLst>
              </p:cNvPr>
              <p:cNvSpPr txBox="1"/>
              <p:nvPr/>
            </p:nvSpPr>
            <p:spPr>
              <a:xfrm>
                <a:off x="1364874" y="3603048"/>
                <a:ext cx="9462245" cy="521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9C0EA3-3F3F-E58D-C5A7-265392D15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3603048"/>
                <a:ext cx="9462245" cy="5211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561A81-3E98-E8B4-9BB6-04FAF09EBDB7}"/>
                  </a:ext>
                </a:extLst>
              </p:cNvPr>
              <p:cNvSpPr txBox="1"/>
              <p:nvPr/>
            </p:nvSpPr>
            <p:spPr>
              <a:xfrm>
                <a:off x="1364874" y="4706651"/>
                <a:ext cx="1022170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Equation to update the logistic regression model parameters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3000" dirty="0"/>
                  <a:t> </a:t>
                </a:r>
                <a:endParaRPr lang="en-PH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561A81-3E98-E8B4-9BB6-04FAF09EB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4706651"/>
                <a:ext cx="10221701" cy="553998"/>
              </a:xfrm>
              <a:prstGeom prst="rect">
                <a:avLst/>
              </a:prstGeom>
              <a:blipFill>
                <a:blip r:embed="rId6"/>
                <a:stretch>
                  <a:fillRect l="-1431" t="-13187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7033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61A81-3E98-E8B4-9BB6-04FAF09EBDB7}"/>
              </a:ext>
            </a:extLst>
          </p:cNvPr>
          <p:cNvSpPr txBox="1"/>
          <p:nvPr/>
        </p:nvSpPr>
        <p:spPr>
          <a:xfrm>
            <a:off x="738340" y="1260718"/>
            <a:ext cx="102217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hlinkClick r:id="rId4"/>
              </a:rPr>
              <a:t>https://www.youtube.com/watch?v=vN5cNN2-HWE&amp;list=PLblh5JKOoLUKxzEP5HA2d-Li7IJkHfXSe&amp;index=2&amp;t=382s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https://</a:t>
            </a:r>
            <a:r>
              <a:rPr lang="en-US" sz="3000" dirty="0" err="1"/>
              <a:t>www.youtube.com</a:t>
            </a:r>
            <a:r>
              <a:rPr lang="en-US" sz="3000" dirty="0"/>
              <a:t>/</a:t>
            </a:r>
            <a:r>
              <a:rPr lang="en-US" sz="3000" dirty="0" err="1"/>
              <a:t>watch?v</a:t>
            </a:r>
            <a:r>
              <a:rPr lang="en-US" sz="3000" dirty="0"/>
              <a:t>=BfKanl1aSG0&amp;list=PLblh5JKOoLUKxzEP5HA2d-Li7IJkHfXSe&amp;index=3</a:t>
            </a:r>
          </a:p>
        </p:txBody>
      </p:sp>
    </p:spTree>
    <p:extLst>
      <p:ext uri="{BB962C8B-B14F-4D97-AF65-F5344CB8AC3E}">
        <p14:creationId xmlns:p14="http://schemas.microsoft.com/office/powerpoint/2010/main" val="325950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BD565E54-E3BC-895A-4E3D-E988572A59DE}"/>
              </a:ext>
            </a:extLst>
          </p:cNvPr>
          <p:cNvGrpSpPr/>
          <p:nvPr/>
        </p:nvGrpSpPr>
        <p:grpSpPr>
          <a:xfrm>
            <a:off x="7221235" y="440236"/>
            <a:ext cx="4120551" cy="4074450"/>
            <a:chOff x="595664" y="525442"/>
            <a:chExt cx="4120551" cy="407445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63D3B1B-1B9B-8D29-C16C-7CDCD09D9B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7230" y="1012369"/>
              <a:ext cx="0" cy="3190683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1758173-455A-E6FC-03CD-4C8D966A8060}"/>
                </a:ext>
              </a:extLst>
            </p:cNvPr>
            <p:cNvCxnSpPr>
              <a:cxnSpLocks/>
            </p:cNvCxnSpPr>
            <p:nvPr/>
          </p:nvCxnSpPr>
          <p:spPr>
            <a:xfrm>
              <a:off x="1272563" y="2666600"/>
              <a:ext cx="3443652" cy="4954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1B8008E-F88F-26A9-34CF-1D0C0186AF0C}"/>
                </a:ext>
              </a:extLst>
            </p:cNvPr>
            <p:cNvCxnSpPr>
              <a:cxnSpLocks/>
            </p:cNvCxnSpPr>
            <p:nvPr/>
          </p:nvCxnSpPr>
          <p:spPr>
            <a:xfrm>
              <a:off x="1901747" y="2502174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9C9D232-259F-7C60-75EB-89BC26670247}"/>
                </a:ext>
              </a:extLst>
            </p:cNvPr>
            <p:cNvCxnSpPr>
              <a:cxnSpLocks/>
            </p:cNvCxnSpPr>
            <p:nvPr/>
          </p:nvCxnSpPr>
          <p:spPr>
            <a:xfrm>
              <a:off x="2420378" y="2508119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78E3C1D-EC6D-6A7E-6973-E9962D366FDB}"/>
                </a:ext>
              </a:extLst>
            </p:cNvPr>
            <p:cNvCxnSpPr>
              <a:cxnSpLocks/>
            </p:cNvCxnSpPr>
            <p:nvPr/>
          </p:nvCxnSpPr>
          <p:spPr>
            <a:xfrm>
              <a:off x="2939009" y="2514062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4D85D6-04C9-8304-E8F6-946C2A8D70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3904262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5C6A4DE-754C-ACEF-5920-11CEF604A2D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1148079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77FEC04-BEB8-5EED-330F-1F484534C55C}"/>
                </a:ext>
              </a:extLst>
            </p:cNvPr>
            <p:cNvSpPr txBox="1"/>
            <p:nvPr/>
          </p:nvSpPr>
          <p:spPr>
            <a:xfrm>
              <a:off x="657497" y="1166902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3</a:t>
              </a:r>
              <a:endParaRPr lang="en-PH" sz="1200" b="1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C8AB5D1-6F54-9BEC-6980-8C365DA075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1607443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C82C357-B4DC-5A1A-C685-818EB83FAC1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2991" y="2066808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56F7A3-0D65-7872-4056-F9DA13D2766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3444899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9F6B4A-6023-2BDE-9A77-0E5658628C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2991" y="2985535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198B42E-A3DC-09B8-C9F8-11CE23F1EFF7}"/>
                </a:ext>
              </a:extLst>
            </p:cNvPr>
            <p:cNvCxnSpPr>
              <a:cxnSpLocks/>
            </p:cNvCxnSpPr>
            <p:nvPr/>
          </p:nvCxnSpPr>
          <p:spPr>
            <a:xfrm>
              <a:off x="3457639" y="2502175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A3B0B22-1027-43A4-A2DC-9726E8DC7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76271" y="2505147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9BC988-A050-2B50-3C57-9D260E9579DD}"/>
                </a:ext>
              </a:extLst>
            </p:cNvPr>
            <p:cNvCxnSpPr>
              <a:cxnSpLocks/>
            </p:cNvCxnSpPr>
            <p:nvPr/>
          </p:nvCxnSpPr>
          <p:spPr>
            <a:xfrm>
              <a:off x="4494899" y="2517033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5AF909-B64A-F6A3-2136-B933D4460B3C}"/>
                </a:ext>
              </a:extLst>
            </p:cNvPr>
            <p:cNvSpPr txBox="1"/>
            <p:nvPr/>
          </p:nvSpPr>
          <p:spPr>
            <a:xfrm>
              <a:off x="657935" y="1590550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2</a:t>
              </a:r>
              <a:endParaRPr lang="en-PH" sz="12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B8D25A-CF20-BBC8-CF96-DC63B80F0730}"/>
                </a:ext>
              </a:extLst>
            </p:cNvPr>
            <p:cNvSpPr txBox="1"/>
            <p:nvPr/>
          </p:nvSpPr>
          <p:spPr>
            <a:xfrm>
              <a:off x="657935" y="2080670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1</a:t>
              </a:r>
              <a:endParaRPr lang="en-PH" sz="12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D0C825-3A1A-CAEF-5560-BC0EE2D0CEBB}"/>
                </a:ext>
              </a:extLst>
            </p:cNvPr>
            <p:cNvSpPr txBox="1"/>
            <p:nvPr/>
          </p:nvSpPr>
          <p:spPr>
            <a:xfrm>
              <a:off x="666731" y="2544989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0</a:t>
              </a:r>
              <a:endParaRPr lang="en-PH" sz="12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A4947E-3B26-CE6A-8216-FAC8830A706B}"/>
                </a:ext>
              </a:extLst>
            </p:cNvPr>
            <p:cNvSpPr txBox="1"/>
            <p:nvPr/>
          </p:nvSpPr>
          <p:spPr>
            <a:xfrm>
              <a:off x="660931" y="2999398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-1</a:t>
              </a:r>
              <a:endParaRPr lang="en-PH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9BCB5B-1B35-CAE6-5E84-E783E9E7CE61}"/>
                </a:ext>
              </a:extLst>
            </p:cNvPr>
            <p:cNvSpPr txBox="1"/>
            <p:nvPr/>
          </p:nvSpPr>
          <p:spPr>
            <a:xfrm>
              <a:off x="657496" y="3467192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-2</a:t>
              </a:r>
              <a:endParaRPr lang="en-PH" sz="12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0C6BC9-E5CC-3E56-801A-10E2E0D9B056}"/>
                </a:ext>
              </a:extLst>
            </p:cNvPr>
            <p:cNvSpPr txBox="1"/>
            <p:nvPr/>
          </p:nvSpPr>
          <p:spPr>
            <a:xfrm>
              <a:off x="660932" y="3918125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-3</a:t>
              </a:r>
              <a:endParaRPr lang="en-PH" sz="12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A21AE13-9D31-FBB2-8EE5-C426C7AC0CA5}"/>
                </a:ext>
              </a:extLst>
            </p:cNvPr>
            <p:cNvSpPr txBox="1"/>
            <p:nvPr/>
          </p:nvSpPr>
          <p:spPr>
            <a:xfrm>
              <a:off x="595665" y="525442"/>
              <a:ext cx="650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+ Infinity</a:t>
              </a:r>
              <a:endParaRPr lang="en-PH" sz="900" b="1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A428D60-F4D7-F176-89FB-BED4E13D1A2B}"/>
                </a:ext>
              </a:extLst>
            </p:cNvPr>
            <p:cNvSpPr txBox="1"/>
            <p:nvPr/>
          </p:nvSpPr>
          <p:spPr>
            <a:xfrm>
              <a:off x="595664" y="4369060"/>
              <a:ext cx="650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- Infinity</a:t>
              </a:r>
              <a:endParaRPr lang="en-PH" sz="900" b="1" dirty="0"/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1DF85378-2600-71C8-77CB-125F8F74FFAD}"/>
                </a:ext>
              </a:extLst>
            </p:cNvPr>
            <p:cNvCxnSpPr>
              <a:cxnSpLocks/>
            </p:cNvCxnSpPr>
            <p:nvPr/>
          </p:nvCxnSpPr>
          <p:spPr>
            <a:xfrm>
              <a:off x="1245696" y="652008"/>
              <a:ext cx="3349123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EE4BEDB-A5CB-4D7B-0A57-6C0810D869BB}"/>
                </a:ext>
              </a:extLst>
            </p:cNvPr>
            <p:cNvCxnSpPr>
              <a:cxnSpLocks/>
            </p:cNvCxnSpPr>
            <p:nvPr/>
          </p:nvCxnSpPr>
          <p:spPr>
            <a:xfrm>
              <a:off x="1245696" y="4495626"/>
              <a:ext cx="3249204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A3CC96E-6014-CDC4-5794-0FC73E4DF548}"/>
                </a:ext>
              </a:extLst>
            </p:cNvPr>
            <p:cNvSpPr/>
            <p:nvPr/>
          </p:nvSpPr>
          <p:spPr>
            <a:xfrm>
              <a:off x="2454717" y="535958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924110-65B4-3696-D3F6-2708E1D31B39}"/>
                </a:ext>
              </a:extLst>
            </p:cNvPr>
            <p:cNvSpPr/>
            <p:nvPr/>
          </p:nvSpPr>
          <p:spPr>
            <a:xfrm>
              <a:off x="3074739" y="533456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565CBC-8CC5-8B07-A655-87A370169035}"/>
                </a:ext>
              </a:extLst>
            </p:cNvPr>
            <p:cNvSpPr/>
            <p:nvPr/>
          </p:nvSpPr>
          <p:spPr>
            <a:xfrm>
              <a:off x="3451122" y="534874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A1C847-BB7C-7506-5D2F-0E04754856C9}"/>
                </a:ext>
              </a:extLst>
            </p:cNvPr>
            <p:cNvSpPr/>
            <p:nvPr/>
          </p:nvSpPr>
          <p:spPr>
            <a:xfrm>
              <a:off x="3735973" y="534874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8A0F51-9793-AEFD-4C6A-3C26A1C6D951}"/>
                </a:ext>
              </a:extLst>
            </p:cNvPr>
            <p:cNvSpPr/>
            <p:nvPr/>
          </p:nvSpPr>
          <p:spPr>
            <a:xfrm>
              <a:off x="4020823" y="533075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4228CC-1B0F-9AF8-C7D0-A0765A6A5CF1}"/>
                </a:ext>
              </a:extLst>
            </p:cNvPr>
            <p:cNvSpPr/>
            <p:nvPr/>
          </p:nvSpPr>
          <p:spPr>
            <a:xfrm>
              <a:off x="1901747" y="439956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79ABA86-AC0A-964B-7C39-48DFF84110C9}"/>
                </a:ext>
              </a:extLst>
            </p:cNvPr>
            <p:cNvSpPr/>
            <p:nvPr/>
          </p:nvSpPr>
          <p:spPr>
            <a:xfrm>
              <a:off x="2255676" y="439823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ECE7E0A-6B15-779C-DA77-FB1A30C02845}"/>
                </a:ext>
              </a:extLst>
            </p:cNvPr>
            <p:cNvSpPr/>
            <p:nvPr/>
          </p:nvSpPr>
          <p:spPr>
            <a:xfrm>
              <a:off x="1642432" y="4403221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1CB2ACD-6CA2-26EA-CEAD-AAD1FE3BFFDF}"/>
                </a:ext>
              </a:extLst>
            </p:cNvPr>
            <p:cNvSpPr/>
            <p:nvPr/>
          </p:nvSpPr>
          <p:spPr>
            <a:xfrm>
              <a:off x="3286420" y="439823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ight Arrow 86">
            <a:extLst>
              <a:ext uri="{FF2B5EF4-FFF2-40B4-BE49-F238E27FC236}">
                <a16:creationId xmlns:a16="http://schemas.microsoft.com/office/drawing/2014/main" id="{CD2BB467-0C82-8EBF-DEDA-6C6A4C28AC09}"/>
              </a:ext>
            </a:extLst>
          </p:cNvPr>
          <p:cNvSpPr/>
          <p:nvPr/>
        </p:nvSpPr>
        <p:spPr>
          <a:xfrm>
            <a:off x="5840941" y="2235145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582F0B7-2B70-B298-4602-4340BF44D574}"/>
              </a:ext>
            </a:extLst>
          </p:cNvPr>
          <p:cNvGrpSpPr/>
          <p:nvPr/>
        </p:nvGrpSpPr>
        <p:grpSpPr>
          <a:xfrm>
            <a:off x="151585" y="604257"/>
            <a:ext cx="5102393" cy="4106103"/>
            <a:chOff x="5505181" y="903357"/>
            <a:chExt cx="6225499" cy="4753755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266EBCD-DB19-7445-755F-D1F229ADCB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3221" y="903357"/>
              <a:ext cx="0" cy="390538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CBBA4CE-8D14-B357-02B3-EDB296F040EA}"/>
                </a:ext>
              </a:extLst>
            </p:cNvPr>
            <p:cNvCxnSpPr>
              <a:cxnSpLocks/>
            </p:cNvCxnSpPr>
            <p:nvPr/>
          </p:nvCxnSpPr>
          <p:spPr>
            <a:xfrm>
              <a:off x="6183545" y="4778195"/>
              <a:ext cx="5547135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4913D41-3645-6CE9-D8C4-07FA15FB7AE6}"/>
                </a:ext>
              </a:extLst>
            </p:cNvPr>
            <p:cNvCxnSpPr>
              <a:cxnSpLocks/>
            </p:cNvCxnSpPr>
            <p:nvPr/>
          </p:nvCxnSpPr>
          <p:spPr>
            <a:xfrm>
              <a:off x="743890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8AB4453-2EF2-299A-BB72-027EEF7B2DC4}"/>
                </a:ext>
              </a:extLst>
            </p:cNvPr>
            <p:cNvCxnSpPr>
              <a:cxnSpLocks/>
            </p:cNvCxnSpPr>
            <p:nvPr/>
          </p:nvCxnSpPr>
          <p:spPr>
            <a:xfrm>
              <a:off x="8318292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46958EE-85DA-5F23-6550-6E5D119BEF1A}"/>
                </a:ext>
              </a:extLst>
            </p:cNvPr>
            <p:cNvCxnSpPr>
              <a:cxnSpLocks/>
            </p:cNvCxnSpPr>
            <p:nvPr/>
          </p:nvCxnSpPr>
          <p:spPr>
            <a:xfrm>
              <a:off x="1095647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F19B89B-6387-DAB6-A2B6-757A40A9A869}"/>
                </a:ext>
              </a:extLst>
            </p:cNvPr>
            <p:cNvSpPr txBox="1"/>
            <p:nvPr/>
          </p:nvSpPr>
          <p:spPr>
            <a:xfrm>
              <a:off x="7267743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3567F03-C617-2A22-4318-7485E0FB4875}"/>
                </a:ext>
              </a:extLst>
            </p:cNvPr>
            <p:cNvSpPr txBox="1"/>
            <p:nvPr/>
          </p:nvSpPr>
          <p:spPr>
            <a:xfrm>
              <a:off x="8173426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0C170C4-24CE-CF40-81AE-CCEFB3BE6009}"/>
                </a:ext>
              </a:extLst>
            </p:cNvPr>
            <p:cNvSpPr txBox="1"/>
            <p:nvPr/>
          </p:nvSpPr>
          <p:spPr>
            <a:xfrm>
              <a:off x="9020616" y="50741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3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B8015BA-2F2C-216C-1CF3-B98A4715B6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22896" y="3868381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BA34BEE-0379-3136-513A-370ADF32EB4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03221" y="1105785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918E4A-BC01-FBE3-122C-75AE823545FD}"/>
                </a:ext>
              </a:extLst>
            </p:cNvPr>
            <p:cNvSpPr txBox="1"/>
            <p:nvPr/>
          </p:nvSpPr>
          <p:spPr>
            <a:xfrm>
              <a:off x="5505181" y="3952710"/>
              <a:ext cx="4392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0</a:t>
              </a:r>
              <a:endParaRPr lang="en-PH" sz="2100" b="1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0D46C08-A24C-89DE-13C3-601F19E42BE1}"/>
                </a:ext>
              </a:extLst>
            </p:cNvPr>
            <p:cNvSpPr txBox="1"/>
            <p:nvPr/>
          </p:nvSpPr>
          <p:spPr>
            <a:xfrm>
              <a:off x="5561621" y="1195287"/>
              <a:ext cx="3828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1</a:t>
              </a:r>
              <a:endParaRPr lang="en-PH" sz="2100" b="1" dirty="0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6C6580B-5419-3F30-CD3B-955AADBC1B2D}"/>
                </a:ext>
              </a:extLst>
            </p:cNvPr>
            <p:cNvCxnSpPr>
              <a:cxnSpLocks/>
            </p:cNvCxnSpPr>
            <p:nvPr/>
          </p:nvCxnSpPr>
          <p:spPr>
            <a:xfrm>
              <a:off x="9197684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2D9CF2E-0A6E-7287-6641-74F7633E8F2C}"/>
                </a:ext>
              </a:extLst>
            </p:cNvPr>
            <p:cNvCxnSpPr>
              <a:cxnSpLocks/>
            </p:cNvCxnSpPr>
            <p:nvPr/>
          </p:nvCxnSpPr>
          <p:spPr>
            <a:xfrm>
              <a:off x="10077076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D584D6A-2CBC-A3F3-30DC-D847CA72A507}"/>
                </a:ext>
              </a:extLst>
            </p:cNvPr>
            <p:cNvSpPr txBox="1"/>
            <p:nvPr/>
          </p:nvSpPr>
          <p:spPr>
            <a:xfrm>
              <a:off x="9932210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4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4FFFF3F-9BF1-33BD-3705-039F4867EB0F}"/>
                </a:ext>
              </a:extLst>
            </p:cNvPr>
            <p:cNvSpPr txBox="1"/>
            <p:nvPr/>
          </p:nvSpPr>
          <p:spPr>
            <a:xfrm>
              <a:off x="10785307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5</a:t>
              </a: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44203F91-6458-71CA-6C8F-448AD18535B6}"/>
                </a:ext>
              </a:extLst>
            </p:cNvPr>
            <p:cNvSpPr/>
            <p:nvPr/>
          </p:nvSpPr>
          <p:spPr>
            <a:xfrm>
              <a:off x="6598508" y="1433867"/>
              <a:ext cx="4588476" cy="2852826"/>
            </a:xfrm>
            <a:custGeom>
              <a:avLst/>
              <a:gdLst>
                <a:gd name="connsiteX0" fmla="*/ 0 w 4588476"/>
                <a:gd name="connsiteY0" fmla="*/ 2750955 h 2852826"/>
                <a:gd name="connsiteX1" fmla="*/ 1276865 w 4588476"/>
                <a:gd name="connsiteY1" fmla="*/ 2569722 h 2852826"/>
                <a:gd name="connsiteX2" fmla="*/ 1952368 w 4588476"/>
                <a:gd name="connsiteY2" fmla="*/ 345506 h 2852826"/>
                <a:gd name="connsiteX3" fmla="*/ 4539049 w 4588476"/>
                <a:gd name="connsiteY3" fmla="*/ 7755 h 2852826"/>
                <a:gd name="connsiteX4" fmla="*/ 4539049 w 4588476"/>
                <a:gd name="connsiteY4" fmla="*/ 7755 h 2852826"/>
                <a:gd name="connsiteX5" fmla="*/ 4588476 w 4588476"/>
                <a:gd name="connsiteY5" fmla="*/ 7755 h 285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8476" h="2852826">
                  <a:moveTo>
                    <a:pt x="0" y="2750955"/>
                  </a:moveTo>
                  <a:cubicBezTo>
                    <a:pt x="475735" y="2860792"/>
                    <a:pt x="951470" y="2970630"/>
                    <a:pt x="1276865" y="2569722"/>
                  </a:cubicBezTo>
                  <a:cubicBezTo>
                    <a:pt x="1602260" y="2168814"/>
                    <a:pt x="1408671" y="772501"/>
                    <a:pt x="1952368" y="345506"/>
                  </a:cubicBezTo>
                  <a:cubicBezTo>
                    <a:pt x="2496065" y="-81489"/>
                    <a:pt x="4539049" y="7755"/>
                    <a:pt x="4539049" y="7755"/>
                  </a:cubicBezTo>
                  <a:lnTo>
                    <a:pt x="4539049" y="7755"/>
                  </a:lnTo>
                  <a:lnTo>
                    <a:pt x="4588476" y="7755"/>
                  </a:lnTo>
                </a:path>
              </a:pathLst>
            </a:custGeom>
            <a:noFill/>
            <a:ln w="762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298B254-FE3C-911E-93E2-795561385872}"/>
                </a:ext>
              </a:extLst>
            </p:cNvPr>
            <p:cNvSpPr/>
            <p:nvPr/>
          </p:nvSpPr>
          <p:spPr>
            <a:xfrm>
              <a:off x="7123339" y="4059795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D133662-8712-A783-7526-D2273B0BABD1}"/>
                </a:ext>
              </a:extLst>
            </p:cNvPr>
            <p:cNvSpPr/>
            <p:nvPr/>
          </p:nvSpPr>
          <p:spPr>
            <a:xfrm>
              <a:off x="6672259" y="4016891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6D83153-6645-F8D6-3EBC-8D8B3630E2E9}"/>
                </a:ext>
              </a:extLst>
            </p:cNvPr>
            <p:cNvSpPr/>
            <p:nvPr/>
          </p:nvSpPr>
          <p:spPr>
            <a:xfrm>
              <a:off x="9147196" y="1375048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8C9F3CE-D0CF-3BC8-E558-677E9A15B8F6}"/>
                </a:ext>
              </a:extLst>
            </p:cNvPr>
            <p:cNvSpPr/>
            <p:nvPr/>
          </p:nvSpPr>
          <p:spPr>
            <a:xfrm>
              <a:off x="9875608" y="1282191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3DE788E-C59F-EC9F-E39C-61130EB1AF53}"/>
                </a:ext>
              </a:extLst>
            </p:cNvPr>
            <p:cNvSpPr/>
            <p:nvPr/>
          </p:nvSpPr>
          <p:spPr>
            <a:xfrm>
              <a:off x="10282166" y="1286150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234AFAF-F62B-6E57-2290-EA42828CE70C}"/>
                </a:ext>
              </a:extLst>
            </p:cNvPr>
            <p:cNvSpPr/>
            <p:nvPr/>
          </p:nvSpPr>
          <p:spPr>
            <a:xfrm>
              <a:off x="10715775" y="1282192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98EBCEA-A9AA-F948-5CC7-4A984BF07B26}"/>
                  </a:ext>
                </a:extLst>
              </p:cNvPr>
              <p:cNvSpPr txBox="1"/>
              <p:nvPr/>
            </p:nvSpPr>
            <p:spPr>
              <a:xfrm>
                <a:off x="4763201" y="4873024"/>
                <a:ext cx="6696351" cy="1282723"/>
              </a:xfrm>
              <a:custGeom>
                <a:avLst/>
                <a:gdLst>
                  <a:gd name="connsiteX0" fmla="*/ 0 w 6696351"/>
                  <a:gd name="connsiteY0" fmla="*/ 0 h 1282723"/>
                  <a:gd name="connsiteX1" fmla="*/ 491066 w 6696351"/>
                  <a:gd name="connsiteY1" fmla="*/ 0 h 1282723"/>
                  <a:gd name="connsiteX2" fmla="*/ 848204 w 6696351"/>
                  <a:gd name="connsiteY2" fmla="*/ 0 h 1282723"/>
                  <a:gd name="connsiteX3" fmla="*/ 1540161 w 6696351"/>
                  <a:gd name="connsiteY3" fmla="*/ 0 h 1282723"/>
                  <a:gd name="connsiteX4" fmla="*/ 2031226 w 6696351"/>
                  <a:gd name="connsiteY4" fmla="*/ 0 h 1282723"/>
                  <a:gd name="connsiteX5" fmla="*/ 2522292 w 6696351"/>
                  <a:gd name="connsiteY5" fmla="*/ 0 h 1282723"/>
                  <a:gd name="connsiteX6" fmla="*/ 3214248 w 6696351"/>
                  <a:gd name="connsiteY6" fmla="*/ 0 h 1282723"/>
                  <a:gd name="connsiteX7" fmla="*/ 3638351 w 6696351"/>
                  <a:gd name="connsiteY7" fmla="*/ 0 h 1282723"/>
                  <a:gd name="connsiteX8" fmla="*/ 4330307 w 6696351"/>
                  <a:gd name="connsiteY8" fmla="*/ 0 h 1282723"/>
                  <a:gd name="connsiteX9" fmla="*/ 5022263 w 6696351"/>
                  <a:gd name="connsiteY9" fmla="*/ 0 h 1282723"/>
                  <a:gd name="connsiteX10" fmla="*/ 5580293 w 6696351"/>
                  <a:gd name="connsiteY10" fmla="*/ 0 h 1282723"/>
                  <a:gd name="connsiteX11" fmla="*/ 6696351 w 6696351"/>
                  <a:gd name="connsiteY11" fmla="*/ 0 h 1282723"/>
                  <a:gd name="connsiteX12" fmla="*/ 6696351 w 6696351"/>
                  <a:gd name="connsiteY12" fmla="*/ 414747 h 1282723"/>
                  <a:gd name="connsiteX13" fmla="*/ 6696351 w 6696351"/>
                  <a:gd name="connsiteY13" fmla="*/ 803840 h 1282723"/>
                  <a:gd name="connsiteX14" fmla="*/ 6696351 w 6696351"/>
                  <a:gd name="connsiteY14" fmla="*/ 1282723 h 1282723"/>
                  <a:gd name="connsiteX15" fmla="*/ 6138322 w 6696351"/>
                  <a:gd name="connsiteY15" fmla="*/ 1282723 h 1282723"/>
                  <a:gd name="connsiteX16" fmla="*/ 5580293 w 6696351"/>
                  <a:gd name="connsiteY16" fmla="*/ 1282723 h 1282723"/>
                  <a:gd name="connsiteX17" fmla="*/ 4888336 w 6696351"/>
                  <a:gd name="connsiteY17" fmla="*/ 1282723 h 1282723"/>
                  <a:gd name="connsiteX18" fmla="*/ 4330307 w 6696351"/>
                  <a:gd name="connsiteY18" fmla="*/ 1282723 h 1282723"/>
                  <a:gd name="connsiteX19" fmla="*/ 3973168 w 6696351"/>
                  <a:gd name="connsiteY19" fmla="*/ 1282723 h 1282723"/>
                  <a:gd name="connsiteX20" fmla="*/ 3549066 w 6696351"/>
                  <a:gd name="connsiteY20" fmla="*/ 1282723 h 1282723"/>
                  <a:gd name="connsiteX21" fmla="*/ 2857110 w 6696351"/>
                  <a:gd name="connsiteY21" fmla="*/ 1282723 h 1282723"/>
                  <a:gd name="connsiteX22" fmla="*/ 2299081 w 6696351"/>
                  <a:gd name="connsiteY22" fmla="*/ 1282723 h 1282723"/>
                  <a:gd name="connsiteX23" fmla="*/ 1874978 w 6696351"/>
                  <a:gd name="connsiteY23" fmla="*/ 1282723 h 1282723"/>
                  <a:gd name="connsiteX24" fmla="*/ 1316949 w 6696351"/>
                  <a:gd name="connsiteY24" fmla="*/ 1282723 h 1282723"/>
                  <a:gd name="connsiteX25" fmla="*/ 959810 w 6696351"/>
                  <a:gd name="connsiteY25" fmla="*/ 1282723 h 1282723"/>
                  <a:gd name="connsiteX26" fmla="*/ 602672 w 6696351"/>
                  <a:gd name="connsiteY26" fmla="*/ 1282723 h 1282723"/>
                  <a:gd name="connsiteX27" fmla="*/ 0 w 6696351"/>
                  <a:gd name="connsiteY27" fmla="*/ 1282723 h 1282723"/>
                  <a:gd name="connsiteX28" fmla="*/ 0 w 6696351"/>
                  <a:gd name="connsiteY28" fmla="*/ 880803 h 1282723"/>
                  <a:gd name="connsiteX29" fmla="*/ 0 w 6696351"/>
                  <a:gd name="connsiteY29" fmla="*/ 427574 h 1282723"/>
                  <a:gd name="connsiteX30" fmla="*/ 0 w 6696351"/>
                  <a:gd name="connsiteY30" fmla="*/ 0 h 128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696351" h="1282723" extrusionOk="0">
                    <a:moveTo>
                      <a:pt x="0" y="0"/>
                    </a:moveTo>
                    <a:cubicBezTo>
                      <a:pt x="187003" y="-44821"/>
                      <a:pt x="272557" y="31559"/>
                      <a:pt x="491066" y="0"/>
                    </a:cubicBezTo>
                    <a:cubicBezTo>
                      <a:pt x="709575" y="-31559"/>
                      <a:pt x="761120" y="4572"/>
                      <a:pt x="848204" y="0"/>
                    </a:cubicBezTo>
                    <a:cubicBezTo>
                      <a:pt x="935288" y="-4572"/>
                      <a:pt x="1362521" y="80988"/>
                      <a:pt x="1540161" y="0"/>
                    </a:cubicBezTo>
                    <a:cubicBezTo>
                      <a:pt x="1717801" y="-80988"/>
                      <a:pt x="1830422" y="23881"/>
                      <a:pt x="2031226" y="0"/>
                    </a:cubicBezTo>
                    <a:cubicBezTo>
                      <a:pt x="2232030" y="-23881"/>
                      <a:pt x="2279173" y="51647"/>
                      <a:pt x="2522292" y="0"/>
                    </a:cubicBezTo>
                    <a:cubicBezTo>
                      <a:pt x="2765411" y="-51647"/>
                      <a:pt x="2890536" y="68"/>
                      <a:pt x="3214248" y="0"/>
                    </a:cubicBezTo>
                    <a:cubicBezTo>
                      <a:pt x="3537960" y="-68"/>
                      <a:pt x="3542230" y="15697"/>
                      <a:pt x="3638351" y="0"/>
                    </a:cubicBezTo>
                    <a:cubicBezTo>
                      <a:pt x="3734472" y="-15697"/>
                      <a:pt x="4163665" y="78676"/>
                      <a:pt x="4330307" y="0"/>
                    </a:cubicBezTo>
                    <a:cubicBezTo>
                      <a:pt x="4496949" y="-78676"/>
                      <a:pt x="4737941" y="28964"/>
                      <a:pt x="5022263" y="0"/>
                    </a:cubicBezTo>
                    <a:cubicBezTo>
                      <a:pt x="5306585" y="-28964"/>
                      <a:pt x="5339648" y="22221"/>
                      <a:pt x="5580293" y="0"/>
                    </a:cubicBezTo>
                    <a:cubicBezTo>
                      <a:pt x="5820938" y="-22221"/>
                      <a:pt x="6448997" y="120342"/>
                      <a:pt x="6696351" y="0"/>
                    </a:cubicBezTo>
                    <a:cubicBezTo>
                      <a:pt x="6706340" y="179934"/>
                      <a:pt x="6694055" y="305133"/>
                      <a:pt x="6696351" y="414747"/>
                    </a:cubicBezTo>
                    <a:cubicBezTo>
                      <a:pt x="6698647" y="524361"/>
                      <a:pt x="6655616" y="701021"/>
                      <a:pt x="6696351" y="803840"/>
                    </a:cubicBezTo>
                    <a:cubicBezTo>
                      <a:pt x="6737086" y="906659"/>
                      <a:pt x="6680316" y="1060548"/>
                      <a:pt x="6696351" y="1282723"/>
                    </a:cubicBezTo>
                    <a:cubicBezTo>
                      <a:pt x="6540415" y="1308566"/>
                      <a:pt x="6290178" y="1231128"/>
                      <a:pt x="6138322" y="1282723"/>
                    </a:cubicBezTo>
                    <a:cubicBezTo>
                      <a:pt x="5986466" y="1334318"/>
                      <a:pt x="5803218" y="1225698"/>
                      <a:pt x="5580293" y="1282723"/>
                    </a:cubicBezTo>
                    <a:cubicBezTo>
                      <a:pt x="5357368" y="1339748"/>
                      <a:pt x="5114626" y="1242050"/>
                      <a:pt x="4888336" y="1282723"/>
                    </a:cubicBezTo>
                    <a:cubicBezTo>
                      <a:pt x="4662046" y="1323396"/>
                      <a:pt x="4548622" y="1272767"/>
                      <a:pt x="4330307" y="1282723"/>
                    </a:cubicBezTo>
                    <a:cubicBezTo>
                      <a:pt x="4111992" y="1292679"/>
                      <a:pt x="4068262" y="1247386"/>
                      <a:pt x="3973168" y="1282723"/>
                    </a:cubicBezTo>
                    <a:cubicBezTo>
                      <a:pt x="3878074" y="1318060"/>
                      <a:pt x="3739843" y="1267485"/>
                      <a:pt x="3549066" y="1282723"/>
                    </a:cubicBezTo>
                    <a:cubicBezTo>
                      <a:pt x="3358289" y="1297961"/>
                      <a:pt x="3047037" y="1219110"/>
                      <a:pt x="2857110" y="1282723"/>
                    </a:cubicBezTo>
                    <a:cubicBezTo>
                      <a:pt x="2667183" y="1346336"/>
                      <a:pt x="2544671" y="1275361"/>
                      <a:pt x="2299081" y="1282723"/>
                    </a:cubicBezTo>
                    <a:cubicBezTo>
                      <a:pt x="2053491" y="1290085"/>
                      <a:pt x="2080401" y="1282546"/>
                      <a:pt x="1874978" y="1282723"/>
                    </a:cubicBezTo>
                    <a:cubicBezTo>
                      <a:pt x="1669555" y="1282900"/>
                      <a:pt x="1439198" y="1248774"/>
                      <a:pt x="1316949" y="1282723"/>
                    </a:cubicBezTo>
                    <a:cubicBezTo>
                      <a:pt x="1194700" y="1316672"/>
                      <a:pt x="1049868" y="1272490"/>
                      <a:pt x="959810" y="1282723"/>
                    </a:cubicBezTo>
                    <a:cubicBezTo>
                      <a:pt x="869752" y="1292956"/>
                      <a:pt x="777821" y="1258900"/>
                      <a:pt x="602672" y="1282723"/>
                    </a:cubicBezTo>
                    <a:cubicBezTo>
                      <a:pt x="427523" y="1306546"/>
                      <a:pt x="291924" y="1247846"/>
                      <a:pt x="0" y="1282723"/>
                    </a:cubicBezTo>
                    <a:cubicBezTo>
                      <a:pt x="-42621" y="1124790"/>
                      <a:pt x="5100" y="964363"/>
                      <a:pt x="0" y="880803"/>
                    </a:cubicBezTo>
                    <a:cubicBezTo>
                      <a:pt x="-5100" y="797243"/>
                      <a:pt x="29955" y="633243"/>
                      <a:pt x="0" y="427574"/>
                    </a:cubicBezTo>
                    <a:cubicBezTo>
                      <a:pt x="-29955" y="221905"/>
                      <a:pt x="4101" y="99621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500" dirty="0">
                    <a:latin typeface="Calibri Body"/>
                    <a:ea typeface="Cambria Math" panose="02040503050406030204" pitchFamily="18" charset="0"/>
                  </a:rPr>
                  <a:t> in this case is the probability of the person being </a:t>
                </a:r>
                <a:r>
                  <a:rPr lang="en-US" sz="2500" b="1" dirty="0">
                    <a:solidFill>
                      <a:srgbClr val="FF0000"/>
                    </a:solidFill>
                    <a:latin typeface="Calibri Body"/>
                    <a:ea typeface="Cambria Math" panose="02040503050406030204" pitchFamily="18" charset="0"/>
                  </a:rPr>
                  <a:t>obese</a:t>
                </a:r>
                <a:r>
                  <a:rPr lang="en-US" sz="2500" dirty="0">
                    <a:latin typeface="Calibri Body"/>
                    <a:ea typeface="Cambria Math" panose="02040503050406030204" pitchFamily="18" charset="0"/>
                  </a:rPr>
                  <a:t> and its value sits on the old y-axis between </a:t>
                </a:r>
                <a:r>
                  <a:rPr lang="en-US" sz="2500" b="1" dirty="0">
                    <a:latin typeface="Calibri Body"/>
                    <a:ea typeface="Cambria Math" panose="02040503050406030204" pitchFamily="18" charset="0"/>
                  </a:rPr>
                  <a:t>0</a:t>
                </a:r>
                <a:r>
                  <a:rPr lang="en-US" sz="2500" dirty="0">
                    <a:latin typeface="Calibri Body"/>
                    <a:ea typeface="Cambria Math" panose="02040503050406030204" pitchFamily="18" charset="0"/>
                  </a:rPr>
                  <a:t> and </a:t>
                </a:r>
                <a:r>
                  <a:rPr lang="en-US" sz="2500" b="1" dirty="0">
                    <a:latin typeface="Calibri Body"/>
                    <a:ea typeface="Cambria Math" panose="02040503050406030204" pitchFamily="18" charset="0"/>
                  </a:rPr>
                  <a:t>1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98EBCEA-A9AA-F948-5CC7-4A984BF07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201" y="4873024"/>
                <a:ext cx="6696351" cy="1282723"/>
              </a:xfrm>
              <a:prstGeom prst="rect">
                <a:avLst/>
              </a:prstGeom>
              <a:blipFill>
                <a:blip r:embed="rId4"/>
                <a:stretch>
                  <a:fillRect l="-936" b="-6364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6696351"/>
                          <a:gd name="connsiteY0" fmla="*/ 0 h 1282723"/>
                          <a:gd name="connsiteX1" fmla="*/ 491066 w 6696351"/>
                          <a:gd name="connsiteY1" fmla="*/ 0 h 1282723"/>
                          <a:gd name="connsiteX2" fmla="*/ 848204 w 6696351"/>
                          <a:gd name="connsiteY2" fmla="*/ 0 h 1282723"/>
                          <a:gd name="connsiteX3" fmla="*/ 1540161 w 6696351"/>
                          <a:gd name="connsiteY3" fmla="*/ 0 h 1282723"/>
                          <a:gd name="connsiteX4" fmla="*/ 2031226 w 6696351"/>
                          <a:gd name="connsiteY4" fmla="*/ 0 h 1282723"/>
                          <a:gd name="connsiteX5" fmla="*/ 2522292 w 6696351"/>
                          <a:gd name="connsiteY5" fmla="*/ 0 h 1282723"/>
                          <a:gd name="connsiteX6" fmla="*/ 3214248 w 6696351"/>
                          <a:gd name="connsiteY6" fmla="*/ 0 h 1282723"/>
                          <a:gd name="connsiteX7" fmla="*/ 3638351 w 6696351"/>
                          <a:gd name="connsiteY7" fmla="*/ 0 h 1282723"/>
                          <a:gd name="connsiteX8" fmla="*/ 4330307 w 6696351"/>
                          <a:gd name="connsiteY8" fmla="*/ 0 h 1282723"/>
                          <a:gd name="connsiteX9" fmla="*/ 5022263 w 6696351"/>
                          <a:gd name="connsiteY9" fmla="*/ 0 h 1282723"/>
                          <a:gd name="connsiteX10" fmla="*/ 5580293 w 6696351"/>
                          <a:gd name="connsiteY10" fmla="*/ 0 h 1282723"/>
                          <a:gd name="connsiteX11" fmla="*/ 6696351 w 6696351"/>
                          <a:gd name="connsiteY11" fmla="*/ 0 h 1282723"/>
                          <a:gd name="connsiteX12" fmla="*/ 6696351 w 6696351"/>
                          <a:gd name="connsiteY12" fmla="*/ 414747 h 1282723"/>
                          <a:gd name="connsiteX13" fmla="*/ 6696351 w 6696351"/>
                          <a:gd name="connsiteY13" fmla="*/ 803840 h 1282723"/>
                          <a:gd name="connsiteX14" fmla="*/ 6696351 w 6696351"/>
                          <a:gd name="connsiteY14" fmla="*/ 1282723 h 1282723"/>
                          <a:gd name="connsiteX15" fmla="*/ 6138322 w 6696351"/>
                          <a:gd name="connsiteY15" fmla="*/ 1282723 h 1282723"/>
                          <a:gd name="connsiteX16" fmla="*/ 5580293 w 6696351"/>
                          <a:gd name="connsiteY16" fmla="*/ 1282723 h 1282723"/>
                          <a:gd name="connsiteX17" fmla="*/ 4888336 w 6696351"/>
                          <a:gd name="connsiteY17" fmla="*/ 1282723 h 1282723"/>
                          <a:gd name="connsiteX18" fmla="*/ 4330307 w 6696351"/>
                          <a:gd name="connsiteY18" fmla="*/ 1282723 h 1282723"/>
                          <a:gd name="connsiteX19" fmla="*/ 3973168 w 6696351"/>
                          <a:gd name="connsiteY19" fmla="*/ 1282723 h 1282723"/>
                          <a:gd name="connsiteX20" fmla="*/ 3549066 w 6696351"/>
                          <a:gd name="connsiteY20" fmla="*/ 1282723 h 1282723"/>
                          <a:gd name="connsiteX21" fmla="*/ 2857110 w 6696351"/>
                          <a:gd name="connsiteY21" fmla="*/ 1282723 h 1282723"/>
                          <a:gd name="connsiteX22" fmla="*/ 2299081 w 6696351"/>
                          <a:gd name="connsiteY22" fmla="*/ 1282723 h 1282723"/>
                          <a:gd name="connsiteX23" fmla="*/ 1874978 w 6696351"/>
                          <a:gd name="connsiteY23" fmla="*/ 1282723 h 1282723"/>
                          <a:gd name="connsiteX24" fmla="*/ 1316949 w 6696351"/>
                          <a:gd name="connsiteY24" fmla="*/ 1282723 h 1282723"/>
                          <a:gd name="connsiteX25" fmla="*/ 959810 w 6696351"/>
                          <a:gd name="connsiteY25" fmla="*/ 1282723 h 1282723"/>
                          <a:gd name="connsiteX26" fmla="*/ 602672 w 6696351"/>
                          <a:gd name="connsiteY26" fmla="*/ 1282723 h 1282723"/>
                          <a:gd name="connsiteX27" fmla="*/ 0 w 6696351"/>
                          <a:gd name="connsiteY27" fmla="*/ 1282723 h 1282723"/>
                          <a:gd name="connsiteX28" fmla="*/ 0 w 6696351"/>
                          <a:gd name="connsiteY28" fmla="*/ 880803 h 1282723"/>
                          <a:gd name="connsiteX29" fmla="*/ 0 w 6696351"/>
                          <a:gd name="connsiteY29" fmla="*/ 427574 h 1282723"/>
                          <a:gd name="connsiteX30" fmla="*/ 0 w 6696351"/>
                          <a:gd name="connsiteY30" fmla="*/ 0 h 128272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6696351" h="1282723" extrusionOk="0">
                            <a:moveTo>
                              <a:pt x="0" y="0"/>
                            </a:moveTo>
                            <a:cubicBezTo>
                              <a:pt x="187003" y="-44821"/>
                              <a:pt x="272557" y="31559"/>
                              <a:pt x="491066" y="0"/>
                            </a:cubicBezTo>
                            <a:cubicBezTo>
                              <a:pt x="709575" y="-31559"/>
                              <a:pt x="761120" y="4572"/>
                              <a:pt x="848204" y="0"/>
                            </a:cubicBezTo>
                            <a:cubicBezTo>
                              <a:pt x="935288" y="-4572"/>
                              <a:pt x="1362521" y="80988"/>
                              <a:pt x="1540161" y="0"/>
                            </a:cubicBezTo>
                            <a:cubicBezTo>
                              <a:pt x="1717801" y="-80988"/>
                              <a:pt x="1830422" y="23881"/>
                              <a:pt x="2031226" y="0"/>
                            </a:cubicBezTo>
                            <a:cubicBezTo>
                              <a:pt x="2232030" y="-23881"/>
                              <a:pt x="2279173" y="51647"/>
                              <a:pt x="2522292" y="0"/>
                            </a:cubicBezTo>
                            <a:cubicBezTo>
                              <a:pt x="2765411" y="-51647"/>
                              <a:pt x="2890536" y="68"/>
                              <a:pt x="3214248" y="0"/>
                            </a:cubicBezTo>
                            <a:cubicBezTo>
                              <a:pt x="3537960" y="-68"/>
                              <a:pt x="3542230" y="15697"/>
                              <a:pt x="3638351" y="0"/>
                            </a:cubicBezTo>
                            <a:cubicBezTo>
                              <a:pt x="3734472" y="-15697"/>
                              <a:pt x="4163665" y="78676"/>
                              <a:pt x="4330307" y="0"/>
                            </a:cubicBezTo>
                            <a:cubicBezTo>
                              <a:pt x="4496949" y="-78676"/>
                              <a:pt x="4737941" y="28964"/>
                              <a:pt x="5022263" y="0"/>
                            </a:cubicBezTo>
                            <a:cubicBezTo>
                              <a:pt x="5306585" y="-28964"/>
                              <a:pt x="5339648" y="22221"/>
                              <a:pt x="5580293" y="0"/>
                            </a:cubicBezTo>
                            <a:cubicBezTo>
                              <a:pt x="5820938" y="-22221"/>
                              <a:pt x="6448997" y="120342"/>
                              <a:pt x="6696351" y="0"/>
                            </a:cubicBezTo>
                            <a:cubicBezTo>
                              <a:pt x="6706340" y="179934"/>
                              <a:pt x="6694055" y="305133"/>
                              <a:pt x="6696351" y="414747"/>
                            </a:cubicBezTo>
                            <a:cubicBezTo>
                              <a:pt x="6698647" y="524361"/>
                              <a:pt x="6655616" y="701021"/>
                              <a:pt x="6696351" y="803840"/>
                            </a:cubicBezTo>
                            <a:cubicBezTo>
                              <a:pt x="6737086" y="906659"/>
                              <a:pt x="6680316" y="1060548"/>
                              <a:pt x="6696351" y="1282723"/>
                            </a:cubicBezTo>
                            <a:cubicBezTo>
                              <a:pt x="6540415" y="1308566"/>
                              <a:pt x="6290178" y="1231128"/>
                              <a:pt x="6138322" y="1282723"/>
                            </a:cubicBezTo>
                            <a:cubicBezTo>
                              <a:pt x="5986466" y="1334318"/>
                              <a:pt x="5803218" y="1225698"/>
                              <a:pt x="5580293" y="1282723"/>
                            </a:cubicBezTo>
                            <a:cubicBezTo>
                              <a:pt x="5357368" y="1339748"/>
                              <a:pt x="5114626" y="1242050"/>
                              <a:pt x="4888336" y="1282723"/>
                            </a:cubicBezTo>
                            <a:cubicBezTo>
                              <a:pt x="4662046" y="1323396"/>
                              <a:pt x="4548622" y="1272767"/>
                              <a:pt x="4330307" y="1282723"/>
                            </a:cubicBezTo>
                            <a:cubicBezTo>
                              <a:pt x="4111992" y="1292679"/>
                              <a:pt x="4068262" y="1247386"/>
                              <a:pt x="3973168" y="1282723"/>
                            </a:cubicBezTo>
                            <a:cubicBezTo>
                              <a:pt x="3878074" y="1318060"/>
                              <a:pt x="3739843" y="1267485"/>
                              <a:pt x="3549066" y="1282723"/>
                            </a:cubicBezTo>
                            <a:cubicBezTo>
                              <a:pt x="3358289" y="1297961"/>
                              <a:pt x="3047037" y="1219110"/>
                              <a:pt x="2857110" y="1282723"/>
                            </a:cubicBezTo>
                            <a:cubicBezTo>
                              <a:pt x="2667183" y="1346336"/>
                              <a:pt x="2544671" y="1275361"/>
                              <a:pt x="2299081" y="1282723"/>
                            </a:cubicBezTo>
                            <a:cubicBezTo>
                              <a:pt x="2053491" y="1290085"/>
                              <a:pt x="2080401" y="1282546"/>
                              <a:pt x="1874978" y="1282723"/>
                            </a:cubicBezTo>
                            <a:cubicBezTo>
                              <a:pt x="1669555" y="1282900"/>
                              <a:pt x="1439198" y="1248774"/>
                              <a:pt x="1316949" y="1282723"/>
                            </a:cubicBezTo>
                            <a:cubicBezTo>
                              <a:pt x="1194700" y="1316672"/>
                              <a:pt x="1049868" y="1272490"/>
                              <a:pt x="959810" y="1282723"/>
                            </a:cubicBezTo>
                            <a:cubicBezTo>
                              <a:pt x="869752" y="1292956"/>
                              <a:pt x="777821" y="1258900"/>
                              <a:pt x="602672" y="1282723"/>
                            </a:cubicBezTo>
                            <a:cubicBezTo>
                              <a:pt x="427523" y="1306546"/>
                              <a:pt x="291924" y="1247846"/>
                              <a:pt x="0" y="1282723"/>
                            </a:cubicBezTo>
                            <a:cubicBezTo>
                              <a:pt x="-42621" y="1124790"/>
                              <a:pt x="5100" y="964363"/>
                              <a:pt x="0" y="880803"/>
                            </a:cubicBezTo>
                            <a:cubicBezTo>
                              <a:pt x="-5100" y="797243"/>
                              <a:pt x="29955" y="633243"/>
                              <a:pt x="0" y="427574"/>
                            </a:cubicBezTo>
                            <a:cubicBezTo>
                              <a:pt x="-29955" y="221905"/>
                              <a:pt x="4101" y="9962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99E876E-D955-D313-56BC-B1871F73BFDB}"/>
                  </a:ext>
                </a:extLst>
              </p:cNvPr>
              <p:cNvSpPr txBox="1"/>
              <p:nvPr/>
            </p:nvSpPr>
            <p:spPr>
              <a:xfrm>
                <a:off x="580718" y="4909758"/>
                <a:ext cx="3841448" cy="110549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35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5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sz="35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35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5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35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99E876E-D955-D313-56BC-B1871F73B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18" y="4909758"/>
                <a:ext cx="3841448" cy="1105495"/>
              </a:xfrm>
              <a:prstGeom prst="rect">
                <a:avLst/>
              </a:prstGeom>
              <a:blipFill>
                <a:blip r:embed="rId5"/>
                <a:stretch>
                  <a:fillRect l="-1634" r="-327" b="-543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CD9EE98-D160-F7E5-4ACF-CFE62C8CA255}"/>
                  </a:ext>
                </a:extLst>
              </p14:cNvPr>
              <p14:cNvContentPartPr/>
              <p14:nvPr/>
            </p14:nvContentPartPr>
            <p14:xfrm>
              <a:off x="125040" y="368305"/>
              <a:ext cx="1044000" cy="35812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CD9EE98-D160-F7E5-4ACF-CFE62C8CA2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040" y="332665"/>
                <a:ext cx="1115640" cy="36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421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5149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8076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5820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2875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49931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5149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2974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4356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5149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4356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6986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041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1096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057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057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4703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3617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2974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3617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1522A79-2BD7-D753-22BF-B8B421A70A34}"/>
              </a:ext>
            </a:extLst>
          </p:cNvPr>
          <p:cNvSpPr txBox="1"/>
          <p:nvPr/>
        </p:nvSpPr>
        <p:spPr>
          <a:xfrm>
            <a:off x="192687" y="2079985"/>
            <a:ext cx="3581544" cy="861774"/>
          </a:xfrm>
          <a:custGeom>
            <a:avLst/>
            <a:gdLst>
              <a:gd name="connsiteX0" fmla="*/ 0 w 3581544"/>
              <a:gd name="connsiteY0" fmla="*/ 0 h 861774"/>
              <a:gd name="connsiteX1" fmla="*/ 561109 w 3581544"/>
              <a:gd name="connsiteY1" fmla="*/ 0 h 861774"/>
              <a:gd name="connsiteX2" fmla="*/ 1050586 w 3581544"/>
              <a:gd name="connsiteY2" fmla="*/ 0 h 861774"/>
              <a:gd name="connsiteX3" fmla="*/ 1719141 w 3581544"/>
              <a:gd name="connsiteY3" fmla="*/ 0 h 861774"/>
              <a:gd name="connsiteX4" fmla="*/ 2280250 w 3581544"/>
              <a:gd name="connsiteY4" fmla="*/ 0 h 861774"/>
              <a:gd name="connsiteX5" fmla="*/ 2841358 w 3581544"/>
              <a:gd name="connsiteY5" fmla="*/ 0 h 861774"/>
              <a:gd name="connsiteX6" fmla="*/ 3581544 w 3581544"/>
              <a:gd name="connsiteY6" fmla="*/ 0 h 861774"/>
              <a:gd name="connsiteX7" fmla="*/ 3581544 w 3581544"/>
              <a:gd name="connsiteY7" fmla="*/ 413652 h 861774"/>
              <a:gd name="connsiteX8" fmla="*/ 3581544 w 3581544"/>
              <a:gd name="connsiteY8" fmla="*/ 861774 h 861774"/>
              <a:gd name="connsiteX9" fmla="*/ 3056251 w 3581544"/>
              <a:gd name="connsiteY9" fmla="*/ 861774 h 861774"/>
              <a:gd name="connsiteX10" fmla="*/ 2459327 w 3581544"/>
              <a:gd name="connsiteY10" fmla="*/ 861774 h 861774"/>
              <a:gd name="connsiteX11" fmla="*/ 1862403 w 3581544"/>
              <a:gd name="connsiteY11" fmla="*/ 861774 h 861774"/>
              <a:gd name="connsiteX12" fmla="*/ 1301294 w 3581544"/>
              <a:gd name="connsiteY12" fmla="*/ 861774 h 861774"/>
              <a:gd name="connsiteX13" fmla="*/ 632739 w 3581544"/>
              <a:gd name="connsiteY13" fmla="*/ 861774 h 861774"/>
              <a:gd name="connsiteX14" fmla="*/ 0 w 3581544"/>
              <a:gd name="connsiteY14" fmla="*/ 861774 h 861774"/>
              <a:gd name="connsiteX15" fmla="*/ 0 w 3581544"/>
              <a:gd name="connsiteY15" fmla="*/ 448122 h 861774"/>
              <a:gd name="connsiteX16" fmla="*/ 0 w 3581544"/>
              <a:gd name="connsiteY16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81544" h="861774" extrusionOk="0">
                <a:moveTo>
                  <a:pt x="0" y="0"/>
                </a:moveTo>
                <a:cubicBezTo>
                  <a:pt x="171482" y="-34582"/>
                  <a:pt x="434708" y="12207"/>
                  <a:pt x="561109" y="0"/>
                </a:cubicBezTo>
                <a:cubicBezTo>
                  <a:pt x="687510" y="-12207"/>
                  <a:pt x="908543" y="40100"/>
                  <a:pt x="1050586" y="0"/>
                </a:cubicBezTo>
                <a:cubicBezTo>
                  <a:pt x="1192629" y="-40100"/>
                  <a:pt x="1569671" y="11389"/>
                  <a:pt x="1719141" y="0"/>
                </a:cubicBezTo>
                <a:cubicBezTo>
                  <a:pt x="1868611" y="-11389"/>
                  <a:pt x="2132903" y="51186"/>
                  <a:pt x="2280250" y="0"/>
                </a:cubicBezTo>
                <a:cubicBezTo>
                  <a:pt x="2427597" y="-51186"/>
                  <a:pt x="2659586" y="59020"/>
                  <a:pt x="2841358" y="0"/>
                </a:cubicBezTo>
                <a:cubicBezTo>
                  <a:pt x="3023130" y="-59020"/>
                  <a:pt x="3406708" y="60346"/>
                  <a:pt x="3581544" y="0"/>
                </a:cubicBezTo>
                <a:cubicBezTo>
                  <a:pt x="3589500" y="144032"/>
                  <a:pt x="3549479" y="282232"/>
                  <a:pt x="3581544" y="413652"/>
                </a:cubicBezTo>
                <a:cubicBezTo>
                  <a:pt x="3613609" y="545072"/>
                  <a:pt x="3578792" y="695143"/>
                  <a:pt x="3581544" y="861774"/>
                </a:cubicBezTo>
                <a:cubicBezTo>
                  <a:pt x="3388980" y="912682"/>
                  <a:pt x="3231174" y="805649"/>
                  <a:pt x="3056251" y="861774"/>
                </a:cubicBezTo>
                <a:cubicBezTo>
                  <a:pt x="2881328" y="917899"/>
                  <a:pt x="2584507" y="815589"/>
                  <a:pt x="2459327" y="861774"/>
                </a:cubicBezTo>
                <a:cubicBezTo>
                  <a:pt x="2334147" y="907959"/>
                  <a:pt x="2039006" y="859041"/>
                  <a:pt x="1862403" y="861774"/>
                </a:cubicBezTo>
                <a:cubicBezTo>
                  <a:pt x="1685800" y="864507"/>
                  <a:pt x="1554616" y="824495"/>
                  <a:pt x="1301294" y="861774"/>
                </a:cubicBezTo>
                <a:cubicBezTo>
                  <a:pt x="1047972" y="899053"/>
                  <a:pt x="872092" y="815384"/>
                  <a:pt x="632739" y="861774"/>
                </a:cubicBezTo>
                <a:cubicBezTo>
                  <a:pt x="393387" y="908164"/>
                  <a:pt x="273794" y="793125"/>
                  <a:pt x="0" y="861774"/>
                </a:cubicBezTo>
                <a:cubicBezTo>
                  <a:pt x="-12452" y="694402"/>
                  <a:pt x="1926" y="610762"/>
                  <a:pt x="0" y="448122"/>
                </a:cubicBezTo>
                <a:cubicBezTo>
                  <a:pt x="-1926" y="285482"/>
                  <a:pt x="48589" y="125905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We do that with 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logit function</a:t>
            </a:r>
            <a:endParaRPr lang="en-US" sz="2500" b="1" dirty="0">
              <a:latin typeface="Calibri Body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CA3C3E2-89B5-0E70-9C7F-DB04F5E9584A}"/>
                  </a:ext>
                </a:extLst>
              </p14:cNvPr>
              <p14:cNvContentPartPr/>
              <p14:nvPr/>
            </p14:nvContentPartPr>
            <p14:xfrm>
              <a:off x="4311000" y="513353"/>
              <a:ext cx="1886760" cy="57855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CA3C3E2-89B5-0E70-9C7F-DB04F5E958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75007" y="477355"/>
                <a:ext cx="1958386" cy="58571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343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4852</TotalTime>
  <Words>2294</Words>
  <Application>Microsoft Macintosh PowerPoint</Application>
  <PresentationFormat>Widescreen</PresentationFormat>
  <Paragraphs>754</Paragraphs>
  <Slides>71</Slides>
  <Notes>71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Arial</vt:lpstr>
      <vt:lpstr>Calibri</vt:lpstr>
      <vt:lpstr>Calibri (Body)</vt:lpstr>
      <vt:lpstr>Calibri Body</vt:lpstr>
      <vt:lpstr>Calibri Light</vt:lpstr>
      <vt:lpstr>Cambria Math</vt:lpstr>
      <vt:lpstr>source-serif-pro</vt:lpstr>
      <vt:lpstr>Wingdings</vt:lpstr>
      <vt:lpstr>Office Theme</vt:lpstr>
      <vt:lpstr>Logistic Regression (Math)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Appendices</vt:lpstr>
      <vt:lpstr>Logit Function and the Equation of the Line</vt:lpstr>
      <vt:lpstr>Logit Function and the Equation of the Line</vt:lpstr>
      <vt:lpstr>Logistic/Sigmoid Function</vt:lpstr>
      <vt:lpstr>Logistic/Sigmoid Function</vt:lpstr>
      <vt:lpstr>Logistic/Sigmoid Function</vt:lpstr>
      <vt:lpstr>Logistic/Sigmoid Function</vt:lpstr>
      <vt:lpstr>Logistic/Sigmoid Function</vt:lpstr>
      <vt:lpstr>Logistic/Sigmoid Function</vt:lpstr>
      <vt:lpstr>Logistic/Sigmoid Function</vt:lpstr>
      <vt:lpstr>Logistic/Sigmoid Function</vt:lpstr>
      <vt:lpstr>Logistic/Sigmoid Function</vt:lpstr>
      <vt:lpstr>Probability of X</vt:lpstr>
      <vt:lpstr>Maximum Likelihood Estimation</vt:lpstr>
      <vt:lpstr>Maximum Likelihood</vt:lpstr>
      <vt:lpstr>Log Likelihood</vt:lpstr>
      <vt:lpstr>Gradient Ascent</vt:lpstr>
      <vt:lpstr>Gradient Ascent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1181</cp:revision>
  <dcterms:created xsi:type="dcterms:W3CDTF">2022-05-11T03:47:05Z</dcterms:created>
  <dcterms:modified xsi:type="dcterms:W3CDTF">2024-09-26T03:25:58Z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2024-07-11T14:05:39Z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76d90970-9022-43dd-aa9c-ff38b332d6ee</vt:lpwstr>
  </property>
  <property fmtid="{D5CDD505-2E9C-101B-9397-08002B2CF9AE}" pid="9" name="MSIP_Label_8a813f4b-519a-4481-a498-85770f517757_ContentBits">
    <vt:lpwstr>0</vt:lpwstr>
  </property>
</Properties>
</file>