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ecision-Tree-Algorithm-With-Example-Decision-Tree-In-Machine-Learning-Data-Science-Simplilear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ecision-Tree-Algorithm-With-Example-Decision-Tree-In-Machine-Learning-Data-Science-Simplilear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ecision-Tree-Algorithm-With-Example-Decision-Tree-In-Machine-Learning-Data-Science-Simplilear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ecision-Tree-Algorithm-With-Example-Decision-Tree-In-Machine-Learning-Data-Science-Simplilear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ecision-Tree-Algorithm-With-Example-Decision-Tree-In-Machine-Learning-Data-Science-Simplilear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ecision-Tree-Algorithm-With-Example-Decision-Tree-In-Machine-Learning-Data-Science-Simplilear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ecision-Tree-Algorithm-With-Example-Decision-Tree-In-Machine-Learning-Data-Science-Simplilear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ecision-Tree-Algorithm-With-Example-Decision-Tree-In-Machine-Learning-Data-Science-Simplilear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ecision-Tree-Algorithm-With-Example-Decision-Tree-In-Machine-Learning-Data-Science-Simplilear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ecision-Tree-Algorithm-With-Example-Decision-Tree-In-Machine-Learning-Data-Science-Simplilear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ecision-Tree-Algorithm-With-Example-Decision-Tree-In-Machine-Learning-Data-Science-Simplilear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ecision-Tree-Algorithm-With-Example-Decision-Tree-In-Machine-Learning-Data-Science-Simplilear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Decision-Tree-Algorithm-With-Example-Decision-Tree-In-Machine-Learning-Data-Science-Simplilear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Decision-Tree-Algorithm-With-Example-Decision-Tree-In-Machine-Learning-Data-Science-Simplilear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Decision-Tree-Algorithm-With-Example-Decision-Tree-In-Machine-Learning-Data-Science-Simplilear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Decision-Tree-Algorithm-With-Example-Decision-Tree-In-Machine-Learning-Data-Science-Simplilear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Decision-Tree-Algorithm-With-Example-Decision-Tree-In-Machine-Learning-Data-Science-Simplilear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Decision-Tree-Algorithm-With-Example-Decision-Tree-In-Machine-Learning-Data-Science-Simplilear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Decision-Tree-Algorithm-With-Example-Decision-Tree-In-Machine-Learning-Data-Science-Simplilear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Decision-Tree-Algorithm-With-Example-Decision-Tree-In-Machine-Learning-Data-Science-Simplilear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Decision-Tree-Algorithm-With-Example-Decision-Tree-In-Machine-Learning-Data-Science-Simplilear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Decision-Tree-Algorithm-With-Example-Decision-Tree-In-Machine-Learning-Data-Science-Simplilear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ecision-Tree-Algorithm-With-Example-Decision-Tree-In-Machine-Learning-Data-Science-Simplilear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Decision-Tree-Algorithm-With-Example-Decision-Tree-In-Machine-Learning-Data-Science-Simplilear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Decision-Tree-Algorithm-With-Example-Decision-Tree-In-Machine-Learning-Data-Science-Simplilear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Decision-Tree-Algorithm-With-Example-Decision-Tree-In-Machine-Learning-Data-Science-Simplilear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Decision-Tree-Algorithm-With-Example-Decision-Tree-In-Machine-Learning-Data-Science-Simplilearn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Decision-Tree-Algorithm-With-Example-Decision-Tree-In-Machine-Learning-Data-Science-Simplilearn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Decision-Tree-Algorithm-With-Example-Decision-Tree-In-Machine-Learning-Data-Science-Simplilearn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Decision-Tree-Algorithm-With-Example-Decision-Tree-In-Machine-Learning-Data-Science-Simplilearn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Decision-Tree-Algorithm-With-Example-Decision-Tree-In-Machine-Learning-Data-Science-Simplilearn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Decision-Tree-Algorithm-With-Example-Decision-Tree-In-Machine-Learning-Data-Science-Simplilearn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Decision-Tree-Algorithm-With-Example-Decision-Tree-In-Machine-Learning-Data-Science-Simplilearn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ecision-Tree-Algorithm-With-Example-Decision-Tree-In-Machine-Learning-Data-Science-Simplilear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Decision-Tree-Algorithm-With-Example-Decision-Tree-In-Machine-Learning-Data-Science-Simplilearn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Decision-Tree-Algorithm-With-Example-Decision-Tree-In-Machine-Learning-Data-Science-Simplilearn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Decision-Tree-Algorithm-With-Example-Decision-Tree-In-Machine-Learning-Data-Science-Simplilearn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Decision-Tree-Algorithm-With-Example-Decision-Tree-In-Machine-Learning-Data-Science-Simplilearn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Decision-Tree-Algorithm-With-Example-Decision-Tree-In-Machine-Learning-Data-Science-Simplilearn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Decision-Tree-Algorithm-With-Example-Decision-Tree-In-Machine-Learning-Data-Science-Simplilearn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Decision-Tree-Algorithm-With-Example-Decision-Tree-In-Machine-Learning-Data-Science-Simplilearn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Decision-Tree-Algorithm-With-Example-Decision-Tree-In-Machine-Learning-Data-Science-Simplilearn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Decision-Tree-Algorithm-With-Example-Decision-Tree-In-Machine-Learning-Data-Science-Simplilearn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Decision-Tree-Algorithm-With-Example-Decision-Tree-In-Machine-Learning-Data-Science-Simplilearn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ecision-Tree-Algorithm-With-Example-Decision-Tree-In-Machine-Learning-Data-Science-Simplilear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Decision-Tree-Algorithm-With-Example-Decision-Tree-In-Machine-Learning-Data-Science-Simplilearn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Decision-Tree-Algorithm-With-Example-Decision-Tree-In-Machine-Learning-Data-Science-Simplilearn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Decision-Tree-Algorithm-With-Example-Decision-Tree-In-Machine-Learning-Data-Science-Simplilearn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Decision-Tree-Algorithm-With-Example-Decision-Tree-In-Machine-Learning-Data-Science-Simplilearn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Decision-Tree-Algorithm-With-Example-Decision-Tree-In-Machine-Learning-Data-Science-Simplilearn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Decision-Tree-Algorithm-With-Example-Decision-Tree-In-Machine-Learning-Data-Science-Simplilearn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Decision-Tree-Algorithm-With-Example-Decision-Tree-In-Machine-Learning-Data-Science-Simplilearn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Decision-Tree-Algorithm-With-Example-Decision-Tree-In-Machine-Learning-Data-Science-Simplilearn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Decision-Tree-Algorithm-With-Example-Decision-Tree-In-Machine-Learning-Data-Science-Simplilearn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9-Decision-Tree-Algorithm-With-Example-Decision-Tree-In-Machine-Learning-Data-Science-Simplilearn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ecision-Tree-Algorithm-With-Example-Decision-Tree-In-Machine-Learning-Data-Science-Simplilear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0-Decision-Tree-Algorithm-With-Example-Decision-Tree-In-Machine-Learning-Data-Science-Simplilearn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1-Decision-Tree-Algorithm-With-Example-Decision-Tree-In-Machine-Learning-Data-Science-Simplilearn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-Decision-Tree-Algorithm-With-Example-Decision-Tree-In-Machine-Learning-Data-Science-Simplilearn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3-Decision-Tree-Algorithm-With-Example-Decision-Tree-In-Machine-Learning-Data-Science-Simplilearn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4-Decision-Tree-Algorithm-With-Example-Decision-Tree-In-Machine-Learning-Data-Science-Simplilearn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5-Decision-Tree-Algorithm-With-Example-Decision-Tree-In-Machine-Learning-Data-Science-Simplilearn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-Decision-Tree-Algorithm-With-Example-Decision-Tree-In-Machine-Learning-Data-Science-Simplilearn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7-Decision-Tree-Algorithm-With-Example-Decision-Tree-In-Machine-Learning-Data-Science-Simplilearn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8-Decision-Tree-Algorithm-With-Example-Decision-Tree-In-Machine-Learning-Data-Science-Simplilearn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9-Decision-Tree-Algorithm-With-Example-Decision-Tree-In-Machine-Learning-Data-Science-Simplilearn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ecision-Tree-Algorithm-With-Example-Decision-Tree-In-Machine-Learning-Data-Science-Simplilear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0-Decision-Tree-Algorithm-With-Example-Decision-Tree-In-Machine-Learning-Data-Science-Simplilearn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1-Decision-Tree-Algorithm-With-Example-Decision-Tree-In-Machine-Learning-Data-Science-Simplilearn-7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2-Decision-Tree-Algorithm-With-Example-Decision-Tree-In-Machine-Learning-Data-Science-Simplilearn-7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3-Decision-Tree-Algorithm-With-Example-Decision-Tree-In-Machine-Learning-Data-Science-Simplilearn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-Decision-Tree-Algorithm-With-Example-Decision-Tree-In-Machine-Learning-Data-Science-Simplilearn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5-Decision-Tree-Algorithm-With-Example-Decision-Tree-In-Machine-Learning-Data-Science-Simplilearn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6-Decision-Tree-Algorithm-With-Example-Decision-Tree-In-Machine-Learning-Data-Science-Simplilearn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7-Decision-Tree-Algorithm-With-Example-Decision-Tree-In-Machine-Learning-Data-Science-Simplilearn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8-Decision-Tree-Algorithm-With-Example-Decision-Tree-In-Machine-Learning-Data-Science-Simplilearn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9-Decision-Tree-Algorithm-With-Example-Decision-Tree-In-Machine-Learning-Data-Science-Simplilearn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ecision-Tree-Algorithm-With-Example-Decision-Tree-In-Machine-Learning-Data-Science-Simplilear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0-Decision-Tree-Algorithm-With-Example-Decision-Tree-In-Machine-Learning-Data-Science-Simplilearn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1-Decision-Tree-Algorithm-With-Example-Decision-Tree-In-Machine-Learning-Data-Science-Simplilearn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2-Decision-Tree-Algorithm-With-Example-Decision-Tree-In-Machine-Learning-Data-Science-Simplilearn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3-Decision-Tree-Algorithm-With-Example-Decision-Tree-In-Machine-Learning-Data-Science-Simplilearn-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4-Decision-Tree-Algorithm-With-Example-Decision-Tree-In-Machine-Learning-Data-Science-Simplilearn-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5-Decision-Tree-Algorithm-With-Example-Decision-Tree-In-Machine-Learning-Data-Science-Simplilearn-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6-Decision-Tree-Algorithm-With-Example-Decision-Tree-In-Machine-Learning-Data-Science-Simplilearn-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7-Decision-Tree-Algorithm-With-Example-Decision-Tree-In-Machine-Learning-Data-Science-Simplilearn-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8-Decision-Tree-Algorithm-With-Example-Decision-Tree-In-Machine-Learning-Data-Science-Simplilearn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9-Decision-Tree-Algorithm-With-Example-Decision-Tree-In-Machine-Learning-Data-Science-Simplilearn-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ecision-Tree-Algorithm-With-Example-Decision-Tree-In-Machine-Learning-Data-Science-Simplilear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0-Decision-Tree-Algorithm-With-Example-Decision-Tree-In-Machine-Learning-Data-Science-Simplilearn-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1-Decision-Tree-Algorithm-With-Example-Decision-Tree-In-Machine-Learning-Data-Science-Simplilearn-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2-Decision-Tree-Algorithm-With-Example-Decision-Tree-In-Machine-Learning-Data-Science-Simplilearn-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3-Decision-Tree-Algorithm-With-Example-Decision-Tree-In-Machine-Learning-Data-Science-Simplilearn-9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4-Decision-Tree-Algorithm-With-Example-Decision-Tree-In-Machine-Learning-Data-Science-Simplilearn-9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5-Decision-Tree-Algorithm-With-Example-Decision-Tree-In-Machine-Learning-Data-Science-Simplilearn-9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6-Decision-Tree-Algorithm-With-Example-Decision-Tree-In-Machine-Learning-Data-Science-Simplilearn-9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7-Decision-Tree-Algorithm-With-Example-Decision-Tree-In-Machine-Learning-Data-Science-Simplilearn-9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8-Decision-Tree-Algorithm-With-Example-Decision-Tree-In-Machine-Learning-Data-Science-Simplilearn-9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