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0.jp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1.jp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2.jp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3.jp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4.jp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5.jp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6.jp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7.jp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8.jp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0.jp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1.jp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jp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jp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6.jp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7.jp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8.jp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1-Random-Forest-Algorithm-Random-Forest-Explained-Random-Forest-In-Machine-Learning-Simplilear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0-Random-Forest-Algorithm-Random-Forest-Explained-Random-Forest-In-Machine-Learning-Simplilear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0-Random-Forest-Algorithm-Random-Forest-Explained-Random-Forest-In-Machine-Learning-Simplilearn-10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1-Random-Forest-Algorithm-Random-Forest-Explained-Random-Forest-In-Machine-Learning-Simplilearn-10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2-Random-Forest-Algorithm-Random-Forest-Explained-Random-Forest-In-Machine-Learning-Simplilearn-10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3-Random-Forest-Algorithm-Random-Forest-Explained-Random-Forest-In-Machine-Learning-Simplilearn-10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4-Random-Forest-Algorithm-Random-Forest-Explained-Random-Forest-In-Machine-Learning-Simplilearn-10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5-Random-Forest-Algorithm-Random-Forest-Explained-Random-Forest-In-Machine-Learning-Simplilearn-10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6-Random-Forest-Algorithm-Random-Forest-Explained-Random-Forest-In-Machine-Learning-Simplilearn-10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7-Random-Forest-Algorithm-Random-Forest-Explained-Random-Forest-In-Machine-Learning-Simplilearn-10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8-Random-Forest-Algorithm-Random-Forest-Explained-Random-Forest-In-Machine-Learning-Simplilearn-10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9-Random-Forest-Algorithm-Random-Forest-Explained-Random-Forest-In-Machine-Learning-Simplilearn-10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1-Random-Forest-Algorithm-Random-Forest-Explained-Random-Forest-In-Machine-Learning-Simplilear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0-Random-Forest-Algorithm-Random-Forest-Explained-Random-Forest-In-Machine-Learning-Simplilearn-1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1-Random-Forest-Algorithm-Random-Forest-Explained-Random-Forest-In-Machine-Learning-Simplilearn-1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2-Random-Forest-Algorithm-Random-Forest-Explained-Random-Forest-In-Machine-Learning-Simplilearn-1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2-Random-Forest-Algorithm-Random-Forest-Explained-Random-Forest-In-Machine-Learning-Simplilear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3-Random-Forest-Algorithm-Random-Forest-Explained-Random-Forest-In-Machine-Learning-Simplilear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4-Random-Forest-Algorithm-Random-Forest-Explained-Random-Forest-In-Machine-Learning-Simplilear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5-Random-Forest-Algorithm-Random-Forest-Explained-Random-Forest-In-Machine-Learning-Simplilear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6-Random-Forest-Algorithm-Random-Forest-Explained-Random-Forest-In-Machine-Learning-Simplilear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7-Random-Forest-Algorithm-Random-Forest-Explained-Random-Forest-In-Machine-Learning-Simplilear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8-Random-Forest-Algorithm-Random-Forest-Explained-Random-Forest-In-Machine-Learning-Simplilear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9-Random-Forest-Algorithm-Random-Forest-Explained-Random-Forest-In-Machine-Learning-Simplilear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2-Random-Forest-Algorithm-Random-Forest-Explained-Random-Forest-In-Machine-Learning-Simplilear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0-Random-Forest-Algorithm-Random-Forest-Explained-Random-Forest-In-Machine-Learning-Simplilear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1-Random-Forest-Algorithm-Random-Forest-Explained-Random-Forest-In-Machine-Learning-Simplilear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2-Random-Forest-Algorithm-Random-Forest-Explained-Random-Forest-In-Machine-Learning-Simplilear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3-Random-Forest-Algorithm-Random-Forest-Explained-Random-Forest-In-Machine-Learning-Simplilear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4-Random-Forest-Algorithm-Random-Forest-Explained-Random-Forest-In-Machine-Learning-Simplilear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5-Random-Forest-Algorithm-Random-Forest-Explained-Random-Forest-In-Machine-Learning-Simplilear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6-Random-Forest-Algorithm-Random-Forest-Explained-Random-Forest-In-Machine-Learning-Simplilearn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7-Random-Forest-Algorithm-Random-Forest-Explained-Random-Forest-In-Machine-Learning-Simplilearn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8-Random-Forest-Algorithm-Random-Forest-Explained-Random-Forest-In-Machine-Learning-Simplilearn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9-Random-Forest-Algorithm-Random-Forest-Explained-Random-Forest-In-Machine-Learning-Simplilearn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3-Random-Forest-Algorithm-Random-Forest-Explained-Random-Forest-In-Machine-Learning-Simplilear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0-Random-Forest-Algorithm-Random-Forest-Explained-Random-Forest-In-Machine-Learning-Simplilearn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1-Random-Forest-Algorithm-Random-Forest-Explained-Random-Forest-In-Machine-Learning-Simplilearn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2-Random-Forest-Algorithm-Random-Forest-Explained-Random-Forest-In-Machine-Learning-Simplilearn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3-Random-Forest-Algorithm-Random-Forest-Explained-Random-Forest-In-Machine-Learning-Simplilearn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4-Random-Forest-Algorithm-Random-Forest-Explained-Random-Forest-In-Machine-Learning-Simplilearn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5-Random-Forest-Algorithm-Random-Forest-Explained-Random-Forest-In-Machine-Learning-Simplilearn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6-Random-Forest-Algorithm-Random-Forest-Explained-Random-Forest-In-Machine-Learning-Simplilearn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7-Random-Forest-Algorithm-Random-Forest-Explained-Random-Forest-In-Machine-Learning-Simplilearn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8-Random-Forest-Algorithm-Random-Forest-Explained-Random-Forest-In-Machine-Learning-Simplilearn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9-Random-Forest-Algorithm-Random-Forest-Explained-Random-Forest-In-Machine-Learning-Simplilearn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4-Random-Forest-Algorithm-Random-Forest-Explained-Random-Forest-In-Machine-Learning-Simplilear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0-Random-Forest-Algorithm-Random-Forest-Explained-Random-Forest-In-Machine-Learning-Simplilearn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1-Random-Forest-Algorithm-Random-Forest-Explained-Random-Forest-In-Machine-Learning-Simplilearn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2-Random-Forest-Algorithm-Random-Forest-Explained-Random-Forest-In-Machine-Learning-Simplilearn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3-Random-Forest-Algorithm-Random-Forest-Explained-Random-Forest-In-Machine-Learning-Simplilearn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4-Random-Forest-Algorithm-Random-Forest-Explained-Random-Forest-In-Machine-Learning-Simplilearn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5-Random-Forest-Algorithm-Random-Forest-Explained-Random-Forest-In-Machine-Learning-Simplilearn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6-Random-Forest-Algorithm-Random-Forest-Explained-Random-Forest-In-Machine-Learning-Simplilearn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7-Random-Forest-Algorithm-Random-Forest-Explained-Random-Forest-In-Machine-Learning-Simplilearn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8-Random-Forest-Algorithm-Random-Forest-Explained-Random-Forest-In-Machine-Learning-Simplilearn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9-Random-Forest-Algorithm-Random-Forest-Explained-Random-Forest-In-Machine-Learning-Simplilearn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5-Random-Forest-Algorithm-Random-Forest-Explained-Random-Forest-In-Machine-Learning-Simplilear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0-Random-Forest-Algorithm-Random-Forest-Explained-Random-Forest-In-Machine-Learning-Simplilearn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1-Random-Forest-Algorithm-Random-Forest-Explained-Random-Forest-In-Machine-Learning-Simplilearn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2-Random-Forest-Algorithm-Random-Forest-Explained-Random-Forest-In-Machine-Learning-Simplilearn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3-Random-Forest-Algorithm-Random-Forest-Explained-Random-Forest-In-Machine-Learning-Simplilearn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4-Random-Forest-Algorithm-Random-Forest-Explained-Random-Forest-In-Machine-Learning-Simplilearn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5-Random-Forest-Algorithm-Random-Forest-Explained-Random-Forest-In-Machine-Learning-Simplilearn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6-Random-Forest-Algorithm-Random-Forest-Explained-Random-Forest-In-Machine-Learning-Simplilearn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7-Random-Forest-Algorithm-Random-Forest-Explained-Random-Forest-In-Machine-Learning-Simplilearn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8-Random-Forest-Algorithm-Random-Forest-Explained-Random-Forest-In-Machine-Learning-Simplilearn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9-Random-Forest-Algorithm-Random-Forest-Explained-Random-Forest-In-Machine-Learning-Simplilearn-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6-Random-Forest-Algorithm-Random-Forest-Explained-Random-Forest-In-Machine-Learning-Simplilear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0-Random-Forest-Algorithm-Random-Forest-Explained-Random-Forest-In-Machine-Learning-Simplilearn-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1-Random-Forest-Algorithm-Random-Forest-Explained-Random-Forest-In-Machine-Learning-Simplilearn-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2-Random-Forest-Algorithm-Random-Forest-Explained-Random-Forest-In-Machine-Learning-Simplilearn-6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3-Random-Forest-Algorithm-Random-Forest-Explained-Random-Forest-In-Machine-Learning-Simplilearn-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4-Random-Forest-Algorithm-Random-Forest-Explained-Random-Forest-In-Machine-Learning-Simplilearn-6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5-Random-Forest-Algorithm-Random-Forest-Explained-Random-Forest-In-Machine-Learning-Simplilearn-6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6-Random-Forest-Algorithm-Random-Forest-Explained-Random-Forest-In-Machine-Learning-Simplilearn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7-Random-Forest-Algorithm-Random-Forest-Explained-Random-Forest-In-Machine-Learning-Simplilearn-6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8-Random-Forest-Algorithm-Random-Forest-Explained-Random-Forest-In-Machine-Learning-Simplilearn-6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9-Random-Forest-Algorithm-Random-Forest-Explained-Random-Forest-In-Machine-Learning-Simplilearn-6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7-Random-Forest-Algorithm-Random-Forest-Explained-Random-Forest-In-Machine-Learning-Simplilear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0-Random-Forest-Algorithm-Random-Forest-Explained-Random-Forest-In-Machine-Learning-Simplilearn-7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1-Random-Forest-Algorithm-Random-Forest-Explained-Random-Forest-In-Machine-Learning-Simplilearn-7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2-Random-Forest-Algorithm-Random-Forest-Explained-Random-Forest-In-Machine-Learning-Simplilearn-7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3-Random-Forest-Algorithm-Random-Forest-Explained-Random-Forest-In-Machine-Learning-Simplilearn-7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4-Random-Forest-Algorithm-Random-Forest-Explained-Random-Forest-In-Machine-Learning-Simplilearn-7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5-Random-Forest-Algorithm-Random-Forest-Explained-Random-Forest-In-Machine-Learning-Simplilearn-7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6-Random-Forest-Algorithm-Random-Forest-Explained-Random-Forest-In-Machine-Learning-Simplilearn-7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7-Random-Forest-Algorithm-Random-Forest-Explained-Random-Forest-In-Machine-Learning-Simplilearn-7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8-Random-Forest-Algorithm-Random-Forest-Explained-Random-Forest-In-Machine-Learning-Simplilearn-7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9-Random-Forest-Algorithm-Random-Forest-Explained-Random-Forest-In-Machine-Learning-Simplilearn-7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8-Random-Forest-Algorithm-Random-Forest-Explained-Random-Forest-In-Machine-Learning-Simplilear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0-Random-Forest-Algorithm-Random-Forest-Explained-Random-Forest-In-Machine-Learning-Simplilearn-8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1-Random-Forest-Algorithm-Random-Forest-Explained-Random-Forest-In-Machine-Learning-Simplilearn-8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2-Random-Forest-Algorithm-Random-Forest-Explained-Random-Forest-In-Machine-Learning-Simplilearn-8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3-Random-Forest-Algorithm-Random-Forest-Explained-Random-Forest-In-Machine-Learning-Simplilearn-8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4-Random-Forest-Algorithm-Random-Forest-Explained-Random-Forest-In-Machine-Learning-Simplilearn-8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5-Random-Forest-Algorithm-Random-Forest-Explained-Random-Forest-In-Machine-Learning-Simplilearn-8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6-Random-Forest-Algorithm-Random-Forest-Explained-Random-Forest-In-Machine-Learning-Simplilearn-8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7-Random-Forest-Algorithm-Random-Forest-Explained-Random-Forest-In-Machine-Learning-Simplilearn-8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8-Random-Forest-Algorithm-Random-Forest-Explained-Random-Forest-In-Machine-Learning-Simplilearn-8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9-Random-Forest-Algorithm-Random-Forest-Explained-Random-Forest-In-Machine-Learning-Simplilearn-8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9-Random-Forest-Algorithm-Random-Forest-Explained-Random-Forest-In-Machine-Learning-Simplilear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0-Random-Forest-Algorithm-Random-Forest-Explained-Random-Forest-In-Machine-Learning-Simplilearn-9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1-Random-Forest-Algorithm-Random-Forest-Explained-Random-Forest-In-Machine-Learning-Simplilearn-9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2-Random-Forest-Algorithm-Random-Forest-Explained-Random-Forest-In-Machine-Learning-Simplilearn-9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3-Random-Forest-Algorithm-Random-Forest-Explained-Random-Forest-In-Machine-Learning-Simplilearn-9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4-Random-Forest-Algorithm-Random-Forest-Explained-Random-Forest-In-Machine-Learning-Simplilearn-9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5-Random-Forest-Algorithm-Random-Forest-Explained-Random-Forest-In-Machine-Learning-Simplilearn-9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6-Random-Forest-Algorithm-Random-Forest-Explained-Random-Forest-In-Machine-Learning-Simplilearn-9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7-Random-Forest-Algorithm-Random-Forest-Explained-Random-Forest-In-Machine-Learning-Simplilearn-9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8-Random-Forest-Algorithm-Random-Forest-Explained-Random-Forest-In-Machine-Learning-Simplilearn-9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9-Random-Forest-Algorithm-Random-Forest-Explained-Random-Forest-In-Machine-Learning-Simplilearn-9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