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7" r:id="rId5"/>
    <p:sldId id="324" r:id="rId6"/>
    <p:sldId id="325" r:id="rId7"/>
    <p:sldId id="326" r:id="rId8"/>
    <p:sldId id="327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337" r:id="rId17"/>
    <p:sldId id="336" r:id="rId18"/>
    <p:sldId id="338" r:id="rId19"/>
    <p:sldId id="340" r:id="rId20"/>
    <p:sldId id="339" r:id="rId21"/>
    <p:sldId id="341" r:id="rId22"/>
    <p:sldId id="342" r:id="rId23"/>
    <p:sldId id="343" r:id="rId24"/>
    <p:sldId id="344" r:id="rId25"/>
    <p:sldId id="351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1" r:id="rId41"/>
    <p:sldId id="360" r:id="rId42"/>
    <p:sldId id="362" r:id="rId43"/>
    <p:sldId id="363" r:id="rId44"/>
    <p:sldId id="364" r:id="rId45"/>
    <p:sldId id="3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5-0E47-A2B9-78A5CC3B47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Word Count in Normal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Word Count in Spam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Dear</c:v>
                </c:pt>
                <c:pt idx="1">
                  <c:v>Friend</c:v>
                </c:pt>
                <c:pt idx="2">
                  <c:v>Lunch </c:v>
                </c:pt>
                <c:pt idx="3">
                  <c:v>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9-4D49-B5FF-26D07AE898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644543072"/>
        <c:axId val="1644544800"/>
      </c:barChart>
      <c:catAx>
        <c:axId val="16445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4800"/>
        <c:crosses val="autoZero"/>
        <c:auto val="1"/>
        <c:lblAlgn val="ctr"/>
        <c:lblOffset val="100"/>
        <c:noMultiLvlLbl val="0"/>
      </c:catAx>
      <c:valAx>
        <c:axId val="16445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9/30/24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47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852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444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02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015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69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16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77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55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72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301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65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3152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7990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9273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696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822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549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397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160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08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5162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3047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1439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17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97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7172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849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991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57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5323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04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283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9313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67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7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01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509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65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13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5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9/30/24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9/30/24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9/30/24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3.png"/><Relationship Id="rId18" Type="http://schemas.openxmlformats.org/officeDocument/2006/relationships/image" Target="../media/image39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3.png"/><Relationship Id="rId18" Type="http://schemas.openxmlformats.org/officeDocument/2006/relationships/image" Target="../media/image41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44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6.png"/><Relationship Id="rId5" Type="http://schemas.openxmlformats.org/officeDocument/2006/relationships/image" Target="../media/image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7.png"/><Relationship Id="rId5" Type="http://schemas.openxmlformats.org/officeDocument/2006/relationships/image" Target="../media/image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Naive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/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/>
              <p:nvPr/>
            </p:nvSpPr>
            <p:spPr>
              <a:xfrm>
                <a:off x="6096000" y="4364353"/>
                <a:ext cx="4735277" cy="624466"/>
              </a:xfrm>
              <a:custGeom>
                <a:avLst/>
                <a:gdLst>
                  <a:gd name="connsiteX0" fmla="*/ 0 w 4735277"/>
                  <a:gd name="connsiteY0" fmla="*/ 0 h 624466"/>
                  <a:gd name="connsiteX1" fmla="*/ 544557 w 4735277"/>
                  <a:gd name="connsiteY1" fmla="*/ 0 h 624466"/>
                  <a:gd name="connsiteX2" fmla="*/ 994408 w 4735277"/>
                  <a:gd name="connsiteY2" fmla="*/ 0 h 624466"/>
                  <a:gd name="connsiteX3" fmla="*/ 1681023 w 4735277"/>
                  <a:gd name="connsiteY3" fmla="*/ 0 h 624466"/>
                  <a:gd name="connsiteX4" fmla="*/ 2225580 w 4735277"/>
                  <a:gd name="connsiteY4" fmla="*/ 0 h 624466"/>
                  <a:gd name="connsiteX5" fmla="*/ 2770137 w 4735277"/>
                  <a:gd name="connsiteY5" fmla="*/ 0 h 624466"/>
                  <a:gd name="connsiteX6" fmla="*/ 3456752 w 4735277"/>
                  <a:gd name="connsiteY6" fmla="*/ 0 h 624466"/>
                  <a:gd name="connsiteX7" fmla="*/ 3953956 w 4735277"/>
                  <a:gd name="connsiteY7" fmla="*/ 0 h 624466"/>
                  <a:gd name="connsiteX8" fmla="*/ 4735277 w 4735277"/>
                  <a:gd name="connsiteY8" fmla="*/ 0 h 624466"/>
                  <a:gd name="connsiteX9" fmla="*/ 4735277 w 4735277"/>
                  <a:gd name="connsiteY9" fmla="*/ 324722 h 624466"/>
                  <a:gd name="connsiteX10" fmla="*/ 4735277 w 4735277"/>
                  <a:gd name="connsiteY10" fmla="*/ 624466 h 624466"/>
                  <a:gd name="connsiteX11" fmla="*/ 4143367 w 4735277"/>
                  <a:gd name="connsiteY11" fmla="*/ 624466 h 624466"/>
                  <a:gd name="connsiteX12" fmla="*/ 3598811 w 4735277"/>
                  <a:gd name="connsiteY12" fmla="*/ 624466 h 624466"/>
                  <a:gd name="connsiteX13" fmla="*/ 2912195 w 4735277"/>
                  <a:gd name="connsiteY13" fmla="*/ 624466 h 624466"/>
                  <a:gd name="connsiteX14" fmla="*/ 2225580 w 4735277"/>
                  <a:gd name="connsiteY14" fmla="*/ 624466 h 624466"/>
                  <a:gd name="connsiteX15" fmla="*/ 1728376 w 4735277"/>
                  <a:gd name="connsiteY15" fmla="*/ 624466 h 624466"/>
                  <a:gd name="connsiteX16" fmla="*/ 1136466 w 4735277"/>
                  <a:gd name="connsiteY16" fmla="*/ 624466 h 624466"/>
                  <a:gd name="connsiteX17" fmla="*/ 0 w 4735277"/>
                  <a:gd name="connsiteY17" fmla="*/ 624466 h 624466"/>
                  <a:gd name="connsiteX18" fmla="*/ 0 w 4735277"/>
                  <a:gd name="connsiteY18" fmla="*/ 312233 h 624466"/>
                  <a:gd name="connsiteX19" fmla="*/ 0 w 4735277"/>
                  <a:gd name="connsiteY19" fmla="*/ 0 h 62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624466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43201" y="83219"/>
                      <a:pt x="4712995" y="195553"/>
                      <a:pt x="4735277" y="324722"/>
                    </a:cubicBezTo>
                    <a:cubicBezTo>
                      <a:pt x="4757559" y="453891"/>
                      <a:pt x="4717943" y="537810"/>
                      <a:pt x="4735277" y="624466"/>
                    </a:cubicBezTo>
                    <a:cubicBezTo>
                      <a:pt x="4592193" y="651025"/>
                      <a:pt x="4378244" y="601774"/>
                      <a:pt x="4143367" y="624466"/>
                    </a:cubicBezTo>
                    <a:cubicBezTo>
                      <a:pt x="3908490" y="647158"/>
                      <a:pt x="3740938" y="575460"/>
                      <a:pt x="3598811" y="624466"/>
                    </a:cubicBezTo>
                    <a:cubicBezTo>
                      <a:pt x="3456684" y="673472"/>
                      <a:pt x="3131029" y="617991"/>
                      <a:pt x="2912195" y="624466"/>
                    </a:cubicBezTo>
                    <a:cubicBezTo>
                      <a:pt x="2693361" y="630941"/>
                      <a:pt x="2423735" y="563122"/>
                      <a:pt x="2225580" y="624466"/>
                    </a:cubicBezTo>
                    <a:cubicBezTo>
                      <a:pt x="2027425" y="685810"/>
                      <a:pt x="1842562" y="612575"/>
                      <a:pt x="1728376" y="624466"/>
                    </a:cubicBezTo>
                    <a:cubicBezTo>
                      <a:pt x="1614190" y="636357"/>
                      <a:pt x="1336197" y="597903"/>
                      <a:pt x="1136466" y="624466"/>
                    </a:cubicBezTo>
                    <a:cubicBezTo>
                      <a:pt x="936735" y="651029"/>
                      <a:pt x="410776" y="495746"/>
                      <a:pt x="0" y="624466"/>
                    </a:cubicBezTo>
                    <a:cubicBezTo>
                      <a:pt x="-25848" y="510761"/>
                      <a:pt x="14536" y="463207"/>
                      <a:pt x="0" y="312233"/>
                    </a:cubicBezTo>
                    <a:cubicBezTo>
                      <a:pt x="-14536" y="161259"/>
                      <a:pt x="8983" y="11509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𝑫𝒆𝒂𝒓</m:t>
                        </m:r>
                      </m:e>
                    </m:d>
                    <m:r>
                      <a:rPr lang="en-GB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𝑵𝒐𝒓𝒎𝒂𝒍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𝟒𝟕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4353"/>
                <a:ext cx="4735277" cy="624466"/>
              </a:xfrm>
              <a:prstGeom prst="rect">
                <a:avLst/>
              </a:prstGeom>
              <a:blipFill>
                <a:blip r:embed="rId9"/>
                <a:stretch>
                  <a:fillRect l="-131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624466"/>
                          <a:gd name="connsiteX1" fmla="*/ 544557 w 4735277"/>
                          <a:gd name="connsiteY1" fmla="*/ 0 h 624466"/>
                          <a:gd name="connsiteX2" fmla="*/ 994408 w 4735277"/>
                          <a:gd name="connsiteY2" fmla="*/ 0 h 624466"/>
                          <a:gd name="connsiteX3" fmla="*/ 1681023 w 4735277"/>
                          <a:gd name="connsiteY3" fmla="*/ 0 h 624466"/>
                          <a:gd name="connsiteX4" fmla="*/ 2225580 w 4735277"/>
                          <a:gd name="connsiteY4" fmla="*/ 0 h 624466"/>
                          <a:gd name="connsiteX5" fmla="*/ 2770137 w 4735277"/>
                          <a:gd name="connsiteY5" fmla="*/ 0 h 624466"/>
                          <a:gd name="connsiteX6" fmla="*/ 3456752 w 4735277"/>
                          <a:gd name="connsiteY6" fmla="*/ 0 h 624466"/>
                          <a:gd name="connsiteX7" fmla="*/ 3953956 w 4735277"/>
                          <a:gd name="connsiteY7" fmla="*/ 0 h 624466"/>
                          <a:gd name="connsiteX8" fmla="*/ 4735277 w 4735277"/>
                          <a:gd name="connsiteY8" fmla="*/ 0 h 624466"/>
                          <a:gd name="connsiteX9" fmla="*/ 4735277 w 4735277"/>
                          <a:gd name="connsiteY9" fmla="*/ 324722 h 624466"/>
                          <a:gd name="connsiteX10" fmla="*/ 4735277 w 4735277"/>
                          <a:gd name="connsiteY10" fmla="*/ 624466 h 624466"/>
                          <a:gd name="connsiteX11" fmla="*/ 4143367 w 4735277"/>
                          <a:gd name="connsiteY11" fmla="*/ 624466 h 624466"/>
                          <a:gd name="connsiteX12" fmla="*/ 3598811 w 4735277"/>
                          <a:gd name="connsiteY12" fmla="*/ 624466 h 624466"/>
                          <a:gd name="connsiteX13" fmla="*/ 2912195 w 4735277"/>
                          <a:gd name="connsiteY13" fmla="*/ 624466 h 624466"/>
                          <a:gd name="connsiteX14" fmla="*/ 2225580 w 4735277"/>
                          <a:gd name="connsiteY14" fmla="*/ 624466 h 624466"/>
                          <a:gd name="connsiteX15" fmla="*/ 1728376 w 4735277"/>
                          <a:gd name="connsiteY15" fmla="*/ 624466 h 624466"/>
                          <a:gd name="connsiteX16" fmla="*/ 1136466 w 4735277"/>
                          <a:gd name="connsiteY16" fmla="*/ 624466 h 624466"/>
                          <a:gd name="connsiteX17" fmla="*/ 0 w 4735277"/>
                          <a:gd name="connsiteY17" fmla="*/ 624466 h 624466"/>
                          <a:gd name="connsiteX18" fmla="*/ 0 w 4735277"/>
                          <a:gd name="connsiteY18" fmla="*/ 312233 h 624466"/>
                          <a:gd name="connsiteX19" fmla="*/ 0 w 4735277"/>
                          <a:gd name="connsiteY19" fmla="*/ 0 h 6244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624466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43201" y="83219"/>
                              <a:pt x="4712995" y="195553"/>
                              <a:pt x="4735277" y="324722"/>
                            </a:cubicBezTo>
                            <a:cubicBezTo>
                              <a:pt x="4757559" y="453891"/>
                              <a:pt x="4717943" y="537810"/>
                              <a:pt x="4735277" y="624466"/>
                            </a:cubicBezTo>
                            <a:cubicBezTo>
                              <a:pt x="4592193" y="651025"/>
                              <a:pt x="4378244" y="601774"/>
                              <a:pt x="4143367" y="624466"/>
                            </a:cubicBezTo>
                            <a:cubicBezTo>
                              <a:pt x="3908490" y="647158"/>
                              <a:pt x="3740938" y="575460"/>
                              <a:pt x="3598811" y="624466"/>
                            </a:cubicBezTo>
                            <a:cubicBezTo>
                              <a:pt x="3456684" y="673472"/>
                              <a:pt x="3131029" y="617991"/>
                              <a:pt x="2912195" y="624466"/>
                            </a:cubicBezTo>
                            <a:cubicBezTo>
                              <a:pt x="2693361" y="630941"/>
                              <a:pt x="2423735" y="563122"/>
                              <a:pt x="2225580" y="624466"/>
                            </a:cubicBezTo>
                            <a:cubicBezTo>
                              <a:pt x="2027425" y="685810"/>
                              <a:pt x="1842562" y="612575"/>
                              <a:pt x="1728376" y="624466"/>
                            </a:cubicBezTo>
                            <a:cubicBezTo>
                              <a:pt x="1614190" y="636357"/>
                              <a:pt x="1336197" y="597903"/>
                              <a:pt x="1136466" y="624466"/>
                            </a:cubicBezTo>
                            <a:cubicBezTo>
                              <a:pt x="936735" y="651029"/>
                              <a:pt x="410776" y="495746"/>
                              <a:pt x="0" y="624466"/>
                            </a:cubicBezTo>
                            <a:cubicBezTo>
                              <a:pt x="-25848" y="510761"/>
                              <a:pt x="14536" y="463207"/>
                              <a:pt x="0" y="312233"/>
                            </a:cubicBezTo>
                            <a:cubicBezTo>
                              <a:pt x="-14536" y="161259"/>
                              <a:pt x="8983" y="11509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99DE28-2261-0DD8-0D0E-CC8F9D4619CF}"/>
              </a:ext>
            </a:extLst>
          </p:cNvPr>
          <p:cNvSpPr txBox="1"/>
          <p:nvPr/>
        </p:nvSpPr>
        <p:spPr>
          <a:xfrm>
            <a:off x="3124461" y="5184042"/>
            <a:ext cx="9095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dirty="0"/>
              <a:t>8</a:t>
            </a:r>
            <a:r>
              <a:rPr lang="en-US" sz="2400" dirty="0"/>
              <a:t> is the number of times “</a:t>
            </a:r>
            <a:r>
              <a:rPr lang="en-US" sz="2400" b="1" dirty="0"/>
              <a:t>Dear</a:t>
            </a:r>
            <a:r>
              <a:rPr lang="en-US" sz="2400" dirty="0"/>
              <a:t>” occurred in </a:t>
            </a:r>
            <a:r>
              <a:rPr lang="en-US" sz="2400" b="1" dirty="0">
                <a:solidFill>
                  <a:srgbClr val="0070C0"/>
                </a:solidFill>
              </a:rPr>
              <a:t>normal messages</a:t>
            </a:r>
            <a:r>
              <a:rPr lang="en-US" sz="2400" dirty="0"/>
              <a:t> divided by </a:t>
            </a:r>
            <a:r>
              <a:rPr lang="en-US" sz="2400" b="1" dirty="0"/>
              <a:t>17</a:t>
            </a:r>
            <a:r>
              <a:rPr lang="en-US" sz="2400" dirty="0"/>
              <a:t>, the total number of words in all </a:t>
            </a:r>
            <a:r>
              <a:rPr lang="en-US" sz="2400" b="1" dirty="0">
                <a:solidFill>
                  <a:srgbClr val="0070C0"/>
                </a:solidFill>
              </a:rPr>
              <a:t>normal messages</a:t>
            </a:r>
          </a:p>
        </p:txBody>
      </p:sp>
    </p:spTree>
    <p:extLst>
      <p:ext uri="{BB962C8B-B14F-4D97-AF65-F5344CB8AC3E}">
        <p14:creationId xmlns:p14="http://schemas.microsoft.com/office/powerpoint/2010/main" val="26279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/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/>
              <p:nvPr/>
            </p:nvSpPr>
            <p:spPr>
              <a:xfrm>
                <a:off x="5634596" y="4364353"/>
                <a:ext cx="5196681" cy="647741"/>
              </a:xfrm>
              <a:custGeom>
                <a:avLst/>
                <a:gdLst>
                  <a:gd name="connsiteX0" fmla="*/ 0 w 5196681"/>
                  <a:gd name="connsiteY0" fmla="*/ 0 h 647741"/>
                  <a:gd name="connsiteX1" fmla="*/ 525442 w 5196681"/>
                  <a:gd name="connsiteY1" fmla="*/ 0 h 647741"/>
                  <a:gd name="connsiteX2" fmla="*/ 946951 w 5196681"/>
                  <a:gd name="connsiteY2" fmla="*/ 0 h 647741"/>
                  <a:gd name="connsiteX3" fmla="*/ 1628293 w 5196681"/>
                  <a:gd name="connsiteY3" fmla="*/ 0 h 647741"/>
                  <a:gd name="connsiteX4" fmla="*/ 2153736 w 5196681"/>
                  <a:gd name="connsiteY4" fmla="*/ 0 h 647741"/>
                  <a:gd name="connsiteX5" fmla="*/ 2679178 w 5196681"/>
                  <a:gd name="connsiteY5" fmla="*/ 0 h 647741"/>
                  <a:gd name="connsiteX6" fmla="*/ 3360520 w 5196681"/>
                  <a:gd name="connsiteY6" fmla="*/ 0 h 647741"/>
                  <a:gd name="connsiteX7" fmla="*/ 3833996 w 5196681"/>
                  <a:gd name="connsiteY7" fmla="*/ 0 h 647741"/>
                  <a:gd name="connsiteX8" fmla="*/ 4515338 w 5196681"/>
                  <a:gd name="connsiteY8" fmla="*/ 0 h 647741"/>
                  <a:gd name="connsiteX9" fmla="*/ 5196681 w 5196681"/>
                  <a:gd name="connsiteY9" fmla="*/ 0 h 647741"/>
                  <a:gd name="connsiteX10" fmla="*/ 5196681 w 5196681"/>
                  <a:gd name="connsiteY10" fmla="*/ 323871 h 647741"/>
                  <a:gd name="connsiteX11" fmla="*/ 5196681 w 5196681"/>
                  <a:gd name="connsiteY11" fmla="*/ 647741 h 647741"/>
                  <a:gd name="connsiteX12" fmla="*/ 4567305 w 5196681"/>
                  <a:gd name="connsiteY12" fmla="*/ 647741 h 647741"/>
                  <a:gd name="connsiteX13" fmla="*/ 3885963 w 5196681"/>
                  <a:gd name="connsiteY13" fmla="*/ 647741 h 647741"/>
                  <a:gd name="connsiteX14" fmla="*/ 3204620 w 5196681"/>
                  <a:gd name="connsiteY14" fmla="*/ 647741 h 647741"/>
                  <a:gd name="connsiteX15" fmla="*/ 2731145 w 5196681"/>
                  <a:gd name="connsiteY15" fmla="*/ 647741 h 647741"/>
                  <a:gd name="connsiteX16" fmla="*/ 2153736 w 5196681"/>
                  <a:gd name="connsiteY16" fmla="*/ 647741 h 647741"/>
                  <a:gd name="connsiteX17" fmla="*/ 1472393 w 5196681"/>
                  <a:gd name="connsiteY17" fmla="*/ 647741 h 647741"/>
                  <a:gd name="connsiteX18" fmla="*/ 894984 w 5196681"/>
                  <a:gd name="connsiteY18" fmla="*/ 647741 h 647741"/>
                  <a:gd name="connsiteX19" fmla="*/ 0 w 5196681"/>
                  <a:gd name="connsiteY19" fmla="*/ 647741 h 647741"/>
                  <a:gd name="connsiteX20" fmla="*/ 0 w 5196681"/>
                  <a:gd name="connsiteY20" fmla="*/ 336825 h 647741"/>
                  <a:gd name="connsiteX21" fmla="*/ 0 w 5196681"/>
                  <a:gd name="connsiteY21" fmla="*/ 0 h 6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96681" h="647741" extrusionOk="0">
                    <a:moveTo>
                      <a:pt x="0" y="0"/>
                    </a:moveTo>
                    <a:cubicBezTo>
                      <a:pt x="183789" y="-39866"/>
                      <a:pt x="342195" y="45180"/>
                      <a:pt x="525442" y="0"/>
                    </a:cubicBezTo>
                    <a:cubicBezTo>
                      <a:pt x="708689" y="-45180"/>
                      <a:pt x="803685" y="30260"/>
                      <a:pt x="946951" y="0"/>
                    </a:cubicBezTo>
                    <a:cubicBezTo>
                      <a:pt x="1090217" y="-30260"/>
                      <a:pt x="1428865" y="78518"/>
                      <a:pt x="1628293" y="0"/>
                    </a:cubicBezTo>
                    <a:cubicBezTo>
                      <a:pt x="1827721" y="-78518"/>
                      <a:pt x="2002088" y="33829"/>
                      <a:pt x="2153736" y="0"/>
                    </a:cubicBezTo>
                    <a:cubicBezTo>
                      <a:pt x="2305384" y="-33829"/>
                      <a:pt x="2485883" y="34669"/>
                      <a:pt x="2679178" y="0"/>
                    </a:cubicBezTo>
                    <a:cubicBezTo>
                      <a:pt x="2872473" y="-34669"/>
                      <a:pt x="3134828" y="19393"/>
                      <a:pt x="3360520" y="0"/>
                    </a:cubicBezTo>
                    <a:cubicBezTo>
                      <a:pt x="3586212" y="-19393"/>
                      <a:pt x="3653585" y="56420"/>
                      <a:pt x="3833996" y="0"/>
                    </a:cubicBezTo>
                    <a:cubicBezTo>
                      <a:pt x="4014407" y="-56420"/>
                      <a:pt x="4289918" y="76958"/>
                      <a:pt x="4515338" y="0"/>
                    </a:cubicBezTo>
                    <a:cubicBezTo>
                      <a:pt x="4740758" y="-76958"/>
                      <a:pt x="4858054" y="65093"/>
                      <a:pt x="5196681" y="0"/>
                    </a:cubicBezTo>
                    <a:cubicBezTo>
                      <a:pt x="5209640" y="140059"/>
                      <a:pt x="5190682" y="199763"/>
                      <a:pt x="5196681" y="323871"/>
                    </a:cubicBezTo>
                    <a:cubicBezTo>
                      <a:pt x="5202680" y="447979"/>
                      <a:pt x="5181906" y="534934"/>
                      <a:pt x="5196681" y="647741"/>
                    </a:cubicBezTo>
                    <a:cubicBezTo>
                      <a:pt x="4950183" y="649850"/>
                      <a:pt x="4726330" y="630806"/>
                      <a:pt x="4567305" y="647741"/>
                    </a:cubicBezTo>
                    <a:cubicBezTo>
                      <a:pt x="4408280" y="664676"/>
                      <a:pt x="4047067" y="602995"/>
                      <a:pt x="3885963" y="647741"/>
                    </a:cubicBezTo>
                    <a:cubicBezTo>
                      <a:pt x="3724859" y="692487"/>
                      <a:pt x="3385143" y="632006"/>
                      <a:pt x="3204620" y="647741"/>
                    </a:cubicBezTo>
                    <a:cubicBezTo>
                      <a:pt x="3024097" y="663476"/>
                      <a:pt x="2948237" y="645399"/>
                      <a:pt x="2731145" y="647741"/>
                    </a:cubicBezTo>
                    <a:cubicBezTo>
                      <a:pt x="2514053" y="650083"/>
                      <a:pt x="2350776" y="609281"/>
                      <a:pt x="2153736" y="647741"/>
                    </a:cubicBezTo>
                    <a:cubicBezTo>
                      <a:pt x="1956696" y="686201"/>
                      <a:pt x="1616952" y="617731"/>
                      <a:pt x="1472393" y="647741"/>
                    </a:cubicBezTo>
                    <a:cubicBezTo>
                      <a:pt x="1327834" y="677751"/>
                      <a:pt x="1086025" y="581626"/>
                      <a:pt x="894984" y="647741"/>
                    </a:cubicBezTo>
                    <a:cubicBezTo>
                      <a:pt x="703943" y="713856"/>
                      <a:pt x="192663" y="565610"/>
                      <a:pt x="0" y="647741"/>
                    </a:cubicBezTo>
                    <a:cubicBezTo>
                      <a:pt x="-27799" y="551508"/>
                      <a:pt x="17926" y="464608"/>
                      <a:pt x="0" y="336825"/>
                    </a:cubicBezTo>
                    <a:cubicBezTo>
                      <a:pt x="-17926" y="209042"/>
                      <a:pt x="16940" y="10926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𝑭𝒓𝒊𝒆𝒏𝒅</m:t>
                        </m:r>
                      </m:e>
                    </m:d>
                    <m:r>
                      <a:rPr lang="en-GB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𝑵𝒐𝒓𝒎𝒂𝒍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𝟐𝟗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96" y="4364353"/>
                <a:ext cx="5196681" cy="647741"/>
              </a:xfrm>
              <a:prstGeom prst="rect">
                <a:avLst/>
              </a:prstGeom>
              <a:blipFill>
                <a:blip r:embed="rId9"/>
                <a:stretch>
                  <a:fillRect l="-1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196681"/>
                          <a:gd name="connsiteY0" fmla="*/ 0 h 647741"/>
                          <a:gd name="connsiteX1" fmla="*/ 525442 w 5196681"/>
                          <a:gd name="connsiteY1" fmla="*/ 0 h 647741"/>
                          <a:gd name="connsiteX2" fmla="*/ 946951 w 5196681"/>
                          <a:gd name="connsiteY2" fmla="*/ 0 h 647741"/>
                          <a:gd name="connsiteX3" fmla="*/ 1628293 w 5196681"/>
                          <a:gd name="connsiteY3" fmla="*/ 0 h 647741"/>
                          <a:gd name="connsiteX4" fmla="*/ 2153736 w 5196681"/>
                          <a:gd name="connsiteY4" fmla="*/ 0 h 647741"/>
                          <a:gd name="connsiteX5" fmla="*/ 2679178 w 5196681"/>
                          <a:gd name="connsiteY5" fmla="*/ 0 h 647741"/>
                          <a:gd name="connsiteX6" fmla="*/ 3360520 w 5196681"/>
                          <a:gd name="connsiteY6" fmla="*/ 0 h 647741"/>
                          <a:gd name="connsiteX7" fmla="*/ 3833996 w 5196681"/>
                          <a:gd name="connsiteY7" fmla="*/ 0 h 647741"/>
                          <a:gd name="connsiteX8" fmla="*/ 4515338 w 5196681"/>
                          <a:gd name="connsiteY8" fmla="*/ 0 h 647741"/>
                          <a:gd name="connsiteX9" fmla="*/ 5196681 w 5196681"/>
                          <a:gd name="connsiteY9" fmla="*/ 0 h 647741"/>
                          <a:gd name="connsiteX10" fmla="*/ 5196681 w 5196681"/>
                          <a:gd name="connsiteY10" fmla="*/ 323871 h 647741"/>
                          <a:gd name="connsiteX11" fmla="*/ 5196681 w 5196681"/>
                          <a:gd name="connsiteY11" fmla="*/ 647741 h 647741"/>
                          <a:gd name="connsiteX12" fmla="*/ 4567305 w 5196681"/>
                          <a:gd name="connsiteY12" fmla="*/ 647741 h 647741"/>
                          <a:gd name="connsiteX13" fmla="*/ 3885963 w 5196681"/>
                          <a:gd name="connsiteY13" fmla="*/ 647741 h 647741"/>
                          <a:gd name="connsiteX14" fmla="*/ 3204620 w 5196681"/>
                          <a:gd name="connsiteY14" fmla="*/ 647741 h 647741"/>
                          <a:gd name="connsiteX15" fmla="*/ 2731145 w 5196681"/>
                          <a:gd name="connsiteY15" fmla="*/ 647741 h 647741"/>
                          <a:gd name="connsiteX16" fmla="*/ 2153736 w 5196681"/>
                          <a:gd name="connsiteY16" fmla="*/ 647741 h 647741"/>
                          <a:gd name="connsiteX17" fmla="*/ 1472393 w 5196681"/>
                          <a:gd name="connsiteY17" fmla="*/ 647741 h 647741"/>
                          <a:gd name="connsiteX18" fmla="*/ 894984 w 5196681"/>
                          <a:gd name="connsiteY18" fmla="*/ 647741 h 647741"/>
                          <a:gd name="connsiteX19" fmla="*/ 0 w 5196681"/>
                          <a:gd name="connsiteY19" fmla="*/ 647741 h 647741"/>
                          <a:gd name="connsiteX20" fmla="*/ 0 w 5196681"/>
                          <a:gd name="connsiteY20" fmla="*/ 336825 h 647741"/>
                          <a:gd name="connsiteX21" fmla="*/ 0 w 5196681"/>
                          <a:gd name="connsiteY21" fmla="*/ 0 h 6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96681" h="647741" extrusionOk="0">
                            <a:moveTo>
                              <a:pt x="0" y="0"/>
                            </a:moveTo>
                            <a:cubicBezTo>
                              <a:pt x="183789" y="-39866"/>
                              <a:pt x="342195" y="45180"/>
                              <a:pt x="525442" y="0"/>
                            </a:cubicBezTo>
                            <a:cubicBezTo>
                              <a:pt x="708689" y="-45180"/>
                              <a:pt x="803685" y="30260"/>
                              <a:pt x="946951" y="0"/>
                            </a:cubicBezTo>
                            <a:cubicBezTo>
                              <a:pt x="1090217" y="-30260"/>
                              <a:pt x="1428865" y="78518"/>
                              <a:pt x="1628293" y="0"/>
                            </a:cubicBezTo>
                            <a:cubicBezTo>
                              <a:pt x="1827721" y="-78518"/>
                              <a:pt x="2002088" y="33829"/>
                              <a:pt x="2153736" y="0"/>
                            </a:cubicBezTo>
                            <a:cubicBezTo>
                              <a:pt x="2305384" y="-33829"/>
                              <a:pt x="2485883" y="34669"/>
                              <a:pt x="2679178" y="0"/>
                            </a:cubicBezTo>
                            <a:cubicBezTo>
                              <a:pt x="2872473" y="-34669"/>
                              <a:pt x="3134828" y="19393"/>
                              <a:pt x="3360520" y="0"/>
                            </a:cubicBezTo>
                            <a:cubicBezTo>
                              <a:pt x="3586212" y="-19393"/>
                              <a:pt x="3653585" y="56420"/>
                              <a:pt x="3833996" y="0"/>
                            </a:cubicBezTo>
                            <a:cubicBezTo>
                              <a:pt x="4014407" y="-56420"/>
                              <a:pt x="4289918" y="76958"/>
                              <a:pt x="4515338" y="0"/>
                            </a:cubicBezTo>
                            <a:cubicBezTo>
                              <a:pt x="4740758" y="-76958"/>
                              <a:pt x="4858054" y="65093"/>
                              <a:pt x="5196681" y="0"/>
                            </a:cubicBezTo>
                            <a:cubicBezTo>
                              <a:pt x="5209640" y="140059"/>
                              <a:pt x="5190682" y="199763"/>
                              <a:pt x="5196681" y="323871"/>
                            </a:cubicBezTo>
                            <a:cubicBezTo>
                              <a:pt x="5202680" y="447979"/>
                              <a:pt x="5181906" y="534934"/>
                              <a:pt x="5196681" y="647741"/>
                            </a:cubicBezTo>
                            <a:cubicBezTo>
                              <a:pt x="4950183" y="649850"/>
                              <a:pt x="4726330" y="630806"/>
                              <a:pt x="4567305" y="647741"/>
                            </a:cubicBezTo>
                            <a:cubicBezTo>
                              <a:pt x="4408280" y="664676"/>
                              <a:pt x="4047067" y="602995"/>
                              <a:pt x="3885963" y="647741"/>
                            </a:cubicBezTo>
                            <a:cubicBezTo>
                              <a:pt x="3724859" y="692487"/>
                              <a:pt x="3385143" y="632006"/>
                              <a:pt x="3204620" y="647741"/>
                            </a:cubicBezTo>
                            <a:cubicBezTo>
                              <a:pt x="3024097" y="663476"/>
                              <a:pt x="2948237" y="645399"/>
                              <a:pt x="2731145" y="647741"/>
                            </a:cubicBezTo>
                            <a:cubicBezTo>
                              <a:pt x="2514053" y="650083"/>
                              <a:pt x="2350776" y="609281"/>
                              <a:pt x="2153736" y="647741"/>
                            </a:cubicBezTo>
                            <a:cubicBezTo>
                              <a:pt x="1956696" y="686201"/>
                              <a:pt x="1616952" y="617731"/>
                              <a:pt x="1472393" y="647741"/>
                            </a:cubicBezTo>
                            <a:cubicBezTo>
                              <a:pt x="1327834" y="677751"/>
                              <a:pt x="1086025" y="581626"/>
                              <a:pt x="894984" y="647741"/>
                            </a:cubicBezTo>
                            <a:cubicBezTo>
                              <a:pt x="703943" y="713856"/>
                              <a:pt x="192663" y="565610"/>
                              <a:pt x="0" y="647741"/>
                            </a:cubicBezTo>
                            <a:cubicBezTo>
                              <a:pt x="-27799" y="551508"/>
                              <a:pt x="17926" y="464608"/>
                              <a:pt x="0" y="336825"/>
                            </a:cubicBezTo>
                            <a:cubicBezTo>
                              <a:pt x="-17926" y="209042"/>
                              <a:pt x="16940" y="1092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99DE28-2261-0DD8-0D0E-CC8F9D4619CF}"/>
              </a:ext>
            </a:extLst>
          </p:cNvPr>
          <p:cNvSpPr txBox="1"/>
          <p:nvPr/>
        </p:nvSpPr>
        <p:spPr>
          <a:xfrm>
            <a:off x="3124461" y="5184042"/>
            <a:ext cx="9095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Likewise, the probability the we see the word “</a:t>
            </a:r>
            <a:r>
              <a:rPr lang="en-US" sz="2400" b="1" dirty="0"/>
              <a:t>Friend</a:t>
            </a:r>
            <a:r>
              <a:rPr lang="en-US" sz="2400" dirty="0"/>
              <a:t>” given that we saw it in </a:t>
            </a:r>
            <a:r>
              <a:rPr lang="en-US" sz="2400" b="1" dirty="0">
                <a:solidFill>
                  <a:srgbClr val="0070C0"/>
                </a:solidFill>
              </a:rPr>
              <a:t>normal messages</a:t>
            </a:r>
            <a:r>
              <a:rPr lang="en-US" sz="2400" dirty="0"/>
              <a:t> is </a:t>
            </a:r>
            <a:r>
              <a:rPr lang="en-US" sz="2400" b="1" dirty="0"/>
              <a:t>0.29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/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/>
              <p:nvPr/>
            </p:nvSpPr>
            <p:spPr>
              <a:xfrm>
                <a:off x="5634596" y="4364353"/>
                <a:ext cx="5196681" cy="647741"/>
              </a:xfrm>
              <a:custGeom>
                <a:avLst/>
                <a:gdLst>
                  <a:gd name="connsiteX0" fmla="*/ 0 w 5196681"/>
                  <a:gd name="connsiteY0" fmla="*/ 0 h 647741"/>
                  <a:gd name="connsiteX1" fmla="*/ 525442 w 5196681"/>
                  <a:gd name="connsiteY1" fmla="*/ 0 h 647741"/>
                  <a:gd name="connsiteX2" fmla="*/ 946951 w 5196681"/>
                  <a:gd name="connsiteY2" fmla="*/ 0 h 647741"/>
                  <a:gd name="connsiteX3" fmla="*/ 1628293 w 5196681"/>
                  <a:gd name="connsiteY3" fmla="*/ 0 h 647741"/>
                  <a:gd name="connsiteX4" fmla="*/ 2153736 w 5196681"/>
                  <a:gd name="connsiteY4" fmla="*/ 0 h 647741"/>
                  <a:gd name="connsiteX5" fmla="*/ 2679178 w 5196681"/>
                  <a:gd name="connsiteY5" fmla="*/ 0 h 647741"/>
                  <a:gd name="connsiteX6" fmla="*/ 3360520 w 5196681"/>
                  <a:gd name="connsiteY6" fmla="*/ 0 h 647741"/>
                  <a:gd name="connsiteX7" fmla="*/ 3833996 w 5196681"/>
                  <a:gd name="connsiteY7" fmla="*/ 0 h 647741"/>
                  <a:gd name="connsiteX8" fmla="*/ 4515338 w 5196681"/>
                  <a:gd name="connsiteY8" fmla="*/ 0 h 647741"/>
                  <a:gd name="connsiteX9" fmla="*/ 5196681 w 5196681"/>
                  <a:gd name="connsiteY9" fmla="*/ 0 h 647741"/>
                  <a:gd name="connsiteX10" fmla="*/ 5196681 w 5196681"/>
                  <a:gd name="connsiteY10" fmla="*/ 323871 h 647741"/>
                  <a:gd name="connsiteX11" fmla="*/ 5196681 w 5196681"/>
                  <a:gd name="connsiteY11" fmla="*/ 647741 h 647741"/>
                  <a:gd name="connsiteX12" fmla="*/ 4567305 w 5196681"/>
                  <a:gd name="connsiteY12" fmla="*/ 647741 h 647741"/>
                  <a:gd name="connsiteX13" fmla="*/ 3885963 w 5196681"/>
                  <a:gd name="connsiteY13" fmla="*/ 647741 h 647741"/>
                  <a:gd name="connsiteX14" fmla="*/ 3204620 w 5196681"/>
                  <a:gd name="connsiteY14" fmla="*/ 647741 h 647741"/>
                  <a:gd name="connsiteX15" fmla="*/ 2731145 w 5196681"/>
                  <a:gd name="connsiteY15" fmla="*/ 647741 h 647741"/>
                  <a:gd name="connsiteX16" fmla="*/ 2153736 w 5196681"/>
                  <a:gd name="connsiteY16" fmla="*/ 647741 h 647741"/>
                  <a:gd name="connsiteX17" fmla="*/ 1472393 w 5196681"/>
                  <a:gd name="connsiteY17" fmla="*/ 647741 h 647741"/>
                  <a:gd name="connsiteX18" fmla="*/ 894984 w 5196681"/>
                  <a:gd name="connsiteY18" fmla="*/ 647741 h 647741"/>
                  <a:gd name="connsiteX19" fmla="*/ 0 w 5196681"/>
                  <a:gd name="connsiteY19" fmla="*/ 647741 h 647741"/>
                  <a:gd name="connsiteX20" fmla="*/ 0 w 5196681"/>
                  <a:gd name="connsiteY20" fmla="*/ 336825 h 647741"/>
                  <a:gd name="connsiteX21" fmla="*/ 0 w 5196681"/>
                  <a:gd name="connsiteY21" fmla="*/ 0 h 6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96681" h="647741" extrusionOk="0">
                    <a:moveTo>
                      <a:pt x="0" y="0"/>
                    </a:moveTo>
                    <a:cubicBezTo>
                      <a:pt x="183789" y="-39866"/>
                      <a:pt x="342195" y="45180"/>
                      <a:pt x="525442" y="0"/>
                    </a:cubicBezTo>
                    <a:cubicBezTo>
                      <a:pt x="708689" y="-45180"/>
                      <a:pt x="803685" y="30260"/>
                      <a:pt x="946951" y="0"/>
                    </a:cubicBezTo>
                    <a:cubicBezTo>
                      <a:pt x="1090217" y="-30260"/>
                      <a:pt x="1428865" y="78518"/>
                      <a:pt x="1628293" y="0"/>
                    </a:cubicBezTo>
                    <a:cubicBezTo>
                      <a:pt x="1827721" y="-78518"/>
                      <a:pt x="2002088" y="33829"/>
                      <a:pt x="2153736" y="0"/>
                    </a:cubicBezTo>
                    <a:cubicBezTo>
                      <a:pt x="2305384" y="-33829"/>
                      <a:pt x="2485883" y="34669"/>
                      <a:pt x="2679178" y="0"/>
                    </a:cubicBezTo>
                    <a:cubicBezTo>
                      <a:pt x="2872473" y="-34669"/>
                      <a:pt x="3134828" y="19393"/>
                      <a:pt x="3360520" y="0"/>
                    </a:cubicBezTo>
                    <a:cubicBezTo>
                      <a:pt x="3586212" y="-19393"/>
                      <a:pt x="3653585" y="56420"/>
                      <a:pt x="3833996" y="0"/>
                    </a:cubicBezTo>
                    <a:cubicBezTo>
                      <a:pt x="4014407" y="-56420"/>
                      <a:pt x="4289918" y="76958"/>
                      <a:pt x="4515338" y="0"/>
                    </a:cubicBezTo>
                    <a:cubicBezTo>
                      <a:pt x="4740758" y="-76958"/>
                      <a:pt x="4858054" y="65093"/>
                      <a:pt x="5196681" y="0"/>
                    </a:cubicBezTo>
                    <a:cubicBezTo>
                      <a:pt x="5209640" y="140059"/>
                      <a:pt x="5190682" y="199763"/>
                      <a:pt x="5196681" y="323871"/>
                    </a:cubicBezTo>
                    <a:cubicBezTo>
                      <a:pt x="5202680" y="447979"/>
                      <a:pt x="5181906" y="534934"/>
                      <a:pt x="5196681" y="647741"/>
                    </a:cubicBezTo>
                    <a:cubicBezTo>
                      <a:pt x="4950183" y="649850"/>
                      <a:pt x="4726330" y="630806"/>
                      <a:pt x="4567305" y="647741"/>
                    </a:cubicBezTo>
                    <a:cubicBezTo>
                      <a:pt x="4408280" y="664676"/>
                      <a:pt x="4047067" y="602995"/>
                      <a:pt x="3885963" y="647741"/>
                    </a:cubicBezTo>
                    <a:cubicBezTo>
                      <a:pt x="3724859" y="692487"/>
                      <a:pt x="3385143" y="632006"/>
                      <a:pt x="3204620" y="647741"/>
                    </a:cubicBezTo>
                    <a:cubicBezTo>
                      <a:pt x="3024097" y="663476"/>
                      <a:pt x="2948237" y="645399"/>
                      <a:pt x="2731145" y="647741"/>
                    </a:cubicBezTo>
                    <a:cubicBezTo>
                      <a:pt x="2514053" y="650083"/>
                      <a:pt x="2350776" y="609281"/>
                      <a:pt x="2153736" y="647741"/>
                    </a:cubicBezTo>
                    <a:cubicBezTo>
                      <a:pt x="1956696" y="686201"/>
                      <a:pt x="1616952" y="617731"/>
                      <a:pt x="1472393" y="647741"/>
                    </a:cubicBezTo>
                    <a:cubicBezTo>
                      <a:pt x="1327834" y="677751"/>
                      <a:pt x="1086025" y="581626"/>
                      <a:pt x="894984" y="647741"/>
                    </a:cubicBezTo>
                    <a:cubicBezTo>
                      <a:pt x="703943" y="713856"/>
                      <a:pt x="192663" y="565610"/>
                      <a:pt x="0" y="647741"/>
                    </a:cubicBezTo>
                    <a:cubicBezTo>
                      <a:pt x="-27799" y="551508"/>
                      <a:pt x="17926" y="464608"/>
                      <a:pt x="0" y="336825"/>
                    </a:cubicBezTo>
                    <a:cubicBezTo>
                      <a:pt x="-17926" y="209042"/>
                      <a:pt x="16940" y="10926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𝑳𝒖𝒏𝒄𝒉</m:t>
                        </m:r>
                      </m:e>
                    </m:d>
                    <m:r>
                      <a:rPr lang="en-GB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𝑵𝒐𝒓𝒎𝒂𝒍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96" y="4364353"/>
                <a:ext cx="5196681" cy="647741"/>
              </a:xfrm>
              <a:prstGeom prst="rect">
                <a:avLst/>
              </a:prstGeom>
              <a:blipFill>
                <a:blip r:embed="rId9"/>
                <a:stretch>
                  <a:fillRect l="-1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196681"/>
                          <a:gd name="connsiteY0" fmla="*/ 0 h 647741"/>
                          <a:gd name="connsiteX1" fmla="*/ 525442 w 5196681"/>
                          <a:gd name="connsiteY1" fmla="*/ 0 h 647741"/>
                          <a:gd name="connsiteX2" fmla="*/ 946951 w 5196681"/>
                          <a:gd name="connsiteY2" fmla="*/ 0 h 647741"/>
                          <a:gd name="connsiteX3" fmla="*/ 1628293 w 5196681"/>
                          <a:gd name="connsiteY3" fmla="*/ 0 h 647741"/>
                          <a:gd name="connsiteX4" fmla="*/ 2153736 w 5196681"/>
                          <a:gd name="connsiteY4" fmla="*/ 0 h 647741"/>
                          <a:gd name="connsiteX5" fmla="*/ 2679178 w 5196681"/>
                          <a:gd name="connsiteY5" fmla="*/ 0 h 647741"/>
                          <a:gd name="connsiteX6" fmla="*/ 3360520 w 5196681"/>
                          <a:gd name="connsiteY6" fmla="*/ 0 h 647741"/>
                          <a:gd name="connsiteX7" fmla="*/ 3833996 w 5196681"/>
                          <a:gd name="connsiteY7" fmla="*/ 0 h 647741"/>
                          <a:gd name="connsiteX8" fmla="*/ 4515338 w 5196681"/>
                          <a:gd name="connsiteY8" fmla="*/ 0 h 647741"/>
                          <a:gd name="connsiteX9" fmla="*/ 5196681 w 5196681"/>
                          <a:gd name="connsiteY9" fmla="*/ 0 h 647741"/>
                          <a:gd name="connsiteX10" fmla="*/ 5196681 w 5196681"/>
                          <a:gd name="connsiteY10" fmla="*/ 323871 h 647741"/>
                          <a:gd name="connsiteX11" fmla="*/ 5196681 w 5196681"/>
                          <a:gd name="connsiteY11" fmla="*/ 647741 h 647741"/>
                          <a:gd name="connsiteX12" fmla="*/ 4567305 w 5196681"/>
                          <a:gd name="connsiteY12" fmla="*/ 647741 h 647741"/>
                          <a:gd name="connsiteX13" fmla="*/ 3885963 w 5196681"/>
                          <a:gd name="connsiteY13" fmla="*/ 647741 h 647741"/>
                          <a:gd name="connsiteX14" fmla="*/ 3204620 w 5196681"/>
                          <a:gd name="connsiteY14" fmla="*/ 647741 h 647741"/>
                          <a:gd name="connsiteX15" fmla="*/ 2731145 w 5196681"/>
                          <a:gd name="connsiteY15" fmla="*/ 647741 h 647741"/>
                          <a:gd name="connsiteX16" fmla="*/ 2153736 w 5196681"/>
                          <a:gd name="connsiteY16" fmla="*/ 647741 h 647741"/>
                          <a:gd name="connsiteX17" fmla="*/ 1472393 w 5196681"/>
                          <a:gd name="connsiteY17" fmla="*/ 647741 h 647741"/>
                          <a:gd name="connsiteX18" fmla="*/ 894984 w 5196681"/>
                          <a:gd name="connsiteY18" fmla="*/ 647741 h 647741"/>
                          <a:gd name="connsiteX19" fmla="*/ 0 w 5196681"/>
                          <a:gd name="connsiteY19" fmla="*/ 647741 h 647741"/>
                          <a:gd name="connsiteX20" fmla="*/ 0 w 5196681"/>
                          <a:gd name="connsiteY20" fmla="*/ 336825 h 647741"/>
                          <a:gd name="connsiteX21" fmla="*/ 0 w 5196681"/>
                          <a:gd name="connsiteY21" fmla="*/ 0 h 6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96681" h="647741" extrusionOk="0">
                            <a:moveTo>
                              <a:pt x="0" y="0"/>
                            </a:moveTo>
                            <a:cubicBezTo>
                              <a:pt x="183789" y="-39866"/>
                              <a:pt x="342195" y="45180"/>
                              <a:pt x="525442" y="0"/>
                            </a:cubicBezTo>
                            <a:cubicBezTo>
                              <a:pt x="708689" y="-45180"/>
                              <a:pt x="803685" y="30260"/>
                              <a:pt x="946951" y="0"/>
                            </a:cubicBezTo>
                            <a:cubicBezTo>
                              <a:pt x="1090217" y="-30260"/>
                              <a:pt x="1428865" y="78518"/>
                              <a:pt x="1628293" y="0"/>
                            </a:cubicBezTo>
                            <a:cubicBezTo>
                              <a:pt x="1827721" y="-78518"/>
                              <a:pt x="2002088" y="33829"/>
                              <a:pt x="2153736" y="0"/>
                            </a:cubicBezTo>
                            <a:cubicBezTo>
                              <a:pt x="2305384" y="-33829"/>
                              <a:pt x="2485883" y="34669"/>
                              <a:pt x="2679178" y="0"/>
                            </a:cubicBezTo>
                            <a:cubicBezTo>
                              <a:pt x="2872473" y="-34669"/>
                              <a:pt x="3134828" y="19393"/>
                              <a:pt x="3360520" y="0"/>
                            </a:cubicBezTo>
                            <a:cubicBezTo>
                              <a:pt x="3586212" y="-19393"/>
                              <a:pt x="3653585" y="56420"/>
                              <a:pt x="3833996" y="0"/>
                            </a:cubicBezTo>
                            <a:cubicBezTo>
                              <a:pt x="4014407" y="-56420"/>
                              <a:pt x="4289918" y="76958"/>
                              <a:pt x="4515338" y="0"/>
                            </a:cubicBezTo>
                            <a:cubicBezTo>
                              <a:pt x="4740758" y="-76958"/>
                              <a:pt x="4858054" y="65093"/>
                              <a:pt x="5196681" y="0"/>
                            </a:cubicBezTo>
                            <a:cubicBezTo>
                              <a:pt x="5209640" y="140059"/>
                              <a:pt x="5190682" y="199763"/>
                              <a:pt x="5196681" y="323871"/>
                            </a:cubicBezTo>
                            <a:cubicBezTo>
                              <a:pt x="5202680" y="447979"/>
                              <a:pt x="5181906" y="534934"/>
                              <a:pt x="5196681" y="647741"/>
                            </a:cubicBezTo>
                            <a:cubicBezTo>
                              <a:pt x="4950183" y="649850"/>
                              <a:pt x="4726330" y="630806"/>
                              <a:pt x="4567305" y="647741"/>
                            </a:cubicBezTo>
                            <a:cubicBezTo>
                              <a:pt x="4408280" y="664676"/>
                              <a:pt x="4047067" y="602995"/>
                              <a:pt x="3885963" y="647741"/>
                            </a:cubicBezTo>
                            <a:cubicBezTo>
                              <a:pt x="3724859" y="692487"/>
                              <a:pt x="3385143" y="632006"/>
                              <a:pt x="3204620" y="647741"/>
                            </a:cubicBezTo>
                            <a:cubicBezTo>
                              <a:pt x="3024097" y="663476"/>
                              <a:pt x="2948237" y="645399"/>
                              <a:pt x="2731145" y="647741"/>
                            </a:cubicBezTo>
                            <a:cubicBezTo>
                              <a:pt x="2514053" y="650083"/>
                              <a:pt x="2350776" y="609281"/>
                              <a:pt x="2153736" y="647741"/>
                            </a:cubicBezTo>
                            <a:cubicBezTo>
                              <a:pt x="1956696" y="686201"/>
                              <a:pt x="1616952" y="617731"/>
                              <a:pt x="1472393" y="647741"/>
                            </a:cubicBezTo>
                            <a:cubicBezTo>
                              <a:pt x="1327834" y="677751"/>
                              <a:pt x="1086025" y="581626"/>
                              <a:pt x="894984" y="647741"/>
                            </a:cubicBezTo>
                            <a:cubicBezTo>
                              <a:pt x="703943" y="713856"/>
                              <a:pt x="192663" y="565610"/>
                              <a:pt x="0" y="647741"/>
                            </a:cubicBezTo>
                            <a:cubicBezTo>
                              <a:pt x="-27799" y="551508"/>
                              <a:pt x="17926" y="464608"/>
                              <a:pt x="0" y="336825"/>
                            </a:cubicBezTo>
                            <a:cubicBezTo>
                              <a:pt x="-17926" y="209042"/>
                              <a:pt x="16940" y="1092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99DE28-2261-0DD8-0D0E-CC8F9D4619CF}"/>
              </a:ext>
            </a:extLst>
          </p:cNvPr>
          <p:cNvSpPr txBox="1"/>
          <p:nvPr/>
        </p:nvSpPr>
        <p:spPr>
          <a:xfrm>
            <a:off x="3124461" y="5184042"/>
            <a:ext cx="9095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probability the we see the word “</a:t>
            </a:r>
            <a:r>
              <a:rPr lang="en-US" sz="2400" b="1" dirty="0"/>
              <a:t>Lunch</a:t>
            </a:r>
            <a:r>
              <a:rPr lang="en-US" sz="2400" dirty="0"/>
              <a:t>” given that we saw it in </a:t>
            </a:r>
            <a:r>
              <a:rPr lang="en-US" sz="2400" b="1" dirty="0">
                <a:solidFill>
                  <a:srgbClr val="0070C0"/>
                </a:solidFill>
              </a:rPr>
              <a:t>normal messages</a:t>
            </a:r>
            <a:r>
              <a:rPr lang="en-US" sz="2400" dirty="0"/>
              <a:t> is </a:t>
            </a:r>
            <a:r>
              <a:rPr lang="en-US" sz="2400" b="1" dirty="0"/>
              <a:t>0.18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/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/>
              <p:nvPr/>
            </p:nvSpPr>
            <p:spPr>
              <a:xfrm>
                <a:off x="5634596" y="4364353"/>
                <a:ext cx="5196681" cy="647741"/>
              </a:xfrm>
              <a:custGeom>
                <a:avLst/>
                <a:gdLst>
                  <a:gd name="connsiteX0" fmla="*/ 0 w 5196681"/>
                  <a:gd name="connsiteY0" fmla="*/ 0 h 647741"/>
                  <a:gd name="connsiteX1" fmla="*/ 525442 w 5196681"/>
                  <a:gd name="connsiteY1" fmla="*/ 0 h 647741"/>
                  <a:gd name="connsiteX2" fmla="*/ 946951 w 5196681"/>
                  <a:gd name="connsiteY2" fmla="*/ 0 h 647741"/>
                  <a:gd name="connsiteX3" fmla="*/ 1628293 w 5196681"/>
                  <a:gd name="connsiteY3" fmla="*/ 0 h 647741"/>
                  <a:gd name="connsiteX4" fmla="*/ 2153736 w 5196681"/>
                  <a:gd name="connsiteY4" fmla="*/ 0 h 647741"/>
                  <a:gd name="connsiteX5" fmla="*/ 2679178 w 5196681"/>
                  <a:gd name="connsiteY5" fmla="*/ 0 h 647741"/>
                  <a:gd name="connsiteX6" fmla="*/ 3360520 w 5196681"/>
                  <a:gd name="connsiteY6" fmla="*/ 0 h 647741"/>
                  <a:gd name="connsiteX7" fmla="*/ 3833996 w 5196681"/>
                  <a:gd name="connsiteY7" fmla="*/ 0 h 647741"/>
                  <a:gd name="connsiteX8" fmla="*/ 4515338 w 5196681"/>
                  <a:gd name="connsiteY8" fmla="*/ 0 h 647741"/>
                  <a:gd name="connsiteX9" fmla="*/ 5196681 w 5196681"/>
                  <a:gd name="connsiteY9" fmla="*/ 0 h 647741"/>
                  <a:gd name="connsiteX10" fmla="*/ 5196681 w 5196681"/>
                  <a:gd name="connsiteY10" fmla="*/ 323871 h 647741"/>
                  <a:gd name="connsiteX11" fmla="*/ 5196681 w 5196681"/>
                  <a:gd name="connsiteY11" fmla="*/ 647741 h 647741"/>
                  <a:gd name="connsiteX12" fmla="*/ 4567305 w 5196681"/>
                  <a:gd name="connsiteY12" fmla="*/ 647741 h 647741"/>
                  <a:gd name="connsiteX13" fmla="*/ 3885963 w 5196681"/>
                  <a:gd name="connsiteY13" fmla="*/ 647741 h 647741"/>
                  <a:gd name="connsiteX14" fmla="*/ 3204620 w 5196681"/>
                  <a:gd name="connsiteY14" fmla="*/ 647741 h 647741"/>
                  <a:gd name="connsiteX15" fmla="*/ 2731145 w 5196681"/>
                  <a:gd name="connsiteY15" fmla="*/ 647741 h 647741"/>
                  <a:gd name="connsiteX16" fmla="*/ 2153736 w 5196681"/>
                  <a:gd name="connsiteY16" fmla="*/ 647741 h 647741"/>
                  <a:gd name="connsiteX17" fmla="*/ 1472393 w 5196681"/>
                  <a:gd name="connsiteY17" fmla="*/ 647741 h 647741"/>
                  <a:gd name="connsiteX18" fmla="*/ 894984 w 5196681"/>
                  <a:gd name="connsiteY18" fmla="*/ 647741 h 647741"/>
                  <a:gd name="connsiteX19" fmla="*/ 0 w 5196681"/>
                  <a:gd name="connsiteY19" fmla="*/ 647741 h 647741"/>
                  <a:gd name="connsiteX20" fmla="*/ 0 w 5196681"/>
                  <a:gd name="connsiteY20" fmla="*/ 336825 h 647741"/>
                  <a:gd name="connsiteX21" fmla="*/ 0 w 5196681"/>
                  <a:gd name="connsiteY21" fmla="*/ 0 h 6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96681" h="647741" extrusionOk="0">
                    <a:moveTo>
                      <a:pt x="0" y="0"/>
                    </a:moveTo>
                    <a:cubicBezTo>
                      <a:pt x="183789" y="-39866"/>
                      <a:pt x="342195" y="45180"/>
                      <a:pt x="525442" y="0"/>
                    </a:cubicBezTo>
                    <a:cubicBezTo>
                      <a:pt x="708689" y="-45180"/>
                      <a:pt x="803685" y="30260"/>
                      <a:pt x="946951" y="0"/>
                    </a:cubicBezTo>
                    <a:cubicBezTo>
                      <a:pt x="1090217" y="-30260"/>
                      <a:pt x="1428865" y="78518"/>
                      <a:pt x="1628293" y="0"/>
                    </a:cubicBezTo>
                    <a:cubicBezTo>
                      <a:pt x="1827721" y="-78518"/>
                      <a:pt x="2002088" y="33829"/>
                      <a:pt x="2153736" y="0"/>
                    </a:cubicBezTo>
                    <a:cubicBezTo>
                      <a:pt x="2305384" y="-33829"/>
                      <a:pt x="2485883" y="34669"/>
                      <a:pt x="2679178" y="0"/>
                    </a:cubicBezTo>
                    <a:cubicBezTo>
                      <a:pt x="2872473" y="-34669"/>
                      <a:pt x="3134828" y="19393"/>
                      <a:pt x="3360520" y="0"/>
                    </a:cubicBezTo>
                    <a:cubicBezTo>
                      <a:pt x="3586212" y="-19393"/>
                      <a:pt x="3653585" y="56420"/>
                      <a:pt x="3833996" y="0"/>
                    </a:cubicBezTo>
                    <a:cubicBezTo>
                      <a:pt x="4014407" y="-56420"/>
                      <a:pt x="4289918" y="76958"/>
                      <a:pt x="4515338" y="0"/>
                    </a:cubicBezTo>
                    <a:cubicBezTo>
                      <a:pt x="4740758" y="-76958"/>
                      <a:pt x="4858054" y="65093"/>
                      <a:pt x="5196681" y="0"/>
                    </a:cubicBezTo>
                    <a:cubicBezTo>
                      <a:pt x="5209640" y="140059"/>
                      <a:pt x="5190682" y="199763"/>
                      <a:pt x="5196681" y="323871"/>
                    </a:cubicBezTo>
                    <a:cubicBezTo>
                      <a:pt x="5202680" y="447979"/>
                      <a:pt x="5181906" y="534934"/>
                      <a:pt x="5196681" y="647741"/>
                    </a:cubicBezTo>
                    <a:cubicBezTo>
                      <a:pt x="4950183" y="649850"/>
                      <a:pt x="4726330" y="630806"/>
                      <a:pt x="4567305" y="647741"/>
                    </a:cubicBezTo>
                    <a:cubicBezTo>
                      <a:pt x="4408280" y="664676"/>
                      <a:pt x="4047067" y="602995"/>
                      <a:pt x="3885963" y="647741"/>
                    </a:cubicBezTo>
                    <a:cubicBezTo>
                      <a:pt x="3724859" y="692487"/>
                      <a:pt x="3385143" y="632006"/>
                      <a:pt x="3204620" y="647741"/>
                    </a:cubicBezTo>
                    <a:cubicBezTo>
                      <a:pt x="3024097" y="663476"/>
                      <a:pt x="2948237" y="645399"/>
                      <a:pt x="2731145" y="647741"/>
                    </a:cubicBezTo>
                    <a:cubicBezTo>
                      <a:pt x="2514053" y="650083"/>
                      <a:pt x="2350776" y="609281"/>
                      <a:pt x="2153736" y="647741"/>
                    </a:cubicBezTo>
                    <a:cubicBezTo>
                      <a:pt x="1956696" y="686201"/>
                      <a:pt x="1616952" y="617731"/>
                      <a:pt x="1472393" y="647741"/>
                    </a:cubicBezTo>
                    <a:cubicBezTo>
                      <a:pt x="1327834" y="677751"/>
                      <a:pt x="1086025" y="581626"/>
                      <a:pt x="894984" y="647741"/>
                    </a:cubicBezTo>
                    <a:cubicBezTo>
                      <a:pt x="703943" y="713856"/>
                      <a:pt x="192663" y="565610"/>
                      <a:pt x="0" y="647741"/>
                    </a:cubicBezTo>
                    <a:cubicBezTo>
                      <a:pt x="-27799" y="551508"/>
                      <a:pt x="17926" y="464608"/>
                      <a:pt x="0" y="336825"/>
                    </a:cubicBezTo>
                    <a:cubicBezTo>
                      <a:pt x="-17926" y="209042"/>
                      <a:pt x="16940" y="10926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𝑴𝒐𝒏𝒆𝒚</m:t>
                        </m:r>
                      </m:e>
                    </m:d>
                    <m:r>
                      <a:rPr lang="en-GB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𝑵𝒐𝒓𝒎𝒂𝒍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𝟎𝟔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9F432-C30A-76E3-D44C-7270636C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96" y="4364353"/>
                <a:ext cx="5196681" cy="647741"/>
              </a:xfrm>
              <a:prstGeom prst="rect">
                <a:avLst/>
              </a:prstGeom>
              <a:blipFill>
                <a:blip r:embed="rId9"/>
                <a:stretch>
                  <a:fillRect l="-1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196681"/>
                          <a:gd name="connsiteY0" fmla="*/ 0 h 647741"/>
                          <a:gd name="connsiteX1" fmla="*/ 525442 w 5196681"/>
                          <a:gd name="connsiteY1" fmla="*/ 0 h 647741"/>
                          <a:gd name="connsiteX2" fmla="*/ 946951 w 5196681"/>
                          <a:gd name="connsiteY2" fmla="*/ 0 h 647741"/>
                          <a:gd name="connsiteX3" fmla="*/ 1628293 w 5196681"/>
                          <a:gd name="connsiteY3" fmla="*/ 0 h 647741"/>
                          <a:gd name="connsiteX4" fmla="*/ 2153736 w 5196681"/>
                          <a:gd name="connsiteY4" fmla="*/ 0 h 647741"/>
                          <a:gd name="connsiteX5" fmla="*/ 2679178 w 5196681"/>
                          <a:gd name="connsiteY5" fmla="*/ 0 h 647741"/>
                          <a:gd name="connsiteX6" fmla="*/ 3360520 w 5196681"/>
                          <a:gd name="connsiteY6" fmla="*/ 0 h 647741"/>
                          <a:gd name="connsiteX7" fmla="*/ 3833996 w 5196681"/>
                          <a:gd name="connsiteY7" fmla="*/ 0 h 647741"/>
                          <a:gd name="connsiteX8" fmla="*/ 4515338 w 5196681"/>
                          <a:gd name="connsiteY8" fmla="*/ 0 h 647741"/>
                          <a:gd name="connsiteX9" fmla="*/ 5196681 w 5196681"/>
                          <a:gd name="connsiteY9" fmla="*/ 0 h 647741"/>
                          <a:gd name="connsiteX10" fmla="*/ 5196681 w 5196681"/>
                          <a:gd name="connsiteY10" fmla="*/ 323871 h 647741"/>
                          <a:gd name="connsiteX11" fmla="*/ 5196681 w 5196681"/>
                          <a:gd name="connsiteY11" fmla="*/ 647741 h 647741"/>
                          <a:gd name="connsiteX12" fmla="*/ 4567305 w 5196681"/>
                          <a:gd name="connsiteY12" fmla="*/ 647741 h 647741"/>
                          <a:gd name="connsiteX13" fmla="*/ 3885963 w 5196681"/>
                          <a:gd name="connsiteY13" fmla="*/ 647741 h 647741"/>
                          <a:gd name="connsiteX14" fmla="*/ 3204620 w 5196681"/>
                          <a:gd name="connsiteY14" fmla="*/ 647741 h 647741"/>
                          <a:gd name="connsiteX15" fmla="*/ 2731145 w 5196681"/>
                          <a:gd name="connsiteY15" fmla="*/ 647741 h 647741"/>
                          <a:gd name="connsiteX16" fmla="*/ 2153736 w 5196681"/>
                          <a:gd name="connsiteY16" fmla="*/ 647741 h 647741"/>
                          <a:gd name="connsiteX17" fmla="*/ 1472393 w 5196681"/>
                          <a:gd name="connsiteY17" fmla="*/ 647741 h 647741"/>
                          <a:gd name="connsiteX18" fmla="*/ 894984 w 5196681"/>
                          <a:gd name="connsiteY18" fmla="*/ 647741 h 647741"/>
                          <a:gd name="connsiteX19" fmla="*/ 0 w 5196681"/>
                          <a:gd name="connsiteY19" fmla="*/ 647741 h 647741"/>
                          <a:gd name="connsiteX20" fmla="*/ 0 w 5196681"/>
                          <a:gd name="connsiteY20" fmla="*/ 336825 h 647741"/>
                          <a:gd name="connsiteX21" fmla="*/ 0 w 5196681"/>
                          <a:gd name="connsiteY21" fmla="*/ 0 h 6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96681" h="647741" extrusionOk="0">
                            <a:moveTo>
                              <a:pt x="0" y="0"/>
                            </a:moveTo>
                            <a:cubicBezTo>
                              <a:pt x="183789" y="-39866"/>
                              <a:pt x="342195" y="45180"/>
                              <a:pt x="525442" y="0"/>
                            </a:cubicBezTo>
                            <a:cubicBezTo>
                              <a:pt x="708689" y="-45180"/>
                              <a:pt x="803685" y="30260"/>
                              <a:pt x="946951" y="0"/>
                            </a:cubicBezTo>
                            <a:cubicBezTo>
                              <a:pt x="1090217" y="-30260"/>
                              <a:pt x="1428865" y="78518"/>
                              <a:pt x="1628293" y="0"/>
                            </a:cubicBezTo>
                            <a:cubicBezTo>
                              <a:pt x="1827721" y="-78518"/>
                              <a:pt x="2002088" y="33829"/>
                              <a:pt x="2153736" y="0"/>
                            </a:cubicBezTo>
                            <a:cubicBezTo>
                              <a:pt x="2305384" y="-33829"/>
                              <a:pt x="2485883" y="34669"/>
                              <a:pt x="2679178" y="0"/>
                            </a:cubicBezTo>
                            <a:cubicBezTo>
                              <a:pt x="2872473" y="-34669"/>
                              <a:pt x="3134828" y="19393"/>
                              <a:pt x="3360520" y="0"/>
                            </a:cubicBezTo>
                            <a:cubicBezTo>
                              <a:pt x="3586212" y="-19393"/>
                              <a:pt x="3653585" y="56420"/>
                              <a:pt x="3833996" y="0"/>
                            </a:cubicBezTo>
                            <a:cubicBezTo>
                              <a:pt x="4014407" y="-56420"/>
                              <a:pt x="4289918" y="76958"/>
                              <a:pt x="4515338" y="0"/>
                            </a:cubicBezTo>
                            <a:cubicBezTo>
                              <a:pt x="4740758" y="-76958"/>
                              <a:pt x="4858054" y="65093"/>
                              <a:pt x="5196681" y="0"/>
                            </a:cubicBezTo>
                            <a:cubicBezTo>
                              <a:pt x="5209640" y="140059"/>
                              <a:pt x="5190682" y="199763"/>
                              <a:pt x="5196681" y="323871"/>
                            </a:cubicBezTo>
                            <a:cubicBezTo>
                              <a:pt x="5202680" y="447979"/>
                              <a:pt x="5181906" y="534934"/>
                              <a:pt x="5196681" y="647741"/>
                            </a:cubicBezTo>
                            <a:cubicBezTo>
                              <a:pt x="4950183" y="649850"/>
                              <a:pt x="4726330" y="630806"/>
                              <a:pt x="4567305" y="647741"/>
                            </a:cubicBezTo>
                            <a:cubicBezTo>
                              <a:pt x="4408280" y="664676"/>
                              <a:pt x="4047067" y="602995"/>
                              <a:pt x="3885963" y="647741"/>
                            </a:cubicBezTo>
                            <a:cubicBezTo>
                              <a:pt x="3724859" y="692487"/>
                              <a:pt x="3385143" y="632006"/>
                              <a:pt x="3204620" y="647741"/>
                            </a:cubicBezTo>
                            <a:cubicBezTo>
                              <a:pt x="3024097" y="663476"/>
                              <a:pt x="2948237" y="645399"/>
                              <a:pt x="2731145" y="647741"/>
                            </a:cubicBezTo>
                            <a:cubicBezTo>
                              <a:pt x="2514053" y="650083"/>
                              <a:pt x="2350776" y="609281"/>
                              <a:pt x="2153736" y="647741"/>
                            </a:cubicBezTo>
                            <a:cubicBezTo>
                              <a:pt x="1956696" y="686201"/>
                              <a:pt x="1616952" y="617731"/>
                              <a:pt x="1472393" y="647741"/>
                            </a:cubicBezTo>
                            <a:cubicBezTo>
                              <a:pt x="1327834" y="677751"/>
                              <a:pt x="1086025" y="581626"/>
                              <a:pt x="894984" y="647741"/>
                            </a:cubicBezTo>
                            <a:cubicBezTo>
                              <a:pt x="703943" y="713856"/>
                              <a:pt x="192663" y="565610"/>
                              <a:pt x="0" y="647741"/>
                            </a:cubicBezTo>
                            <a:cubicBezTo>
                              <a:pt x="-27799" y="551508"/>
                              <a:pt x="17926" y="464608"/>
                              <a:pt x="0" y="336825"/>
                            </a:cubicBezTo>
                            <a:cubicBezTo>
                              <a:pt x="-17926" y="209042"/>
                              <a:pt x="16940" y="1092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99DE28-2261-0DD8-0D0E-CC8F9D4619CF}"/>
              </a:ext>
            </a:extLst>
          </p:cNvPr>
          <p:cNvSpPr txBox="1"/>
          <p:nvPr/>
        </p:nvSpPr>
        <p:spPr>
          <a:xfrm>
            <a:off x="3124461" y="5184042"/>
            <a:ext cx="8730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probability the we see the word “</a:t>
            </a:r>
            <a:r>
              <a:rPr lang="en-US" sz="2400" b="1" dirty="0"/>
              <a:t>Money</a:t>
            </a:r>
            <a:r>
              <a:rPr lang="en-US" sz="2400" dirty="0"/>
              <a:t>” given that we saw it in </a:t>
            </a:r>
            <a:r>
              <a:rPr lang="en-US" sz="2400" b="1" dirty="0">
                <a:solidFill>
                  <a:srgbClr val="0070C0"/>
                </a:solidFill>
              </a:rPr>
              <a:t>normal messages</a:t>
            </a:r>
            <a:r>
              <a:rPr lang="en-US" sz="2400" dirty="0"/>
              <a:t> is </a:t>
            </a:r>
            <a:r>
              <a:rPr lang="en-US" sz="2400" b="1" dirty="0"/>
              <a:t>0.06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451336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B9F432-C30A-76E3-D44C-7270636C6ACF}"/>
              </a:ext>
            </a:extLst>
          </p:cNvPr>
          <p:cNvSpPr txBox="1"/>
          <p:nvPr/>
        </p:nvSpPr>
        <p:spPr>
          <a:xfrm>
            <a:off x="5634596" y="4364353"/>
            <a:ext cx="5196681" cy="830997"/>
          </a:xfrm>
          <a:custGeom>
            <a:avLst/>
            <a:gdLst>
              <a:gd name="connsiteX0" fmla="*/ 0 w 5196681"/>
              <a:gd name="connsiteY0" fmla="*/ 0 h 830997"/>
              <a:gd name="connsiteX1" fmla="*/ 525442 w 5196681"/>
              <a:gd name="connsiteY1" fmla="*/ 0 h 830997"/>
              <a:gd name="connsiteX2" fmla="*/ 946951 w 5196681"/>
              <a:gd name="connsiteY2" fmla="*/ 0 h 830997"/>
              <a:gd name="connsiteX3" fmla="*/ 1628293 w 5196681"/>
              <a:gd name="connsiteY3" fmla="*/ 0 h 830997"/>
              <a:gd name="connsiteX4" fmla="*/ 2153736 w 5196681"/>
              <a:gd name="connsiteY4" fmla="*/ 0 h 830997"/>
              <a:gd name="connsiteX5" fmla="*/ 2679178 w 5196681"/>
              <a:gd name="connsiteY5" fmla="*/ 0 h 830997"/>
              <a:gd name="connsiteX6" fmla="*/ 3360520 w 5196681"/>
              <a:gd name="connsiteY6" fmla="*/ 0 h 830997"/>
              <a:gd name="connsiteX7" fmla="*/ 3833996 w 5196681"/>
              <a:gd name="connsiteY7" fmla="*/ 0 h 830997"/>
              <a:gd name="connsiteX8" fmla="*/ 4515338 w 5196681"/>
              <a:gd name="connsiteY8" fmla="*/ 0 h 830997"/>
              <a:gd name="connsiteX9" fmla="*/ 5196681 w 5196681"/>
              <a:gd name="connsiteY9" fmla="*/ 0 h 830997"/>
              <a:gd name="connsiteX10" fmla="*/ 5196681 w 5196681"/>
              <a:gd name="connsiteY10" fmla="*/ 415499 h 830997"/>
              <a:gd name="connsiteX11" fmla="*/ 5196681 w 5196681"/>
              <a:gd name="connsiteY11" fmla="*/ 830997 h 830997"/>
              <a:gd name="connsiteX12" fmla="*/ 4567305 w 5196681"/>
              <a:gd name="connsiteY12" fmla="*/ 830997 h 830997"/>
              <a:gd name="connsiteX13" fmla="*/ 3885963 w 5196681"/>
              <a:gd name="connsiteY13" fmla="*/ 830997 h 830997"/>
              <a:gd name="connsiteX14" fmla="*/ 3204620 w 5196681"/>
              <a:gd name="connsiteY14" fmla="*/ 830997 h 830997"/>
              <a:gd name="connsiteX15" fmla="*/ 2731145 w 5196681"/>
              <a:gd name="connsiteY15" fmla="*/ 830997 h 830997"/>
              <a:gd name="connsiteX16" fmla="*/ 2153736 w 5196681"/>
              <a:gd name="connsiteY16" fmla="*/ 830997 h 830997"/>
              <a:gd name="connsiteX17" fmla="*/ 1472393 w 5196681"/>
              <a:gd name="connsiteY17" fmla="*/ 830997 h 830997"/>
              <a:gd name="connsiteX18" fmla="*/ 894984 w 5196681"/>
              <a:gd name="connsiteY18" fmla="*/ 830997 h 830997"/>
              <a:gd name="connsiteX19" fmla="*/ 0 w 5196681"/>
              <a:gd name="connsiteY19" fmla="*/ 830997 h 830997"/>
              <a:gd name="connsiteX20" fmla="*/ 0 w 5196681"/>
              <a:gd name="connsiteY20" fmla="*/ 432118 h 830997"/>
              <a:gd name="connsiteX21" fmla="*/ 0 w 5196681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96681" h="830997" extrusionOk="0">
                <a:moveTo>
                  <a:pt x="0" y="0"/>
                </a:moveTo>
                <a:cubicBezTo>
                  <a:pt x="183789" y="-39866"/>
                  <a:pt x="342195" y="45180"/>
                  <a:pt x="525442" y="0"/>
                </a:cubicBezTo>
                <a:cubicBezTo>
                  <a:pt x="708689" y="-45180"/>
                  <a:pt x="803685" y="30260"/>
                  <a:pt x="946951" y="0"/>
                </a:cubicBezTo>
                <a:cubicBezTo>
                  <a:pt x="1090217" y="-30260"/>
                  <a:pt x="1428865" y="78518"/>
                  <a:pt x="1628293" y="0"/>
                </a:cubicBezTo>
                <a:cubicBezTo>
                  <a:pt x="1827721" y="-78518"/>
                  <a:pt x="2002088" y="33829"/>
                  <a:pt x="2153736" y="0"/>
                </a:cubicBezTo>
                <a:cubicBezTo>
                  <a:pt x="2305384" y="-33829"/>
                  <a:pt x="2485883" y="34669"/>
                  <a:pt x="2679178" y="0"/>
                </a:cubicBezTo>
                <a:cubicBezTo>
                  <a:pt x="2872473" y="-34669"/>
                  <a:pt x="3134828" y="19393"/>
                  <a:pt x="3360520" y="0"/>
                </a:cubicBezTo>
                <a:cubicBezTo>
                  <a:pt x="3586212" y="-19393"/>
                  <a:pt x="3653585" y="56420"/>
                  <a:pt x="3833996" y="0"/>
                </a:cubicBezTo>
                <a:cubicBezTo>
                  <a:pt x="4014407" y="-56420"/>
                  <a:pt x="4289918" y="76958"/>
                  <a:pt x="4515338" y="0"/>
                </a:cubicBezTo>
                <a:cubicBezTo>
                  <a:pt x="4740758" y="-76958"/>
                  <a:pt x="4858054" y="65093"/>
                  <a:pt x="5196681" y="0"/>
                </a:cubicBezTo>
                <a:cubicBezTo>
                  <a:pt x="5240047" y="150474"/>
                  <a:pt x="5161157" y="224543"/>
                  <a:pt x="5196681" y="415499"/>
                </a:cubicBezTo>
                <a:cubicBezTo>
                  <a:pt x="5232205" y="606455"/>
                  <a:pt x="5152325" y="665240"/>
                  <a:pt x="5196681" y="830997"/>
                </a:cubicBezTo>
                <a:cubicBezTo>
                  <a:pt x="4950183" y="833106"/>
                  <a:pt x="4726330" y="814062"/>
                  <a:pt x="4567305" y="830997"/>
                </a:cubicBezTo>
                <a:cubicBezTo>
                  <a:pt x="4408280" y="847932"/>
                  <a:pt x="4047067" y="786251"/>
                  <a:pt x="3885963" y="830997"/>
                </a:cubicBezTo>
                <a:cubicBezTo>
                  <a:pt x="3724859" y="875743"/>
                  <a:pt x="3385143" y="815262"/>
                  <a:pt x="3204620" y="830997"/>
                </a:cubicBezTo>
                <a:cubicBezTo>
                  <a:pt x="3024097" y="846732"/>
                  <a:pt x="2948237" y="828655"/>
                  <a:pt x="2731145" y="830997"/>
                </a:cubicBezTo>
                <a:cubicBezTo>
                  <a:pt x="2514053" y="833339"/>
                  <a:pt x="2350776" y="792537"/>
                  <a:pt x="2153736" y="830997"/>
                </a:cubicBezTo>
                <a:cubicBezTo>
                  <a:pt x="1956696" y="869457"/>
                  <a:pt x="1616952" y="800987"/>
                  <a:pt x="1472393" y="830997"/>
                </a:cubicBezTo>
                <a:cubicBezTo>
                  <a:pt x="1327834" y="861007"/>
                  <a:pt x="1086025" y="764882"/>
                  <a:pt x="894984" y="830997"/>
                </a:cubicBezTo>
                <a:cubicBezTo>
                  <a:pt x="703943" y="897112"/>
                  <a:pt x="192663" y="748866"/>
                  <a:pt x="0" y="830997"/>
                </a:cubicBezTo>
                <a:cubicBezTo>
                  <a:pt x="-10421" y="746849"/>
                  <a:pt x="34790" y="620977"/>
                  <a:pt x="0" y="432118"/>
                </a:cubicBezTo>
                <a:cubicBezTo>
                  <a:pt x="-34790" y="243259"/>
                  <a:pt x="5423" y="10778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Now we count all the words that occur in the </a:t>
            </a:r>
            <a:r>
              <a:rPr lang="en-GB" sz="2400" b="1" dirty="0">
                <a:solidFill>
                  <a:srgbClr val="FF0000"/>
                </a:solidFill>
              </a:rPr>
              <a:t>spam</a:t>
            </a:r>
            <a:r>
              <a:rPr lang="en-GB" sz="2400" dirty="0"/>
              <a:t>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293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956593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E296F2-B354-8E60-E6A0-433512BEDCB6}"/>
              </a:ext>
            </a:extLst>
          </p:cNvPr>
          <p:cNvSpPr txBox="1"/>
          <p:nvPr/>
        </p:nvSpPr>
        <p:spPr>
          <a:xfrm>
            <a:off x="5024846" y="4312328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We can also use this chart to calculate the probabilities of seeing each word, given that it is a </a:t>
            </a:r>
            <a:r>
              <a:rPr lang="en-GB" sz="3000" b="1" dirty="0">
                <a:solidFill>
                  <a:srgbClr val="FF0000"/>
                </a:solidFill>
              </a:rPr>
              <a:t>spam message</a:t>
            </a:r>
          </a:p>
        </p:txBody>
      </p:sp>
    </p:spTree>
    <p:extLst>
      <p:ext uri="{BB962C8B-B14F-4D97-AF65-F5344CB8AC3E}">
        <p14:creationId xmlns:p14="http://schemas.microsoft.com/office/powerpoint/2010/main" val="41431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399619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7E07B3-3A42-631E-EBDF-07BCC3091DE2}"/>
              </a:ext>
            </a:extLst>
          </p:cNvPr>
          <p:cNvSpPr txBox="1"/>
          <p:nvPr/>
        </p:nvSpPr>
        <p:spPr>
          <a:xfrm>
            <a:off x="5024846" y="4312328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For example, the probability we see the word </a:t>
            </a:r>
            <a:r>
              <a:rPr lang="en-GB" sz="3000" b="1" dirty="0"/>
              <a:t>“Dear”</a:t>
            </a:r>
            <a:r>
              <a:rPr lang="en-GB" sz="3000" dirty="0"/>
              <a:t>, given the we saw it in a </a:t>
            </a:r>
            <a:r>
              <a:rPr lang="en-GB" sz="3000" b="1" dirty="0">
                <a:solidFill>
                  <a:srgbClr val="FF0000"/>
                </a:solidFill>
              </a:rPr>
              <a:t>spam message</a:t>
            </a:r>
          </a:p>
        </p:txBody>
      </p:sp>
    </p:spTree>
    <p:extLst>
      <p:ext uri="{BB962C8B-B14F-4D97-AF65-F5344CB8AC3E}">
        <p14:creationId xmlns:p14="http://schemas.microsoft.com/office/powerpoint/2010/main" val="38237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79823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/>
              <p:nvPr/>
            </p:nvSpPr>
            <p:spPr>
              <a:xfrm>
                <a:off x="6096000" y="4364353"/>
                <a:ext cx="4735277" cy="647741"/>
              </a:xfrm>
              <a:custGeom>
                <a:avLst/>
                <a:gdLst>
                  <a:gd name="connsiteX0" fmla="*/ 0 w 4735277"/>
                  <a:gd name="connsiteY0" fmla="*/ 0 h 647741"/>
                  <a:gd name="connsiteX1" fmla="*/ 544557 w 4735277"/>
                  <a:gd name="connsiteY1" fmla="*/ 0 h 647741"/>
                  <a:gd name="connsiteX2" fmla="*/ 994408 w 4735277"/>
                  <a:gd name="connsiteY2" fmla="*/ 0 h 647741"/>
                  <a:gd name="connsiteX3" fmla="*/ 1681023 w 4735277"/>
                  <a:gd name="connsiteY3" fmla="*/ 0 h 647741"/>
                  <a:gd name="connsiteX4" fmla="*/ 2225580 w 4735277"/>
                  <a:gd name="connsiteY4" fmla="*/ 0 h 647741"/>
                  <a:gd name="connsiteX5" fmla="*/ 2770137 w 4735277"/>
                  <a:gd name="connsiteY5" fmla="*/ 0 h 647741"/>
                  <a:gd name="connsiteX6" fmla="*/ 3456752 w 4735277"/>
                  <a:gd name="connsiteY6" fmla="*/ 0 h 647741"/>
                  <a:gd name="connsiteX7" fmla="*/ 3953956 w 4735277"/>
                  <a:gd name="connsiteY7" fmla="*/ 0 h 647741"/>
                  <a:gd name="connsiteX8" fmla="*/ 4735277 w 4735277"/>
                  <a:gd name="connsiteY8" fmla="*/ 0 h 647741"/>
                  <a:gd name="connsiteX9" fmla="*/ 4735277 w 4735277"/>
                  <a:gd name="connsiteY9" fmla="*/ 336825 h 647741"/>
                  <a:gd name="connsiteX10" fmla="*/ 4735277 w 4735277"/>
                  <a:gd name="connsiteY10" fmla="*/ 647741 h 647741"/>
                  <a:gd name="connsiteX11" fmla="*/ 4143367 w 4735277"/>
                  <a:gd name="connsiteY11" fmla="*/ 647741 h 647741"/>
                  <a:gd name="connsiteX12" fmla="*/ 3598811 w 4735277"/>
                  <a:gd name="connsiteY12" fmla="*/ 647741 h 647741"/>
                  <a:gd name="connsiteX13" fmla="*/ 2912195 w 4735277"/>
                  <a:gd name="connsiteY13" fmla="*/ 647741 h 647741"/>
                  <a:gd name="connsiteX14" fmla="*/ 2225580 w 4735277"/>
                  <a:gd name="connsiteY14" fmla="*/ 647741 h 647741"/>
                  <a:gd name="connsiteX15" fmla="*/ 1728376 w 4735277"/>
                  <a:gd name="connsiteY15" fmla="*/ 647741 h 647741"/>
                  <a:gd name="connsiteX16" fmla="*/ 1136466 w 4735277"/>
                  <a:gd name="connsiteY16" fmla="*/ 647741 h 647741"/>
                  <a:gd name="connsiteX17" fmla="*/ 0 w 4735277"/>
                  <a:gd name="connsiteY17" fmla="*/ 647741 h 647741"/>
                  <a:gd name="connsiteX18" fmla="*/ 0 w 4735277"/>
                  <a:gd name="connsiteY18" fmla="*/ 323871 h 647741"/>
                  <a:gd name="connsiteX19" fmla="*/ 0 w 4735277"/>
                  <a:gd name="connsiteY19" fmla="*/ 0 h 64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647741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52094" y="163537"/>
                      <a:pt x="4732100" y="262110"/>
                      <a:pt x="4735277" y="336825"/>
                    </a:cubicBezTo>
                    <a:cubicBezTo>
                      <a:pt x="4738454" y="411541"/>
                      <a:pt x="4707747" y="530195"/>
                      <a:pt x="4735277" y="647741"/>
                    </a:cubicBezTo>
                    <a:cubicBezTo>
                      <a:pt x="4592193" y="674300"/>
                      <a:pt x="4378244" y="625049"/>
                      <a:pt x="4143367" y="647741"/>
                    </a:cubicBezTo>
                    <a:cubicBezTo>
                      <a:pt x="3908490" y="670433"/>
                      <a:pt x="3740938" y="598735"/>
                      <a:pt x="3598811" y="647741"/>
                    </a:cubicBezTo>
                    <a:cubicBezTo>
                      <a:pt x="3456684" y="696747"/>
                      <a:pt x="3131029" y="641266"/>
                      <a:pt x="2912195" y="647741"/>
                    </a:cubicBezTo>
                    <a:cubicBezTo>
                      <a:pt x="2693361" y="654216"/>
                      <a:pt x="2423735" y="586397"/>
                      <a:pt x="2225580" y="647741"/>
                    </a:cubicBezTo>
                    <a:cubicBezTo>
                      <a:pt x="2027425" y="709085"/>
                      <a:pt x="1842562" y="635850"/>
                      <a:pt x="1728376" y="647741"/>
                    </a:cubicBezTo>
                    <a:cubicBezTo>
                      <a:pt x="1614190" y="659632"/>
                      <a:pt x="1336197" y="621178"/>
                      <a:pt x="1136466" y="647741"/>
                    </a:cubicBezTo>
                    <a:cubicBezTo>
                      <a:pt x="936735" y="674304"/>
                      <a:pt x="410776" y="519021"/>
                      <a:pt x="0" y="647741"/>
                    </a:cubicBezTo>
                    <a:cubicBezTo>
                      <a:pt x="-24290" y="511963"/>
                      <a:pt x="11516" y="439336"/>
                      <a:pt x="0" y="323871"/>
                    </a:cubicBezTo>
                    <a:cubicBezTo>
                      <a:pt x="-11516" y="208406"/>
                      <a:pt x="11662" y="10779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/>
                  <a:t>Is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𝑫𝒆𝒂𝒓</m:t>
                        </m:r>
                      </m:e>
                    </m:d>
                    <m:r>
                      <a:rPr lang="en-GB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𝑺𝒑𝒂𝒎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𝟐𝟗</m:t>
                    </m:r>
                  </m:oMath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4353"/>
                <a:ext cx="4735277" cy="647741"/>
              </a:xfrm>
              <a:prstGeom prst="rect">
                <a:avLst/>
              </a:prstGeom>
              <a:blipFill>
                <a:blip r:embed="rId9"/>
                <a:stretch>
                  <a:fillRect l="-1583" b="-333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647741"/>
                          <a:gd name="connsiteX1" fmla="*/ 544557 w 4735277"/>
                          <a:gd name="connsiteY1" fmla="*/ 0 h 647741"/>
                          <a:gd name="connsiteX2" fmla="*/ 994408 w 4735277"/>
                          <a:gd name="connsiteY2" fmla="*/ 0 h 647741"/>
                          <a:gd name="connsiteX3" fmla="*/ 1681023 w 4735277"/>
                          <a:gd name="connsiteY3" fmla="*/ 0 h 647741"/>
                          <a:gd name="connsiteX4" fmla="*/ 2225580 w 4735277"/>
                          <a:gd name="connsiteY4" fmla="*/ 0 h 647741"/>
                          <a:gd name="connsiteX5" fmla="*/ 2770137 w 4735277"/>
                          <a:gd name="connsiteY5" fmla="*/ 0 h 647741"/>
                          <a:gd name="connsiteX6" fmla="*/ 3456752 w 4735277"/>
                          <a:gd name="connsiteY6" fmla="*/ 0 h 647741"/>
                          <a:gd name="connsiteX7" fmla="*/ 3953956 w 4735277"/>
                          <a:gd name="connsiteY7" fmla="*/ 0 h 647741"/>
                          <a:gd name="connsiteX8" fmla="*/ 4735277 w 4735277"/>
                          <a:gd name="connsiteY8" fmla="*/ 0 h 647741"/>
                          <a:gd name="connsiteX9" fmla="*/ 4735277 w 4735277"/>
                          <a:gd name="connsiteY9" fmla="*/ 336825 h 647741"/>
                          <a:gd name="connsiteX10" fmla="*/ 4735277 w 4735277"/>
                          <a:gd name="connsiteY10" fmla="*/ 647741 h 647741"/>
                          <a:gd name="connsiteX11" fmla="*/ 4143367 w 4735277"/>
                          <a:gd name="connsiteY11" fmla="*/ 647741 h 647741"/>
                          <a:gd name="connsiteX12" fmla="*/ 3598811 w 4735277"/>
                          <a:gd name="connsiteY12" fmla="*/ 647741 h 647741"/>
                          <a:gd name="connsiteX13" fmla="*/ 2912195 w 4735277"/>
                          <a:gd name="connsiteY13" fmla="*/ 647741 h 647741"/>
                          <a:gd name="connsiteX14" fmla="*/ 2225580 w 4735277"/>
                          <a:gd name="connsiteY14" fmla="*/ 647741 h 647741"/>
                          <a:gd name="connsiteX15" fmla="*/ 1728376 w 4735277"/>
                          <a:gd name="connsiteY15" fmla="*/ 647741 h 647741"/>
                          <a:gd name="connsiteX16" fmla="*/ 1136466 w 4735277"/>
                          <a:gd name="connsiteY16" fmla="*/ 647741 h 647741"/>
                          <a:gd name="connsiteX17" fmla="*/ 0 w 4735277"/>
                          <a:gd name="connsiteY17" fmla="*/ 647741 h 647741"/>
                          <a:gd name="connsiteX18" fmla="*/ 0 w 4735277"/>
                          <a:gd name="connsiteY18" fmla="*/ 323871 h 647741"/>
                          <a:gd name="connsiteX19" fmla="*/ 0 w 4735277"/>
                          <a:gd name="connsiteY19" fmla="*/ 0 h 6477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647741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52094" y="163537"/>
                              <a:pt x="4732100" y="262110"/>
                              <a:pt x="4735277" y="336825"/>
                            </a:cubicBezTo>
                            <a:cubicBezTo>
                              <a:pt x="4738454" y="411541"/>
                              <a:pt x="4707747" y="530195"/>
                              <a:pt x="4735277" y="647741"/>
                            </a:cubicBezTo>
                            <a:cubicBezTo>
                              <a:pt x="4592193" y="674300"/>
                              <a:pt x="4378244" y="625049"/>
                              <a:pt x="4143367" y="647741"/>
                            </a:cubicBezTo>
                            <a:cubicBezTo>
                              <a:pt x="3908490" y="670433"/>
                              <a:pt x="3740938" y="598735"/>
                              <a:pt x="3598811" y="647741"/>
                            </a:cubicBezTo>
                            <a:cubicBezTo>
                              <a:pt x="3456684" y="696747"/>
                              <a:pt x="3131029" y="641266"/>
                              <a:pt x="2912195" y="647741"/>
                            </a:cubicBezTo>
                            <a:cubicBezTo>
                              <a:pt x="2693361" y="654216"/>
                              <a:pt x="2423735" y="586397"/>
                              <a:pt x="2225580" y="647741"/>
                            </a:cubicBezTo>
                            <a:cubicBezTo>
                              <a:pt x="2027425" y="709085"/>
                              <a:pt x="1842562" y="635850"/>
                              <a:pt x="1728376" y="647741"/>
                            </a:cubicBezTo>
                            <a:cubicBezTo>
                              <a:pt x="1614190" y="659632"/>
                              <a:pt x="1336197" y="621178"/>
                              <a:pt x="1136466" y="647741"/>
                            </a:cubicBezTo>
                            <a:cubicBezTo>
                              <a:pt x="936735" y="674304"/>
                              <a:pt x="410776" y="519021"/>
                              <a:pt x="0" y="647741"/>
                            </a:cubicBezTo>
                            <a:cubicBezTo>
                              <a:pt x="-24290" y="511963"/>
                              <a:pt x="11516" y="439336"/>
                              <a:pt x="0" y="323871"/>
                            </a:cubicBezTo>
                            <a:cubicBezTo>
                              <a:pt x="-11516" y="208406"/>
                              <a:pt x="11662" y="107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55AE4-21A9-F58C-380C-E29D0970E641}"/>
              </a:ext>
            </a:extLst>
          </p:cNvPr>
          <p:cNvSpPr txBox="1"/>
          <p:nvPr/>
        </p:nvSpPr>
        <p:spPr>
          <a:xfrm>
            <a:off x="3124461" y="5184042"/>
            <a:ext cx="9095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dirty="0"/>
              <a:t>2</a:t>
            </a:r>
            <a:r>
              <a:rPr lang="en-US" sz="2400" dirty="0"/>
              <a:t> is the number of times “</a:t>
            </a:r>
            <a:r>
              <a:rPr lang="en-US" sz="2400" b="1" dirty="0"/>
              <a:t>Dear</a:t>
            </a:r>
            <a:r>
              <a:rPr lang="en-US" sz="2400" dirty="0"/>
              <a:t>” occurred in </a:t>
            </a:r>
            <a:r>
              <a:rPr lang="en-US" sz="2400" b="1" dirty="0">
                <a:solidFill>
                  <a:srgbClr val="FF0000"/>
                </a:solidFill>
              </a:rPr>
              <a:t>spam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divided by </a:t>
            </a:r>
            <a:r>
              <a:rPr lang="en-US" sz="2400" b="1" dirty="0"/>
              <a:t>7</a:t>
            </a:r>
            <a:r>
              <a:rPr lang="en-US" sz="2400" dirty="0"/>
              <a:t>, the total number of words in all </a:t>
            </a:r>
            <a:r>
              <a:rPr lang="en-US" sz="2400" b="1" dirty="0">
                <a:solidFill>
                  <a:srgbClr val="FF0000"/>
                </a:solidFill>
              </a:rPr>
              <a:t>spam messages</a:t>
            </a:r>
          </a:p>
        </p:txBody>
      </p:sp>
    </p:spTree>
    <p:extLst>
      <p:ext uri="{BB962C8B-B14F-4D97-AF65-F5344CB8AC3E}">
        <p14:creationId xmlns:p14="http://schemas.microsoft.com/office/powerpoint/2010/main" val="217983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01366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/>
              <p:nvPr/>
            </p:nvSpPr>
            <p:spPr>
              <a:xfrm>
                <a:off x="6096000" y="4364353"/>
                <a:ext cx="4735277" cy="646524"/>
              </a:xfrm>
              <a:custGeom>
                <a:avLst/>
                <a:gdLst>
                  <a:gd name="connsiteX0" fmla="*/ 0 w 4735277"/>
                  <a:gd name="connsiteY0" fmla="*/ 0 h 646524"/>
                  <a:gd name="connsiteX1" fmla="*/ 544557 w 4735277"/>
                  <a:gd name="connsiteY1" fmla="*/ 0 h 646524"/>
                  <a:gd name="connsiteX2" fmla="*/ 994408 w 4735277"/>
                  <a:gd name="connsiteY2" fmla="*/ 0 h 646524"/>
                  <a:gd name="connsiteX3" fmla="*/ 1681023 w 4735277"/>
                  <a:gd name="connsiteY3" fmla="*/ 0 h 646524"/>
                  <a:gd name="connsiteX4" fmla="*/ 2225580 w 4735277"/>
                  <a:gd name="connsiteY4" fmla="*/ 0 h 646524"/>
                  <a:gd name="connsiteX5" fmla="*/ 2770137 w 4735277"/>
                  <a:gd name="connsiteY5" fmla="*/ 0 h 646524"/>
                  <a:gd name="connsiteX6" fmla="*/ 3456752 w 4735277"/>
                  <a:gd name="connsiteY6" fmla="*/ 0 h 646524"/>
                  <a:gd name="connsiteX7" fmla="*/ 3953956 w 4735277"/>
                  <a:gd name="connsiteY7" fmla="*/ 0 h 646524"/>
                  <a:gd name="connsiteX8" fmla="*/ 4735277 w 4735277"/>
                  <a:gd name="connsiteY8" fmla="*/ 0 h 646524"/>
                  <a:gd name="connsiteX9" fmla="*/ 4735277 w 4735277"/>
                  <a:gd name="connsiteY9" fmla="*/ 336192 h 646524"/>
                  <a:gd name="connsiteX10" fmla="*/ 4735277 w 4735277"/>
                  <a:gd name="connsiteY10" fmla="*/ 646524 h 646524"/>
                  <a:gd name="connsiteX11" fmla="*/ 4143367 w 4735277"/>
                  <a:gd name="connsiteY11" fmla="*/ 646524 h 646524"/>
                  <a:gd name="connsiteX12" fmla="*/ 3598811 w 4735277"/>
                  <a:gd name="connsiteY12" fmla="*/ 646524 h 646524"/>
                  <a:gd name="connsiteX13" fmla="*/ 2912195 w 4735277"/>
                  <a:gd name="connsiteY13" fmla="*/ 646524 h 646524"/>
                  <a:gd name="connsiteX14" fmla="*/ 2225580 w 4735277"/>
                  <a:gd name="connsiteY14" fmla="*/ 646524 h 646524"/>
                  <a:gd name="connsiteX15" fmla="*/ 1728376 w 4735277"/>
                  <a:gd name="connsiteY15" fmla="*/ 646524 h 646524"/>
                  <a:gd name="connsiteX16" fmla="*/ 1136466 w 4735277"/>
                  <a:gd name="connsiteY16" fmla="*/ 646524 h 646524"/>
                  <a:gd name="connsiteX17" fmla="*/ 0 w 4735277"/>
                  <a:gd name="connsiteY17" fmla="*/ 646524 h 646524"/>
                  <a:gd name="connsiteX18" fmla="*/ 0 w 4735277"/>
                  <a:gd name="connsiteY18" fmla="*/ 323262 h 646524"/>
                  <a:gd name="connsiteX19" fmla="*/ 0 w 4735277"/>
                  <a:gd name="connsiteY19" fmla="*/ 0 h 64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646524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37824" y="114064"/>
                      <a:pt x="4701081" y="179659"/>
                      <a:pt x="4735277" y="336192"/>
                    </a:cubicBezTo>
                    <a:cubicBezTo>
                      <a:pt x="4769473" y="492725"/>
                      <a:pt x="4724759" y="511238"/>
                      <a:pt x="4735277" y="646524"/>
                    </a:cubicBezTo>
                    <a:cubicBezTo>
                      <a:pt x="4592193" y="673083"/>
                      <a:pt x="4378244" y="623832"/>
                      <a:pt x="4143367" y="646524"/>
                    </a:cubicBezTo>
                    <a:cubicBezTo>
                      <a:pt x="3908490" y="669216"/>
                      <a:pt x="3740938" y="597518"/>
                      <a:pt x="3598811" y="646524"/>
                    </a:cubicBezTo>
                    <a:cubicBezTo>
                      <a:pt x="3456684" y="695530"/>
                      <a:pt x="3131029" y="640049"/>
                      <a:pt x="2912195" y="646524"/>
                    </a:cubicBezTo>
                    <a:cubicBezTo>
                      <a:pt x="2693361" y="652999"/>
                      <a:pt x="2423735" y="585180"/>
                      <a:pt x="2225580" y="646524"/>
                    </a:cubicBezTo>
                    <a:cubicBezTo>
                      <a:pt x="2027425" y="707868"/>
                      <a:pt x="1842562" y="634633"/>
                      <a:pt x="1728376" y="646524"/>
                    </a:cubicBezTo>
                    <a:cubicBezTo>
                      <a:pt x="1614190" y="658415"/>
                      <a:pt x="1336197" y="619961"/>
                      <a:pt x="1136466" y="646524"/>
                    </a:cubicBezTo>
                    <a:cubicBezTo>
                      <a:pt x="936735" y="673087"/>
                      <a:pt x="410776" y="517804"/>
                      <a:pt x="0" y="646524"/>
                    </a:cubicBezTo>
                    <a:cubicBezTo>
                      <a:pt x="-30717" y="514882"/>
                      <a:pt x="23668" y="459536"/>
                      <a:pt x="0" y="323262"/>
                    </a:cubicBezTo>
                    <a:cubicBezTo>
                      <a:pt x="-23668" y="186988"/>
                      <a:pt x="24881" y="127418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/>
                  <a:t>Is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𝑭𝒓𝒊𝒆𝒏𝒅</m:t>
                        </m:r>
                      </m:e>
                    </m:d>
                    <m:r>
                      <a:rPr lang="en-GB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𝑺𝒑𝒂𝒎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4353"/>
                <a:ext cx="4735277" cy="646524"/>
              </a:xfrm>
              <a:prstGeom prst="rect">
                <a:avLst/>
              </a:prstGeom>
              <a:blipFill>
                <a:blip r:embed="rId9"/>
                <a:stretch>
                  <a:fillRect l="-1583" b="-333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646524"/>
                          <a:gd name="connsiteX1" fmla="*/ 544557 w 4735277"/>
                          <a:gd name="connsiteY1" fmla="*/ 0 h 646524"/>
                          <a:gd name="connsiteX2" fmla="*/ 994408 w 4735277"/>
                          <a:gd name="connsiteY2" fmla="*/ 0 h 646524"/>
                          <a:gd name="connsiteX3" fmla="*/ 1681023 w 4735277"/>
                          <a:gd name="connsiteY3" fmla="*/ 0 h 646524"/>
                          <a:gd name="connsiteX4" fmla="*/ 2225580 w 4735277"/>
                          <a:gd name="connsiteY4" fmla="*/ 0 h 646524"/>
                          <a:gd name="connsiteX5" fmla="*/ 2770137 w 4735277"/>
                          <a:gd name="connsiteY5" fmla="*/ 0 h 646524"/>
                          <a:gd name="connsiteX6" fmla="*/ 3456752 w 4735277"/>
                          <a:gd name="connsiteY6" fmla="*/ 0 h 646524"/>
                          <a:gd name="connsiteX7" fmla="*/ 3953956 w 4735277"/>
                          <a:gd name="connsiteY7" fmla="*/ 0 h 646524"/>
                          <a:gd name="connsiteX8" fmla="*/ 4735277 w 4735277"/>
                          <a:gd name="connsiteY8" fmla="*/ 0 h 646524"/>
                          <a:gd name="connsiteX9" fmla="*/ 4735277 w 4735277"/>
                          <a:gd name="connsiteY9" fmla="*/ 336192 h 646524"/>
                          <a:gd name="connsiteX10" fmla="*/ 4735277 w 4735277"/>
                          <a:gd name="connsiteY10" fmla="*/ 646524 h 646524"/>
                          <a:gd name="connsiteX11" fmla="*/ 4143367 w 4735277"/>
                          <a:gd name="connsiteY11" fmla="*/ 646524 h 646524"/>
                          <a:gd name="connsiteX12" fmla="*/ 3598811 w 4735277"/>
                          <a:gd name="connsiteY12" fmla="*/ 646524 h 646524"/>
                          <a:gd name="connsiteX13" fmla="*/ 2912195 w 4735277"/>
                          <a:gd name="connsiteY13" fmla="*/ 646524 h 646524"/>
                          <a:gd name="connsiteX14" fmla="*/ 2225580 w 4735277"/>
                          <a:gd name="connsiteY14" fmla="*/ 646524 h 646524"/>
                          <a:gd name="connsiteX15" fmla="*/ 1728376 w 4735277"/>
                          <a:gd name="connsiteY15" fmla="*/ 646524 h 646524"/>
                          <a:gd name="connsiteX16" fmla="*/ 1136466 w 4735277"/>
                          <a:gd name="connsiteY16" fmla="*/ 646524 h 646524"/>
                          <a:gd name="connsiteX17" fmla="*/ 0 w 4735277"/>
                          <a:gd name="connsiteY17" fmla="*/ 646524 h 646524"/>
                          <a:gd name="connsiteX18" fmla="*/ 0 w 4735277"/>
                          <a:gd name="connsiteY18" fmla="*/ 323262 h 646524"/>
                          <a:gd name="connsiteX19" fmla="*/ 0 w 4735277"/>
                          <a:gd name="connsiteY19" fmla="*/ 0 h 6465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64652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7824" y="114064"/>
                              <a:pt x="4701081" y="179659"/>
                              <a:pt x="4735277" y="336192"/>
                            </a:cubicBezTo>
                            <a:cubicBezTo>
                              <a:pt x="4769473" y="492725"/>
                              <a:pt x="4724759" y="511238"/>
                              <a:pt x="4735277" y="646524"/>
                            </a:cubicBezTo>
                            <a:cubicBezTo>
                              <a:pt x="4592193" y="673083"/>
                              <a:pt x="4378244" y="623832"/>
                              <a:pt x="4143367" y="646524"/>
                            </a:cubicBezTo>
                            <a:cubicBezTo>
                              <a:pt x="3908490" y="669216"/>
                              <a:pt x="3740938" y="597518"/>
                              <a:pt x="3598811" y="646524"/>
                            </a:cubicBezTo>
                            <a:cubicBezTo>
                              <a:pt x="3456684" y="695530"/>
                              <a:pt x="3131029" y="640049"/>
                              <a:pt x="2912195" y="646524"/>
                            </a:cubicBezTo>
                            <a:cubicBezTo>
                              <a:pt x="2693361" y="652999"/>
                              <a:pt x="2423735" y="585180"/>
                              <a:pt x="2225580" y="646524"/>
                            </a:cubicBezTo>
                            <a:cubicBezTo>
                              <a:pt x="2027425" y="707868"/>
                              <a:pt x="1842562" y="634633"/>
                              <a:pt x="1728376" y="646524"/>
                            </a:cubicBezTo>
                            <a:cubicBezTo>
                              <a:pt x="1614190" y="658415"/>
                              <a:pt x="1336197" y="619961"/>
                              <a:pt x="1136466" y="646524"/>
                            </a:cubicBezTo>
                            <a:cubicBezTo>
                              <a:pt x="936735" y="673087"/>
                              <a:pt x="410776" y="517804"/>
                              <a:pt x="0" y="646524"/>
                            </a:cubicBezTo>
                            <a:cubicBezTo>
                              <a:pt x="-30717" y="514882"/>
                              <a:pt x="23668" y="459536"/>
                              <a:pt x="0" y="323262"/>
                            </a:cubicBezTo>
                            <a:cubicBezTo>
                              <a:pt x="-23668" y="186988"/>
                              <a:pt x="24881" y="1274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55AE4-21A9-F58C-380C-E29D0970E641}"/>
              </a:ext>
            </a:extLst>
          </p:cNvPr>
          <p:cNvSpPr txBox="1"/>
          <p:nvPr/>
        </p:nvSpPr>
        <p:spPr>
          <a:xfrm>
            <a:off x="5647122" y="5183172"/>
            <a:ext cx="5768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also calculate the probability for ”Friend” in </a:t>
            </a:r>
            <a:r>
              <a:rPr lang="en-US" sz="2400" b="1" dirty="0">
                <a:solidFill>
                  <a:srgbClr val="FF0000"/>
                </a:solidFill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25788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837770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/>
              <p:nvPr/>
            </p:nvSpPr>
            <p:spPr>
              <a:xfrm>
                <a:off x="6096000" y="4364353"/>
                <a:ext cx="4735277" cy="670761"/>
              </a:xfrm>
              <a:custGeom>
                <a:avLst/>
                <a:gdLst>
                  <a:gd name="connsiteX0" fmla="*/ 0 w 4735277"/>
                  <a:gd name="connsiteY0" fmla="*/ 0 h 670761"/>
                  <a:gd name="connsiteX1" fmla="*/ 544557 w 4735277"/>
                  <a:gd name="connsiteY1" fmla="*/ 0 h 670761"/>
                  <a:gd name="connsiteX2" fmla="*/ 994408 w 4735277"/>
                  <a:gd name="connsiteY2" fmla="*/ 0 h 670761"/>
                  <a:gd name="connsiteX3" fmla="*/ 1681023 w 4735277"/>
                  <a:gd name="connsiteY3" fmla="*/ 0 h 670761"/>
                  <a:gd name="connsiteX4" fmla="*/ 2225580 w 4735277"/>
                  <a:gd name="connsiteY4" fmla="*/ 0 h 670761"/>
                  <a:gd name="connsiteX5" fmla="*/ 2770137 w 4735277"/>
                  <a:gd name="connsiteY5" fmla="*/ 0 h 670761"/>
                  <a:gd name="connsiteX6" fmla="*/ 3456752 w 4735277"/>
                  <a:gd name="connsiteY6" fmla="*/ 0 h 670761"/>
                  <a:gd name="connsiteX7" fmla="*/ 3953956 w 4735277"/>
                  <a:gd name="connsiteY7" fmla="*/ 0 h 670761"/>
                  <a:gd name="connsiteX8" fmla="*/ 4735277 w 4735277"/>
                  <a:gd name="connsiteY8" fmla="*/ 0 h 670761"/>
                  <a:gd name="connsiteX9" fmla="*/ 4735277 w 4735277"/>
                  <a:gd name="connsiteY9" fmla="*/ 348796 h 670761"/>
                  <a:gd name="connsiteX10" fmla="*/ 4735277 w 4735277"/>
                  <a:gd name="connsiteY10" fmla="*/ 670761 h 670761"/>
                  <a:gd name="connsiteX11" fmla="*/ 4143367 w 4735277"/>
                  <a:gd name="connsiteY11" fmla="*/ 670761 h 670761"/>
                  <a:gd name="connsiteX12" fmla="*/ 3598811 w 4735277"/>
                  <a:gd name="connsiteY12" fmla="*/ 670761 h 670761"/>
                  <a:gd name="connsiteX13" fmla="*/ 2912195 w 4735277"/>
                  <a:gd name="connsiteY13" fmla="*/ 670761 h 670761"/>
                  <a:gd name="connsiteX14" fmla="*/ 2225580 w 4735277"/>
                  <a:gd name="connsiteY14" fmla="*/ 670761 h 670761"/>
                  <a:gd name="connsiteX15" fmla="*/ 1728376 w 4735277"/>
                  <a:gd name="connsiteY15" fmla="*/ 670761 h 670761"/>
                  <a:gd name="connsiteX16" fmla="*/ 1136466 w 4735277"/>
                  <a:gd name="connsiteY16" fmla="*/ 670761 h 670761"/>
                  <a:gd name="connsiteX17" fmla="*/ 0 w 4735277"/>
                  <a:gd name="connsiteY17" fmla="*/ 670761 h 670761"/>
                  <a:gd name="connsiteX18" fmla="*/ 0 w 4735277"/>
                  <a:gd name="connsiteY18" fmla="*/ 335381 h 670761"/>
                  <a:gd name="connsiteX19" fmla="*/ 0 w 4735277"/>
                  <a:gd name="connsiteY19" fmla="*/ 0 h 67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670761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56998" y="83739"/>
                      <a:pt x="4710359" y="249750"/>
                      <a:pt x="4735277" y="348796"/>
                    </a:cubicBezTo>
                    <a:cubicBezTo>
                      <a:pt x="4760195" y="447842"/>
                      <a:pt x="4720915" y="529644"/>
                      <a:pt x="4735277" y="670761"/>
                    </a:cubicBezTo>
                    <a:cubicBezTo>
                      <a:pt x="4592193" y="697320"/>
                      <a:pt x="4378244" y="648069"/>
                      <a:pt x="4143367" y="670761"/>
                    </a:cubicBezTo>
                    <a:cubicBezTo>
                      <a:pt x="3908490" y="693453"/>
                      <a:pt x="3740938" y="621755"/>
                      <a:pt x="3598811" y="670761"/>
                    </a:cubicBezTo>
                    <a:cubicBezTo>
                      <a:pt x="3456684" y="719767"/>
                      <a:pt x="3131029" y="664286"/>
                      <a:pt x="2912195" y="670761"/>
                    </a:cubicBezTo>
                    <a:cubicBezTo>
                      <a:pt x="2693361" y="677236"/>
                      <a:pt x="2423735" y="609417"/>
                      <a:pt x="2225580" y="670761"/>
                    </a:cubicBezTo>
                    <a:cubicBezTo>
                      <a:pt x="2027425" y="732105"/>
                      <a:pt x="1842562" y="658870"/>
                      <a:pt x="1728376" y="670761"/>
                    </a:cubicBezTo>
                    <a:cubicBezTo>
                      <a:pt x="1614190" y="682652"/>
                      <a:pt x="1336197" y="644198"/>
                      <a:pt x="1136466" y="670761"/>
                    </a:cubicBezTo>
                    <a:cubicBezTo>
                      <a:pt x="936735" y="697324"/>
                      <a:pt x="410776" y="542041"/>
                      <a:pt x="0" y="670761"/>
                    </a:cubicBezTo>
                    <a:cubicBezTo>
                      <a:pt x="-26821" y="516313"/>
                      <a:pt x="39862" y="417132"/>
                      <a:pt x="0" y="335381"/>
                    </a:cubicBezTo>
                    <a:cubicBezTo>
                      <a:pt x="-39862" y="253630"/>
                      <a:pt x="7636" y="14790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/>
                  <a:t>Is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𝑳𝒖𝒏𝒄𝒉</m:t>
                        </m:r>
                      </m:e>
                    </m:d>
                    <m:r>
                      <a:rPr lang="en-GB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𝑺𝒑𝒂𝒎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endParaRPr lang="en-GB" sz="25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4353"/>
                <a:ext cx="4735277" cy="670761"/>
              </a:xfrm>
              <a:prstGeom prst="rect">
                <a:avLst/>
              </a:prstGeom>
              <a:blipFill>
                <a:blip r:embed="rId9"/>
                <a:stretch>
                  <a:fillRect l="-158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670761"/>
                          <a:gd name="connsiteX1" fmla="*/ 544557 w 4735277"/>
                          <a:gd name="connsiteY1" fmla="*/ 0 h 670761"/>
                          <a:gd name="connsiteX2" fmla="*/ 994408 w 4735277"/>
                          <a:gd name="connsiteY2" fmla="*/ 0 h 670761"/>
                          <a:gd name="connsiteX3" fmla="*/ 1681023 w 4735277"/>
                          <a:gd name="connsiteY3" fmla="*/ 0 h 670761"/>
                          <a:gd name="connsiteX4" fmla="*/ 2225580 w 4735277"/>
                          <a:gd name="connsiteY4" fmla="*/ 0 h 670761"/>
                          <a:gd name="connsiteX5" fmla="*/ 2770137 w 4735277"/>
                          <a:gd name="connsiteY5" fmla="*/ 0 h 670761"/>
                          <a:gd name="connsiteX6" fmla="*/ 3456752 w 4735277"/>
                          <a:gd name="connsiteY6" fmla="*/ 0 h 670761"/>
                          <a:gd name="connsiteX7" fmla="*/ 3953956 w 4735277"/>
                          <a:gd name="connsiteY7" fmla="*/ 0 h 670761"/>
                          <a:gd name="connsiteX8" fmla="*/ 4735277 w 4735277"/>
                          <a:gd name="connsiteY8" fmla="*/ 0 h 670761"/>
                          <a:gd name="connsiteX9" fmla="*/ 4735277 w 4735277"/>
                          <a:gd name="connsiteY9" fmla="*/ 348796 h 670761"/>
                          <a:gd name="connsiteX10" fmla="*/ 4735277 w 4735277"/>
                          <a:gd name="connsiteY10" fmla="*/ 670761 h 670761"/>
                          <a:gd name="connsiteX11" fmla="*/ 4143367 w 4735277"/>
                          <a:gd name="connsiteY11" fmla="*/ 670761 h 670761"/>
                          <a:gd name="connsiteX12" fmla="*/ 3598811 w 4735277"/>
                          <a:gd name="connsiteY12" fmla="*/ 670761 h 670761"/>
                          <a:gd name="connsiteX13" fmla="*/ 2912195 w 4735277"/>
                          <a:gd name="connsiteY13" fmla="*/ 670761 h 670761"/>
                          <a:gd name="connsiteX14" fmla="*/ 2225580 w 4735277"/>
                          <a:gd name="connsiteY14" fmla="*/ 670761 h 670761"/>
                          <a:gd name="connsiteX15" fmla="*/ 1728376 w 4735277"/>
                          <a:gd name="connsiteY15" fmla="*/ 670761 h 670761"/>
                          <a:gd name="connsiteX16" fmla="*/ 1136466 w 4735277"/>
                          <a:gd name="connsiteY16" fmla="*/ 670761 h 670761"/>
                          <a:gd name="connsiteX17" fmla="*/ 0 w 4735277"/>
                          <a:gd name="connsiteY17" fmla="*/ 670761 h 670761"/>
                          <a:gd name="connsiteX18" fmla="*/ 0 w 4735277"/>
                          <a:gd name="connsiteY18" fmla="*/ 335381 h 670761"/>
                          <a:gd name="connsiteX19" fmla="*/ 0 w 4735277"/>
                          <a:gd name="connsiteY19" fmla="*/ 0 h 670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670761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56998" y="83739"/>
                              <a:pt x="4710359" y="249750"/>
                              <a:pt x="4735277" y="348796"/>
                            </a:cubicBezTo>
                            <a:cubicBezTo>
                              <a:pt x="4760195" y="447842"/>
                              <a:pt x="4720915" y="529644"/>
                              <a:pt x="4735277" y="670761"/>
                            </a:cubicBezTo>
                            <a:cubicBezTo>
                              <a:pt x="4592193" y="697320"/>
                              <a:pt x="4378244" y="648069"/>
                              <a:pt x="4143367" y="670761"/>
                            </a:cubicBezTo>
                            <a:cubicBezTo>
                              <a:pt x="3908490" y="693453"/>
                              <a:pt x="3740938" y="621755"/>
                              <a:pt x="3598811" y="670761"/>
                            </a:cubicBezTo>
                            <a:cubicBezTo>
                              <a:pt x="3456684" y="719767"/>
                              <a:pt x="3131029" y="664286"/>
                              <a:pt x="2912195" y="670761"/>
                            </a:cubicBezTo>
                            <a:cubicBezTo>
                              <a:pt x="2693361" y="677236"/>
                              <a:pt x="2423735" y="609417"/>
                              <a:pt x="2225580" y="670761"/>
                            </a:cubicBezTo>
                            <a:cubicBezTo>
                              <a:pt x="2027425" y="732105"/>
                              <a:pt x="1842562" y="658870"/>
                              <a:pt x="1728376" y="670761"/>
                            </a:cubicBezTo>
                            <a:cubicBezTo>
                              <a:pt x="1614190" y="682652"/>
                              <a:pt x="1336197" y="644198"/>
                              <a:pt x="1136466" y="670761"/>
                            </a:cubicBezTo>
                            <a:cubicBezTo>
                              <a:pt x="936735" y="697324"/>
                              <a:pt x="410776" y="542041"/>
                              <a:pt x="0" y="670761"/>
                            </a:cubicBezTo>
                            <a:cubicBezTo>
                              <a:pt x="-26821" y="516313"/>
                              <a:pt x="39862" y="417132"/>
                              <a:pt x="0" y="335381"/>
                            </a:cubicBezTo>
                            <a:cubicBezTo>
                              <a:pt x="-39862" y="253630"/>
                              <a:pt x="7636" y="1479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55AE4-21A9-F58C-380C-E29D0970E641}"/>
              </a:ext>
            </a:extLst>
          </p:cNvPr>
          <p:cNvSpPr txBox="1"/>
          <p:nvPr/>
        </p:nvSpPr>
        <p:spPr>
          <a:xfrm>
            <a:off x="5647122" y="5183172"/>
            <a:ext cx="5768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also calculate the probability for ”Lunch” in </a:t>
            </a:r>
            <a:r>
              <a:rPr lang="en-US" sz="2400" b="1" dirty="0">
                <a:solidFill>
                  <a:srgbClr val="FF0000"/>
                </a:solidFill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32139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5AB358-2ED1-BF44-BA52-F5DE7D78AE8B}"/>
              </a:ext>
            </a:extLst>
          </p:cNvPr>
          <p:cNvSpPr txBox="1"/>
          <p:nvPr/>
        </p:nvSpPr>
        <p:spPr>
          <a:xfrm>
            <a:off x="4608676" y="2600422"/>
            <a:ext cx="5768702" cy="2246769"/>
          </a:xfrm>
          <a:custGeom>
            <a:avLst/>
            <a:gdLst>
              <a:gd name="connsiteX0" fmla="*/ 0 w 5768702"/>
              <a:gd name="connsiteY0" fmla="*/ 0 h 2246769"/>
              <a:gd name="connsiteX1" fmla="*/ 519183 w 5768702"/>
              <a:gd name="connsiteY1" fmla="*/ 0 h 2246769"/>
              <a:gd name="connsiteX2" fmla="*/ 922992 w 5768702"/>
              <a:gd name="connsiteY2" fmla="*/ 0 h 2246769"/>
              <a:gd name="connsiteX3" fmla="*/ 1615237 w 5768702"/>
              <a:gd name="connsiteY3" fmla="*/ 0 h 2246769"/>
              <a:gd name="connsiteX4" fmla="*/ 2134420 w 5768702"/>
              <a:gd name="connsiteY4" fmla="*/ 0 h 2246769"/>
              <a:gd name="connsiteX5" fmla="*/ 2653603 w 5768702"/>
              <a:gd name="connsiteY5" fmla="*/ 0 h 2246769"/>
              <a:gd name="connsiteX6" fmla="*/ 3345847 w 5768702"/>
              <a:gd name="connsiteY6" fmla="*/ 0 h 2246769"/>
              <a:gd name="connsiteX7" fmla="*/ 3807343 w 5768702"/>
              <a:gd name="connsiteY7" fmla="*/ 0 h 2246769"/>
              <a:gd name="connsiteX8" fmla="*/ 4499588 w 5768702"/>
              <a:gd name="connsiteY8" fmla="*/ 0 h 2246769"/>
              <a:gd name="connsiteX9" fmla="*/ 5191832 w 5768702"/>
              <a:gd name="connsiteY9" fmla="*/ 0 h 2246769"/>
              <a:gd name="connsiteX10" fmla="*/ 5768702 w 5768702"/>
              <a:gd name="connsiteY10" fmla="*/ 0 h 2246769"/>
              <a:gd name="connsiteX11" fmla="*/ 5768702 w 5768702"/>
              <a:gd name="connsiteY11" fmla="*/ 606628 h 2246769"/>
              <a:gd name="connsiteX12" fmla="*/ 5768702 w 5768702"/>
              <a:gd name="connsiteY12" fmla="*/ 1190788 h 2246769"/>
              <a:gd name="connsiteX13" fmla="*/ 5768702 w 5768702"/>
              <a:gd name="connsiteY13" fmla="*/ 1685077 h 2246769"/>
              <a:gd name="connsiteX14" fmla="*/ 5768702 w 5768702"/>
              <a:gd name="connsiteY14" fmla="*/ 2246769 h 2246769"/>
              <a:gd name="connsiteX15" fmla="*/ 5191832 w 5768702"/>
              <a:gd name="connsiteY15" fmla="*/ 2246769 h 2246769"/>
              <a:gd name="connsiteX16" fmla="*/ 4614962 w 5768702"/>
              <a:gd name="connsiteY16" fmla="*/ 2246769 h 2246769"/>
              <a:gd name="connsiteX17" fmla="*/ 3922717 w 5768702"/>
              <a:gd name="connsiteY17" fmla="*/ 2246769 h 2246769"/>
              <a:gd name="connsiteX18" fmla="*/ 3345847 w 5768702"/>
              <a:gd name="connsiteY18" fmla="*/ 2246769 h 2246769"/>
              <a:gd name="connsiteX19" fmla="*/ 2942038 w 5768702"/>
              <a:gd name="connsiteY19" fmla="*/ 2246769 h 2246769"/>
              <a:gd name="connsiteX20" fmla="*/ 2480542 w 5768702"/>
              <a:gd name="connsiteY20" fmla="*/ 2246769 h 2246769"/>
              <a:gd name="connsiteX21" fmla="*/ 1788298 w 5768702"/>
              <a:gd name="connsiteY21" fmla="*/ 2246769 h 2246769"/>
              <a:gd name="connsiteX22" fmla="*/ 1211427 w 5768702"/>
              <a:gd name="connsiteY22" fmla="*/ 2246769 h 2246769"/>
              <a:gd name="connsiteX23" fmla="*/ 749931 w 5768702"/>
              <a:gd name="connsiteY23" fmla="*/ 2246769 h 2246769"/>
              <a:gd name="connsiteX24" fmla="*/ 0 w 5768702"/>
              <a:gd name="connsiteY24" fmla="*/ 2246769 h 2246769"/>
              <a:gd name="connsiteX25" fmla="*/ 0 w 5768702"/>
              <a:gd name="connsiteY25" fmla="*/ 1752480 h 2246769"/>
              <a:gd name="connsiteX26" fmla="*/ 0 w 5768702"/>
              <a:gd name="connsiteY26" fmla="*/ 1258191 h 2246769"/>
              <a:gd name="connsiteX27" fmla="*/ 0 w 5768702"/>
              <a:gd name="connsiteY27" fmla="*/ 674031 h 2246769"/>
              <a:gd name="connsiteX28" fmla="*/ 0 w 5768702"/>
              <a:gd name="connsiteY28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68702" h="2246769" extrusionOk="0">
                <a:moveTo>
                  <a:pt x="0" y="0"/>
                </a:moveTo>
                <a:cubicBezTo>
                  <a:pt x="247723" y="-54739"/>
                  <a:pt x="301803" y="38109"/>
                  <a:pt x="519183" y="0"/>
                </a:cubicBezTo>
                <a:cubicBezTo>
                  <a:pt x="736563" y="-38109"/>
                  <a:pt x="725789" y="45504"/>
                  <a:pt x="922992" y="0"/>
                </a:cubicBezTo>
                <a:cubicBezTo>
                  <a:pt x="1120195" y="-45504"/>
                  <a:pt x="1423450" y="80182"/>
                  <a:pt x="1615237" y="0"/>
                </a:cubicBezTo>
                <a:cubicBezTo>
                  <a:pt x="1807025" y="-80182"/>
                  <a:pt x="1955699" y="36178"/>
                  <a:pt x="2134420" y="0"/>
                </a:cubicBezTo>
                <a:cubicBezTo>
                  <a:pt x="2313141" y="-36178"/>
                  <a:pt x="2480095" y="16219"/>
                  <a:pt x="2653603" y="0"/>
                </a:cubicBezTo>
                <a:cubicBezTo>
                  <a:pt x="2827111" y="-16219"/>
                  <a:pt x="3097717" y="27625"/>
                  <a:pt x="3345847" y="0"/>
                </a:cubicBezTo>
                <a:cubicBezTo>
                  <a:pt x="3593977" y="-27625"/>
                  <a:pt x="3692152" y="26117"/>
                  <a:pt x="3807343" y="0"/>
                </a:cubicBezTo>
                <a:cubicBezTo>
                  <a:pt x="3922534" y="-26117"/>
                  <a:pt x="4187459" y="63140"/>
                  <a:pt x="4499588" y="0"/>
                </a:cubicBezTo>
                <a:cubicBezTo>
                  <a:pt x="4811718" y="-63140"/>
                  <a:pt x="4982872" y="18579"/>
                  <a:pt x="5191832" y="0"/>
                </a:cubicBezTo>
                <a:cubicBezTo>
                  <a:pt x="5400792" y="-18579"/>
                  <a:pt x="5518559" y="10399"/>
                  <a:pt x="5768702" y="0"/>
                </a:cubicBezTo>
                <a:cubicBezTo>
                  <a:pt x="5794255" y="254716"/>
                  <a:pt x="5766208" y="455497"/>
                  <a:pt x="5768702" y="606628"/>
                </a:cubicBezTo>
                <a:cubicBezTo>
                  <a:pt x="5771196" y="757759"/>
                  <a:pt x="5734142" y="1025321"/>
                  <a:pt x="5768702" y="1190788"/>
                </a:cubicBezTo>
                <a:cubicBezTo>
                  <a:pt x="5803262" y="1356255"/>
                  <a:pt x="5724411" y="1507860"/>
                  <a:pt x="5768702" y="1685077"/>
                </a:cubicBezTo>
                <a:cubicBezTo>
                  <a:pt x="5812993" y="1862294"/>
                  <a:pt x="5764435" y="2096509"/>
                  <a:pt x="5768702" y="2246769"/>
                </a:cubicBezTo>
                <a:cubicBezTo>
                  <a:pt x="5626907" y="2269840"/>
                  <a:pt x="5474790" y="2194108"/>
                  <a:pt x="5191832" y="2246769"/>
                </a:cubicBezTo>
                <a:cubicBezTo>
                  <a:pt x="4908874" y="2299430"/>
                  <a:pt x="4814533" y="2241281"/>
                  <a:pt x="4614962" y="2246769"/>
                </a:cubicBezTo>
                <a:cubicBezTo>
                  <a:pt x="4415391" y="2252257"/>
                  <a:pt x="4223949" y="2192258"/>
                  <a:pt x="3922717" y="2246769"/>
                </a:cubicBezTo>
                <a:cubicBezTo>
                  <a:pt x="3621485" y="2301280"/>
                  <a:pt x="3502132" y="2199987"/>
                  <a:pt x="3345847" y="2246769"/>
                </a:cubicBezTo>
                <a:cubicBezTo>
                  <a:pt x="3189562" y="2293551"/>
                  <a:pt x="3038952" y="2204258"/>
                  <a:pt x="2942038" y="2246769"/>
                </a:cubicBezTo>
                <a:cubicBezTo>
                  <a:pt x="2845124" y="2289280"/>
                  <a:pt x="2707369" y="2221135"/>
                  <a:pt x="2480542" y="2246769"/>
                </a:cubicBezTo>
                <a:cubicBezTo>
                  <a:pt x="2253715" y="2272403"/>
                  <a:pt x="1962919" y="2226390"/>
                  <a:pt x="1788298" y="2246769"/>
                </a:cubicBezTo>
                <a:cubicBezTo>
                  <a:pt x="1613677" y="2267148"/>
                  <a:pt x="1458781" y="2184928"/>
                  <a:pt x="1211427" y="2246769"/>
                </a:cubicBezTo>
                <a:cubicBezTo>
                  <a:pt x="964073" y="2308610"/>
                  <a:pt x="907817" y="2242476"/>
                  <a:pt x="749931" y="2246769"/>
                </a:cubicBezTo>
                <a:cubicBezTo>
                  <a:pt x="592045" y="2251062"/>
                  <a:pt x="336585" y="2219162"/>
                  <a:pt x="0" y="2246769"/>
                </a:cubicBezTo>
                <a:cubicBezTo>
                  <a:pt x="-14615" y="2134405"/>
                  <a:pt x="28483" y="1978876"/>
                  <a:pt x="0" y="1752480"/>
                </a:cubicBezTo>
                <a:cubicBezTo>
                  <a:pt x="-28483" y="1526084"/>
                  <a:pt x="34547" y="1465519"/>
                  <a:pt x="0" y="1258191"/>
                </a:cubicBezTo>
                <a:cubicBezTo>
                  <a:pt x="-34547" y="1050863"/>
                  <a:pt x="10665" y="962653"/>
                  <a:pt x="0" y="674031"/>
                </a:cubicBezTo>
                <a:cubicBezTo>
                  <a:pt x="-10665" y="385409"/>
                  <a:pt x="17397" y="2800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dirty="0"/>
              <a:t>Imagine if we have a dataset composed of </a:t>
            </a:r>
            <a:r>
              <a:rPr lang="en-GB" sz="3500" b="1" dirty="0"/>
              <a:t>email messages </a:t>
            </a:r>
            <a:r>
              <a:rPr lang="en-GB" sz="3500" dirty="0"/>
              <a:t>you collected from your email account 	</a:t>
            </a:r>
          </a:p>
        </p:txBody>
      </p:sp>
    </p:spTree>
    <p:extLst>
      <p:ext uri="{BB962C8B-B14F-4D97-AF65-F5344CB8AC3E}">
        <p14:creationId xmlns:p14="http://schemas.microsoft.com/office/powerpoint/2010/main" val="35709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271355"/>
              </p:ext>
            </p:extLst>
          </p:nvPr>
        </p:nvGraphicFramePr>
        <p:xfrm>
          <a:off x="5647122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/>
              <p:nvPr/>
            </p:nvSpPr>
            <p:spPr>
              <a:xfrm>
                <a:off x="6096000" y="4364353"/>
                <a:ext cx="4735277" cy="670761"/>
              </a:xfrm>
              <a:custGeom>
                <a:avLst/>
                <a:gdLst>
                  <a:gd name="connsiteX0" fmla="*/ 0 w 4735277"/>
                  <a:gd name="connsiteY0" fmla="*/ 0 h 670761"/>
                  <a:gd name="connsiteX1" fmla="*/ 544557 w 4735277"/>
                  <a:gd name="connsiteY1" fmla="*/ 0 h 670761"/>
                  <a:gd name="connsiteX2" fmla="*/ 994408 w 4735277"/>
                  <a:gd name="connsiteY2" fmla="*/ 0 h 670761"/>
                  <a:gd name="connsiteX3" fmla="*/ 1681023 w 4735277"/>
                  <a:gd name="connsiteY3" fmla="*/ 0 h 670761"/>
                  <a:gd name="connsiteX4" fmla="*/ 2225580 w 4735277"/>
                  <a:gd name="connsiteY4" fmla="*/ 0 h 670761"/>
                  <a:gd name="connsiteX5" fmla="*/ 2770137 w 4735277"/>
                  <a:gd name="connsiteY5" fmla="*/ 0 h 670761"/>
                  <a:gd name="connsiteX6" fmla="*/ 3456752 w 4735277"/>
                  <a:gd name="connsiteY6" fmla="*/ 0 h 670761"/>
                  <a:gd name="connsiteX7" fmla="*/ 3953956 w 4735277"/>
                  <a:gd name="connsiteY7" fmla="*/ 0 h 670761"/>
                  <a:gd name="connsiteX8" fmla="*/ 4735277 w 4735277"/>
                  <a:gd name="connsiteY8" fmla="*/ 0 h 670761"/>
                  <a:gd name="connsiteX9" fmla="*/ 4735277 w 4735277"/>
                  <a:gd name="connsiteY9" fmla="*/ 348796 h 670761"/>
                  <a:gd name="connsiteX10" fmla="*/ 4735277 w 4735277"/>
                  <a:gd name="connsiteY10" fmla="*/ 670761 h 670761"/>
                  <a:gd name="connsiteX11" fmla="*/ 4143367 w 4735277"/>
                  <a:gd name="connsiteY11" fmla="*/ 670761 h 670761"/>
                  <a:gd name="connsiteX12" fmla="*/ 3598811 w 4735277"/>
                  <a:gd name="connsiteY12" fmla="*/ 670761 h 670761"/>
                  <a:gd name="connsiteX13" fmla="*/ 2912195 w 4735277"/>
                  <a:gd name="connsiteY13" fmla="*/ 670761 h 670761"/>
                  <a:gd name="connsiteX14" fmla="*/ 2225580 w 4735277"/>
                  <a:gd name="connsiteY14" fmla="*/ 670761 h 670761"/>
                  <a:gd name="connsiteX15" fmla="*/ 1728376 w 4735277"/>
                  <a:gd name="connsiteY15" fmla="*/ 670761 h 670761"/>
                  <a:gd name="connsiteX16" fmla="*/ 1136466 w 4735277"/>
                  <a:gd name="connsiteY16" fmla="*/ 670761 h 670761"/>
                  <a:gd name="connsiteX17" fmla="*/ 0 w 4735277"/>
                  <a:gd name="connsiteY17" fmla="*/ 670761 h 670761"/>
                  <a:gd name="connsiteX18" fmla="*/ 0 w 4735277"/>
                  <a:gd name="connsiteY18" fmla="*/ 335381 h 670761"/>
                  <a:gd name="connsiteX19" fmla="*/ 0 w 4735277"/>
                  <a:gd name="connsiteY19" fmla="*/ 0 h 67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670761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56998" y="83739"/>
                      <a:pt x="4710359" y="249750"/>
                      <a:pt x="4735277" y="348796"/>
                    </a:cubicBezTo>
                    <a:cubicBezTo>
                      <a:pt x="4760195" y="447842"/>
                      <a:pt x="4720915" y="529644"/>
                      <a:pt x="4735277" y="670761"/>
                    </a:cubicBezTo>
                    <a:cubicBezTo>
                      <a:pt x="4592193" y="697320"/>
                      <a:pt x="4378244" y="648069"/>
                      <a:pt x="4143367" y="670761"/>
                    </a:cubicBezTo>
                    <a:cubicBezTo>
                      <a:pt x="3908490" y="693453"/>
                      <a:pt x="3740938" y="621755"/>
                      <a:pt x="3598811" y="670761"/>
                    </a:cubicBezTo>
                    <a:cubicBezTo>
                      <a:pt x="3456684" y="719767"/>
                      <a:pt x="3131029" y="664286"/>
                      <a:pt x="2912195" y="670761"/>
                    </a:cubicBezTo>
                    <a:cubicBezTo>
                      <a:pt x="2693361" y="677236"/>
                      <a:pt x="2423735" y="609417"/>
                      <a:pt x="2225580" y="670761"/>
                    </a:cubicBezTo>
                    <a:cubicBezTo>
                      <a:pt x="2027425" y="732105"/>
                      <a:pt x="1842562" y="658870"/>
                      <a:pt x="1728376" y="670761"/>
                    </a:cubicBezTo>
                    <a:cubicBezTo>
                      <a:pt x="1614190" y="682652"/>
                      <a:pt x="1336197" y="644198"/>
                      <a:pt x="1136466" y="670761"/>
                    </a:cubicBezTo>
                    <a:cubicBezTo>
                      <a:pt x="936735" y="697324"/>
                      <a:pt x="410776" y="542041"/>
                      <a:pt x="0" y="670761"/>
                    </a:cubicBezTo>
                    <a:cubicBezTo>
                      <a:pt x="-26821" y="516313"/>
                      <a:pt x="39862" y="417132"/>
                      <a:pt x="0" y="335381"/>
                    </a:cubicBezTo>
                    <a:cubicBezTo>
                      <a:pt x="-39862" y="253630"/>
                      <a:pt x="7636" y="14790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/>
                  <a:t>Is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𝑴𝒐𝒏𝒆𝒚</m:t>
                        </m:r>
                      </m:e>
                    </m:d>
                    <m:r>
                      <a:rPr lang="en-GB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𝑺𝒑𝒂𝒎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sz="25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1" smtClean="0">
                        <a:latin typeface="Cambria Math" panose="02040503050406030204" pitchFamily="18" charset="0"/>
                      </a:rPr>
                      <m:t>𝟓𝟕</m:t>
                    </m:r>
                  </m:oMath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C4A7D8-D37D-F347-BFD3-204573C1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4353"/>
                <a:ext cx="4735277" cy="670761"/>
              </a:xfrm>
              <a:prstGeom prst="rect">
                <a:avLst/>
              </a:prstGeom>
              <a:blipFill>
                <a:blip r:embed="rId9"/>
                <a:stretch>
                  <a:fillRect l="-158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670761"/>
                          <a:gd name="connsiteX1" fmla="*/ 544557 w 4735277"/>
                          <a:gd name="connsiteY1" fmla="*/ 0 h 670761"/>
                          <a:gd name="connsiteX2" fmla="*/ 994408 w 4735277"/>
                          <a:gd name="connsiteY2" fmla="*/ 0 h 670761"/>
                          <a:gd name="connsiteX3" fmla="*/ 1681023 w 4735277"/>
                          <a:gd name="connsiteY3" fmla="*/ 0 h 670761"/>
                          <a:gd name="connsiteX4" fmla="*/ 2225580 w 4735277"/>
                          <a:gd name="connsiteY4" fmla="*/ 0 h 670761"/>
                          <a:gd name="connsiteX5" fmla="*/ 2770137 w 4735277"/>
                          <a:gd name="connsiteY5" fmla="*/ 0 h 670761"/>
                          <a:gd name="connsiteX6" fmla="*/ 3456752 w 4735277"/>
                          <a:gd name="connsiteY6" fmla="*/ 0 h 670761"/>
                          <a:gd name="connsiteX7" fmla="*/ 3953956 w 4735277"/>
                          <a:gd name="connsiteY7" fmla="*/ 0 h 670761"/>
                          <a:gd name="connsiteX8" fmla="*/ 4735277 w 4735277"/>
                          <a:gd name="connsiteY8" fmla="*/ 0 h 670761"/>
                          <a:gd name="connsiteX9" fmla="*/ 4735277 w 4735277"/>
                          <a:gd name="connsiteY9" fmla="*/ 348796 h 670761"/>
                          <a:gd name="connsiteX10" fmla="*/ 4735277 w 4735277"/>
                          <a:gd name="connsiteY10" fmla="*/ 670761 h 670761"/>
                          <a:gd name="connsiteX11" fmla="*/ 4143367 w 4735277"/>
                          <a:gd name="connsiteY11" fmla="*/ 670761 h 670761"/>
                          <a:gd name="connsiteX12" fmla="*/ 3598811 w 4735277"/>
                          <a:gd name="connsiteY12" fmla="*/ 670761 h 670761"/>
                          <a:gd name="connsiteX13" fmla="*/ 2912195 w 4735277"/>
                          <a:gd name="connsiteY13" fmla="*/ 670761 h 670761"/>
                          <a:gd name="connsiteX14" fmla="*/ 2225580 w 4735277"/>
                          <a:gd name="connsiteY14" fmla="*/ 670761 h 670761"/>
                          <a:gd name="connsiteX15" fmla="*/ 1728376 w 4735277"/>
                          <a:gd name="connsiteY15" fmla="*/ 670761 h 670761"/>
                          <a:gd name="connsiteX16" fmla="*/ 1136466 w 4735277"/>
                          <a:gd name="connsiteY16" fmla="*/ 670761 h 670761"/>
                          <a:gd name="connsiteX17" fmla="*/ 0 w 4735277"/>
                          <a:gd name="connsiteY17" fmla="*/ 670761 h 670761"/>
                          <a:gd name="connsiteX18" fmla="*/ 0 w 4735277"/>
                          <a:gd name="connsiteY18" fmla="*/ 335381 h 670761"/>
                          <a:gd name="connsiteX19" fmla="*/ 0 w 4735277"/>
                          <a:gd name="connsiteY19" fmla="*/ 0 h 670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670761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56998" y="83739"/>
                              <a:pt x="4710359" y="249750"/>
                              <a:pt x="4735277" y="348796"/>
                            </a:cubicBezTo>
                            <a:cubicBezTo>
                              <a:pt x="4760195" y="447842"/>
                              <a:pt x="4720915" y="529644"/>
                              <a:pt x="4735277" y="670761"/>
                            </a:cubicBezTo>
                            <a:cubicBezTo>
                              <a:pt x="4592193" y="697320"/>
                              <a:pt x="4378244" y="648069"/>
                              <a:pt x="4143367" y="670761"/>
                            </a:cubicBezTo>
                            <a:cubicBezTo>
                              <a:pt x="3908490" y="693453"/>
                              <a:pt x="3740938" y="621755"/>
                              <a:pt x="3598811" y="670761"/>
                            </a:cubicBezTo>
                            <a:cubicBezTo>
                              <a:pt x="3456684" y="719767"/>
                              <a:pt x="3131029" y="664286"/>
                              <a:pt x="2912195" y="670761"/>
                            </a:cubicBezTo>
                            <a:cubicBezTo>
                              <a:pt x="2693361" y="677236"/>
                              <a:pt x="2423735" y="609417"/>
                              <a:pt x="2225580" y="670761"/>
                            </a:cubicBezTo>
                            <a:cubicBezTo>
                              <a:pt x="2027425" y="732105"/>
                              <a:pt x="1842562" y="658870"/>
                              <a:pt x="1728376" y="670761"/>
                            </a:cubicBezTo>
                            <a:cubicBezTo>
                              <a:pt x="1614190" y="682652"/>
                              <a:pt x="1336197" y="644198"/>
                              <a:pt x="1136466" y="670761"/>
                            </a:cubicBezTo>
                            <a:cubicBezTo>
                              <a:pt x="936735" y="697324"/>
                              <a:pt x="410776" y="542041"/>
                              <a:pt x="0" y="670761"/>
                            </a:cubicBezTo>
                            <a:cubicBezTo>
                              <a:pt x="-26821" y="516313"/>
                              <a:pt x="39862" y="417132"/>
                              <a:pt x="0" y="335381"/>
                            </a:cubicBezTo>
                            <a:cubicBezTo>
                              <a:pt x="-39862" y="253630"/>
                              <a:pt x="7636" y="1479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55AE4-21A9-F58C-380C-E29D0970E641}"/>
              </a:ext>
            </a:extLst>
          </p:cNvPr>
          <p:cNvSpPr txBox="1"/>
          <p:nvPr/>
        </p:nvSpPr>
        <p:spPr>
          <a:xfrm>
            <a:off x="5647122" y="5183172"/>
            <a:ext cx="5768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also calculate the probability for ”Money” in </a:t>
            </a:r>
            <a:r>
              <a:rPr lang="en-US" sz="2400" b="1" dirty="0">
                <a:solidFill>
                  <a:srgbClr val="FF0000"/>
                </a:solidFill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10602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4C7613-4089-97DC-662D-56347A94AC6E}"/>
              </a:ext>
            </a:extLst>
          </p:cNvPr>
          <p:cNvSpPr txBox="1"/>
          <p:nvPr/>
        </p:nvSpPr>
        <p:spPr>
          <a:xfrm>
            <a:off x="2906774" y="3675194"/>
            <a:ext cx="6378452" cy="1938992"/>
          </a:xfrm>
          <a:custGeom>
            <a:avLst/>
            <a:gdLst>
              <a:gd name="connsiteX0" fmla="*/ 0 w 6378452"/>
              <a:gd name="connsiteY0" fmla="*/ 0 h 1938992"/>
              <a:gd name="connsiteX1" fmla="*/ 516075 w 6378452"/>
              <a:gd name="connsiteY1" fmla="*/ 0 h 1938992"/>
              <a:gd name="connsiteX2" fmla="*/ 904580 w 6378452"/>
              <a:gd name="connsiteY2" fmla="*/ 0 h 1938992"/>
              <a:gd name="connsiteX3" fmla="*/ 1612009 w 6378452"/>
              <a:gd name="connsiteY3" fmla="*/ 0 h 1938992"/>
              <a:gd name="connsiteX4" fmla="*/ 2128084 w 6378452"/>
              <a:gd name="connsiteY4" fmla="*/ 0 h 1938992"/>
              <a:gd name="connsiteX5" fmla="*/ 2644158 w 6378452"/>
              <a:gd name="connsiteY5" fmla="*/ 0 h 1938992"/>
              <a:gd name="connsiteX6" fmla="*/ 3351587 w 6378452"/>
              <a:gd name="connsiteY6" fmla="*/ 0 h 1938992"/>
              <a:gd name="connsiteX7" fmla="*/ 3803877 w 6378452"/>
              <a:gd name="connsiteY7" fmla="*/ 0 h 1938992"/>
              <a:gd name="connsiteX8" fmla="*/ 4511305 w 6378452"/>
              <a:gd name="connsiteY8" fmla="*/ 0 h 1938992"/>
              <a:gd name="connsiteX9" fmla="*/ 5218733 w 6378452"/>
              <a:gd name="connsiteY9" fmla="*/ 0 h 1938992"/>
              <a:gd name="connsiteX10" fmla="*/ 5798593 w 6378452"/>
              <a:gd name="connsiteY10" fmla="*/ 0 h 1938992"/>
              <a:gd name="connsiteX11" fmla="*/ 6378452 w 6378452"/>
              <a:gd name="connsiteY11" fmla="*/ 0 h 1938992"/>
              <a:gd name="connsiteX12" fmla="*/ 6378452 w 6378452"/>
              <a:gd name="connsiteY12" fmla="*/ 465358 h 1938992"/>
              <a:gd name="connsiteX13" fmla="*/ 6378452 w 6378452"/>
              <a:gd name="connsiteY13" fmla="*/ 891936 h 1938992"/>
              <a:gd name="connsiteX14" fmla="*/ 6378452 w 6378452"/>
              <a:gd name="connsiteY14" fmla="*/ 1376684 h 1938992"/>
              <a:gd name="connsiteX15" fmla="*/ 6378452 w 6378452"/>
              <a:gd name="connsiteY15" fmla="*/ 1938992 h 1938992"/>
              <a:gd name="connsiteX16" fmla="*/ 5798593 w 6378452"/>
              <a:gd name="connsiteY16" fmla="*/ 1938992 h 1938992"/>
              <a:gd name="connsiteX17" fmla="*/ 5091164 w 6378452"/>
              <a:gd name="connsiteY17" fmla="*/ 1938992 h 1938992"/>
              <a:gd name="connsiteX18" fmla="*/ 4511305 w 6378452"/>
              <a:gd name="connsiteY18" fmla="*/ 1938992 h 1938992"/>
              <a:gd name="connsiteX19" fmla="*/ 4122799 w 6378452"/>
              <a:gd name="connsiteY19" fmla="*/ 1938992 h 1938992"/>
              <a:gd name="connsiteX20" fmla="*/ 3670509 w 6378452"/>
              <a:gd name="connsiteY20" fmla="*/ 1938992 h 1938992"/>
              <a:gd name="connsiteX21" fmla="*/ 2963081 w 6378452"/>
              <a:gd name="connsiteY21" fmla="*/ 1938992 h 1938992"/>
              <a:gd name="connsiteX22" fmla="*/ 2383222 w 6378452"/>
              <a:gd name="connsiteY22" fmla="*/ 1938992 h 1938992"/>
              <a:gd name="connsiteX23" fmla="*/ 1930931 w 6378452"/>
              <a:gd name="connsiteY23" fmla="*/ 1938992 h 1938992"/>
              <a:gd name="connsiteX24" fmla="*/ 1351072 w 6378452"/>
              <a:gd name="connsiteY24" fmla="*/ 1938992 h 1938992"/>
              <a:gd name="connsiteX25" fmla="*/ 962566 w 6378452"/>
              <a:gd name="connsiteY25" fmla="*/ 1938992 h 1938992"/>
              <a:gd name="connsiteX26" fmla="*/ 574061 w 6378452"/>
              <a:gd name="connsiteY26" fmla="*/ 1938992 h 1938992"/>
              <a:gd name="connsiteX27" fmla="*/ 0 w 6378452"/>
              <a:gd name="connsiteY27" fmla="*/ 1938992 h 1938992"/>
              <a:gd name="connsiteX28" fmla="*/ 0 w 6378452"/>
              <a:gd name="connsiteY28" fmla="*/ 1493024 h 1938992"/>
              <a:gd name="connsiteX29" fmla="*/ 0 w 6378452"/>
              <a:gd name="connsiteY29" fmla="*/ 969496 h 1938992"/>
              <a:gd name="connsiteX30" fmla="*/ 0 w 6378452"/>
              <a:gd name="connsiteY30" fmla="*/ 504138 h 1938992"/>
              <a:gd name="connsiteX31" fmla="*/ 0 w 6378452"/>
              <a:gd name="connsiteY31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78452" h="1938992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432179" y="107489"/>
                  <a:pt x="6349027" y="368999"/>
                  <a:pt x="6378452" y="465358"/>
                </a:cubicBezTo>
                <a:cubicBezTo>
                  <a:pt x="6407877" y="561717"/>
                  <a:pt x="6350530" y="773201"/>
                  <a:pt x="6378452" y="891936"/>
                </a:cubicBezTo>
                <a:cubicBezTo>
                  <a:pt x="6406374" y="1010671"/>
                  <a:pt x="6345200" y="1208073"/>
                  <a:pt x="6378452" y="1376684"/>
                </a:cubicBezTo>
                <a:cubicBezTo>
                  <a:pt x="6411704" y="1545295"/>
                  <a:pt x="6311353" y="1811437"/>
                  <a:pt x="6378452" y="1938992"/>
                </a:cubicBezTo>
                <a:cubicBezTo>
                  <a:pt x="6196002" y="1959440"/>
                  <a:pt x="6060755" y="1936258"/>
                  <a:pt x="5798593" y="1938992"/>
                </a:cubicBezTo>
                <a:cubicBezTo>
                  <a:pt x="5536431" y="1941726"/>
                  <a:pt x="5340504" y="1917590"/>
                  <a:pt x="5091164" y="1938992"/>
                </a:cubicBezTo>
                <a:cubicBezTo>
                  <a:pt x="4841824" y="1960394"/>
                  <a:pt x="4740010" y="1912364"/>
                  <a:pt x="4511305" y="1938992"/>
                </a:cubicBezTo>
                <a:cubicBezTo>
                  <a:pt x="4282600" y="1965620"/>
                  <a:pt x="4259153" y="1898346"/>
                  <a:pt x="4122799" y="1938992"/>
                </a:cubicBezTo>
                <a:cubicBezTo>
                  <a:pt x="3986445" y="1979638"/>
                  <a:pt x="3841045" y="1929762"/>
                  <a:pt x="3670509" y="1938992"/>
                </a:cubicBezTo>
                <a:cubicBezTo>
                  <a:pt x="3499973" y="1948222"/>
                  <a:pt x="3267710" y="1905969"/>
                  <a:pt x="2963081" y="1938992"/>
                </a:cubicBezTo>
                <a:cubicBezTo>
                  <a:pt x="2658452" y="1972015"/>
                  <a:pt x="2634359" y="1936716"/>
                  <a:pt x="2383222" y="1938992"/>
                </a:cubicBezTo>
                <a:cubicBezTo>
                  <a:pt x="2132085" y="1941268"/>
                  <a:pt x="2066195" y="1903855"/>
                  <a:pt x="1930931" y="1938992"/>
                </a:cubicBezTo>
                <a:cubicBezTo>
                  <a:pt x="1795667" y="1974129"/>
                  <a:pt x="1638391" y="1931430"/>
                  <a:pt x="1351072" y="1938992"/>
                </a:cubicBezTo>
                <a:cubicBezTo>
                  <a:pt x="1063753" y="1946554"/>
                  <a:pt x="1093139" y="1932111"/>
                  <a:pt x="962566" y="1938992"/>
                </a:cubicBezTo>
                <a:cubicBezTo>
                  <a:pt x="831993" y="1945873"/>
                  <a:pt x="665577" y="1928707"/>
                  <a:pt x="574061" y="1938992"/>
                </a:cubicBezTo>
                <a:cubicBezTo>
                  <a:pt x="482545" y="1949277"/>
                  <a:pt x="283023" y="1902781"/>
                  <a:pt x="0" y="1938992"/>
                </a:cubicBezTo>
                <a:cubicBezTo>
                  <a:pt x="-30016" y="1801586"/>
                  <a:pt x="35296" y="1651620"/>
                  <a:pt x="0" y="1493024"/>
                </a:cubicBezTo>
                <a:cubicBezTo>
                  <a:pt x="-35296" y="1334428"/>
                  <a:pt x="17924" y="1207363"/>
                  <a:pt x="0" y="969496"/>
                </a:cubicBezTo>
                <a:cubicBezTo>
                  <a:pt x="-17924" y="731629"/>
                  <a:pt x="41768" y="640840"/>
                  <a:pt x="0" y="504138"/>
                </a:cubicBezTo>
                <a:cubicBezTo>
                  <a:pt x="-41768" y="367436"/>
                  <a:pt x="6113" y="16192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 imagine if we get a new message that said “</a:t>
            </a:r>
            <a:r>
              <a:rPr lang="en-GB" sz="3000" b="1" dirty="0"/>
              <a:t>Dear Friend</a:t>
            </a:r>
            <a:r>
              <a:rPr lang="en-GB" sz="3000" dirty="0"/>
              <a:t>” and we want to classify if it is a </a:t>
            </a:r>
            <a:r>
              <a:rPr lang="en-GB" sz="3000" b="1" dirty="0">
                <a:solidFill>
                  <a:srgbClr val="0070C0"/>
                </a:solidFill>
              </a:rPr>
              <a:t>normal message </a:t>
            </a:r>
            <a:r>
              <a:rPr lang="en-GB" sz="3000" dirty="0"/>
              <a:t>or </a:t>
            </a:r>
            <a:r>
              <a:rPr lang="en-GB" sz="3000" b="1" dirty="0">
                <a:solidFill>
                  <a:srgbClr val="FF0000"/>
                </a:solidFill>
              </a:rPr>
              <a:t>spam message</a:t>
            </a:r>
          </a:p>
        </p:txBody>
      </p:sp>
    </p:spTree>
    <p:extLst>
      <p:ext uri="{BB962C8B-B14F-4D97-AF65-F5344CB8AC3E}">
        <p14:creationId xmlns:p14="http://schemas.microsoft.com/office/powerpoint/2010/main" val="34118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4C7613-4089-97DC-662D-56347A94AC6E}"/>
              </a:ext>
            </a:extLst>
          </p:cNvPr>
          <p:cNvSpPr txBox="1"/>
          <p:nvPr/>
        </p:nvSpPr>
        <p:spPr>
          <a:xfrm>
            <a:off x="2906774" y="3675194"/>
            <a:ext cx="6378452" cy="1938992"/>
          </a:xfrm>
          <a:custGeom>
            <a:avLst/>
            <a:gdLst>
              <a:gd name="connsiteX0" fmla="*/ 0 w 6378452"/>
              <a:gd name="connsiteY0" fmla="*/ 0 h 1938992"/>
              <a:gd name="connsiteX1" fmla="*/ 516075 w 6378452"/>
              <a:gd name="connsiteY1" fmla="*/ 0 h 1938992"/>
              <a:gd name="connsiteX2" fmla="*/ 904580 w 6378452"/>
              <a:gd name="connsiteY2" fmla="*/ 0 h 1938992"/>
              <a:gd name="connsiteX3" fmla="*/ 1612009 w 6378452"/>
              <a:gd name="connsiteY3" fmla="*/ 0 h 1938992"/>
              <a:gd name="connsiteX4" fmla="*/ 2128084 w 6378452"/>
              <a:gd name="connsiteY4" fmla="*/ 0 h 1938992"/>
              <a:gd name="connsiteX5" fmla="*/ 2644158 w 6378452"/>
              <a:gd name="connsiteY5" fmla="*/ 0 h 1938992"/>
              <a:gd name="connsiteX6" fmla="*/ 3351587 w 6378452"/>
              <a:gd name="connsiteY6" fmla="*/ 0 h 1938992"/>
              <a:gd name="connsiteX7" fmla="*/ 3803877 w 6378452"/>
              <a:gd name="connsiteY7" fmla="*/ 0 h 1938992"/>
              <a:gd name="connsiteX8" fmla="*/ 4511305 w 6378452"/>
              <a:gd name="connsiteY8" fmla="*/ 0 h 1938992"/>
              <a:gd name="connsiteX9" fmla="*/ 5218733 w 6378452"/>
              <a:gd name="connsiteY9" fmla="*/ 0 h 1938992"/>
              <a:gd name="connsiteX10" fmla="*/ 5798593 w 6378452"/>
              <a:gd name="connsiteY10" fmla="*/ 0 h 1938992"/>
              <a:gd name="connsiteX11" fmla="*/ 6378452 w 6378452"/>
              <a:gd name="connsiteY11" fmla="*/ 0 h 1938992"/>
              <a:gd name="connsiteX12" fmla="*/ 6378452 w 6378452"/>
              <a:gd name="connsiteY12" fmla="*/ 465358 h 1938992"/>
              <a:gd name="connsiteX13" fmla="*/ 6378452 w 6378452"/>
              <a:gd name="connsiteY13" fmla="*/ 891936 h 1938992"/>
              <a:gd name="connsiteX14" fmla="*/ 6378452 w 6378452"/>
              <a:gd name="connsiteY14" fmla="*/ 1376684 h 1938992"/>
              <a:gd name="connsiteX15" fmla="*/ 6378452 w 6378452"/>
              <a:gd name="connsiteY15" fmla="*/ 1938992 h 1938992"/>
              <a:gd name="connsiteX16" fmla="*/ 5798593 w 6378452"/>
              <a:gd name="connsiteY16" fmla="*/ 1938992 h 1938992"/>
              <a:gd name="connsiteX17" fmla="*/ 5091164 w 6378452"/>
              <a:gd name="connsiteY17" fmla="*/ 1938992 h 1938992"/>
              <a:gd name="connsiteX18" fmla="*/ 4511305 w 6378452"/>
              <a:gd name="connsiteY18" fmla="*/ 1938992 h 1938992"/>
              <a:gd name="connsiteX19" fmla="*/ 4122799 w 6378452"/>
              <a:gd name="connsiteY19" fmla="*/ 1938992 h 1938992"/>
              <a:gd name="connsiteX20" fmla="*/ 3670509 w 6378452"/>
              <a:gd name="connsiteY20" fmla="*/ 1938992 h 1938992"/>
              <a:gd name="connsiteX21" fmla="*/ 2963081 w 6378452"/>
              <a:gd name="connsiteY21" fmla="*/ 1938992 h 1938992"/>
              <a:gd name="connsiteX22" fmla="*/ 2383222 w 6378452"/>
              <a:gd name="connsiteY22" fmla="*/ 1938992 h 1938992"/>
              <a:gd name="connsiteX23" fmla="*/ 1930931 w 6378452"/>
              <a:gd name="connsiteY23" fmla="*/ 1938992 h 1938992"/>
              <a:gd name="connsiteX24" fmla="*/ 1351072 w 6378452"/>
              <a:gd name="connsiteY24" fmla="*/ 1938992 h 1938992"/>
              <a:gd name="connsiteX25" fmla="*/ 962566 w 6378452"/>
              <a:gd name="connsiteY25" fmla="*/ 1938992 h 1938992"/>
              <a:gd name="connsiteX26" fmla="*/ 574061 w 6378452"/>
              <a:gd name="connsiteY26" fmla="*/ 1938992 h 1938992"/>
              <a:gd name="connsiteX27" fmla="*/ 0 w 6378452"/>
              <a:gd name="connsiteY27" fmla="*/ 1938992 h 1938992"/>
              <a:gd name="connsiteX28" fmla="*/ 0 w 6378452"/>
              <a:gd name="connsiteY28" fmla="*/ 1493024 h 1938992"/>
              <a:gd name="connsiteX29" fmla="*/ 0 w 6378452"/>
              <a:gd name="connsiteY29" fmla="*/ 969496 h 1938992"/>
              <a:gd name="connsiteX30" fmla="*/ 0 w 6378452"/>
              <a:gd name="connsiteY30" fmla="*/ 504138 h 1938992"/>
              <a:gd name="connsiteX31" fmla="*/ 0 w 6378452"/>
              <a:gd name="connsiteY31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78452" h="1938992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432179" y="107489"/>
                  <a:pt x="6349027" y="368999"/>
                  <a:pt x="6378452" y="465358"/>
                </a:cubicBezTo>
                <a:cubicBezTo>
                  <a:pt x="6407877" y="561717"/>
                  <a:pt x="6350530" y="773201"/>
                  <a:pt x="6378452" y="891936"/>
                </a:cubicBezTo>
                <a:cubicBezTo>
                  <a:pt x="6406374" y="1010671"/>
                  <a:pt x="6345200" y="1208073"/>
                  <a:pt x="6378452" y="1376684"/>
                </a:cubicBezTo>
                <a:cubicBezTo>
                  <a:pt x="6411704" y="1545295"/>
                  <a:pt x="6311353" y="1811437"/>
                  <a:pt x="6378452" y="1938992"/>
                </a:cubicBezTo>
                <a:cubicBezTo>
                  <a:pt x="6196002" y="1959440"/>
                  <a:pt x="6060755" y="1936258"/>
                  <a:pt x="5798593" y="1938992"/>
                </a:cubicBezTo>
                <a:cubicBezTo>
                  <a:pt x="5536431" y="1941726"/>
                  <a:pt x="5340504" y="1917590"/>
                  <a:pt x="5091164" y="1938992"/>
                </a:cubicBezTo>
                <a:cubicBezTo>
                  <a:pt x="4841824" y="1960394"/>
                  <a:pt x="4740010" y="1912364"/>
                  <a:pt x="4511305" y="1938992"/>
                </a:cubicBezTo>
                <a:cubicBezTo>
                  <a:pt x="4282600" y="1965620"/>
                  <a:pt x="4259153" y="1898346"/>
                  <a:pt x="4122799" y="1938992"/>
                </a:cubicBezTo>
                <a:cubicBezTo>
                  <a:pt x="3986445" y="1979638"/>
                  <a:pt x="3841045" y="1929762"/>
                  <a:pt x="3670509" y="1938992"/>
                </a:cubicBezTo>
                <a:cubicBezTo>
                  <a:pt x="3499973" y="1948222"/>
                  <a:pt x="3267710" y="1905969"/>
                  <a:pt x="2963081" y="1938992"/>
                </a:cubicBezTo>
                <a:cubicBezTo>
                  <a:pt x="2658452" y="1972015"/>
                  <a:pt x="2634359" y="1936716"/>
                  <a:pt x="2383222" y="1938992"/>
                </a:cubicBezTo>
                <a:cubicBezTo>
                  <a:pt x="2132085" y="1941268"/>
                  <a:pt x="2066195" y="1903855"/>
                  <a:pt x="1930931" y="1938992"/>
                </a:cubicBezTo>
                <a:cubicBezTo>
                  <a:pt x="1795667" y="1974129"/>
                  <a:pt x="1638391" y="1931430"/>
                  <a:pt x="1351072" y="1938992"/>
                </a:cubicBezTo>
                <a:cubicBezTo>
                  <a:pt x="1063753" y="1946554"/>
                  <a:pt x="1093139" y="1932111"/>
                  <a:pt x="962566" y="1938992"/>
                </a:cubicBezTo>
                <a:cubicBezTo>
                  <a:pt x="831993" y="1945873"/>
                  <a:pt x="665577" y="1928707"/>
                  <a:pt x="574061" y="1938992"/>
                </a:cubicBezTo>
                <a:cubicBezTo>
                  <a:pt x="482545" y="1949277"/>
                  <a:pt x="283023" y="1902781"/>
                  <a:pt x="0" y="1938992"/>
                </a:cubicBezTo>
                <a:cubicBezTo>
                  <a:pt x="-30016" y="1801586"/>
                  <a:pt x="35296" y="1651620"/>
                  <a:pt x="0" y="1493024"/>
                </a:cubicBezTo>
                <a:cubicBezTo>
                  <a:pt x="-35296" y="1334428"/>
                  <a:pt x="17924" y="1207363"/>
                  <a:pt x="0" y="969496"/>
                </a:cubicBezTo>
                <a:cubicBezTo>
                  <a:pt x="-17924" y="731629"/>
                  <a:pt x="41768" y="640840"/>
                  <a:pt x="0" y="504138"/>
                </a:cubicBezTo>
                <a:cubicBezTo>
                  <a:pt x="-41768" y="367436"/>
                  <a:pt x="6113" y="16192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We start with an initial guess about the probability that any message, regardless of what it says, is a</a:t>
            </a:r>
            <a:r>
              <a:rPr lang="en-GB" sz="3000" b="1" dirty="0">
                <a:solidFill>
                  <a:srgbClr val="0070C0"/>
                </a:solidFill>
              </a:rPr>
              <a:t> normal message</a:t>
            </a:r>
          </a:p>
        </p:txBody>
      </p:sp>
    </p:spTree>
    <p:extLst>
      <p:ext uri="{BB962C8B-B14F-4D97-AF65-F5344CB8AC3E}">
        <p14:creationId xmlns:p14="http://schemas.microsoft.com/office/powerpoint/2010/main" val="9320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4C7613-4089-97DC-662D-56347A94AC6E}"/>
              </a:ext>
            </a:extLst>
          </p:cNvPr>
          <p:cNvSpPr txBox="1"/>
          <p:nvPr/>
        </p:nvSpPr>
        <p:spPr>
          <a:xfrm>
            <a:off x="2906774" y="3675194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The guess can be any probability that we want, but a common guess is estimated from the training data.</a:t>
            </a:r>
            <a:endParaRPr lang="en-GB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4C7613-4089-97DC-662D-56347A94AC6E}"/>
              </a:ext>
            </a:extLst>
          </p:cNvPr>
          <p:cNvSpPr txBox="1"/>
          <p:nvPr/>
        </p:nvSpPr>
        <p:spPr>
          <a:xfrm>
            <a:off x="510218" y="3795508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For example, since </a:t>
            </a:r>
            <a:r>
              <a:rPr lang="en-GB" sz="3000" b="1" dirty="0"/>
              <a:t>8 out of 12 </a:t>
            </a:r>
            <a:r>
              <a:rPr lang="en-GB" sz="3000" dirty="0"/>
              <a:t>messages are </a:t>
            </a:r>
            <a:r>
              <a:rPr lang="en-GB" sz="3000" b="1" dirty="0">
                <a:solidFill>
                  <a:srgbClr val="0070C0"/>
                </a:solidFill>
              </a:rPr>
              <a:t>normal messages</a:t>
            </a:r>
            <a:r>
              <a:rPr lang="en-GB" sz="3000" dirty="0"/>
              <a:t>, our initial guess would be </a:t>
            </a:r>
            <a:r>
              <a:rPr lang="en-GB" sz="3000" b="1" dirty="0"/>
              <a:t>0.67</a:t>
            </a:r>
            <a:endParaRPr lang="en-GB" sz="3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7278616" y="4097807"/>
                <a:ext cx="4735277" cy="821507"/>
              </a:xfrm>
              <a:custGeom>
                <a:avLst/>
                <a:gdLst>
                  <a:gd name="connsiteX0" fmla="*/ 0 w 4735277"/>
                  <a:gd name="connsiteY0" fmla="*/ 0 h 821507"/>
                  <a:gd name="connsiteX1" fmla="*/ 544557 w 4735277"/>
                  <a:gd name="connsiteY1" fmla="*/ 0 h 821507"/>
                  <a:gd name="connsiteX2" fmla="*/ 994408 w 4735277"/>
                  <a:gd name="connsiteY2" fmla="*/ 0 h 821507"/>
                  <a:gd name="connsiteX3" fmla="*/ 1681023 w 4735277"/>
                  <a:gd name="connsiteY3" fmla="*/ 0 h 821507"/>
                  <a:gd name="connsiteX4" fmla="*/ 2225580 w 4735277"/>
                  <a:gd name="connsiteY4" fmla="*/ 0 h 821507"/>
                  <a:gd name="connsiteX5" fmla="*/ 2770137 w 4735277"/>
                  <a:gd name="connsiteY5" fmla="*/ 0 h 821507"/>
                  <a:gd name="connsiteX6" fmla="*/ 3456752 w 4735277"/>
                  <a:gd name="connsiteY6" fmla="*/ 0 h 821507"/>
                  <a:gd name="connsiteX7" fmla="*/ 3953956 w 4735277"/>
                  <a:gd name="connsiteY7" fmla="*/ 0 h 821507"/>
                  <a:gd name="connsiteX8" fmla="*/ 4735277 w 4735277"/>
                  <a:gd name="connsiteY8" fmla="*/ 0 h 821507"/>
                  <a:gd name="connsiteX9" fmla="*/ 4735277 w 4735277"/>
                  <a:gd name="connsiteY9" fmla="*/ 427184 h 821507"/>
                  <a:gd name="connsiteX10" fmla="*/ 4735277 w 4735277"/>
                  <a:gd name="connsiteY10" fmla="*/ 821507 h 821507"/>
                  <a:gd name="connsiteX11" fmla="*/ 4143367 w 4735277"/>
                  <a:gd name="connsiteY11" fmla="*/ 821507 h 821507"/>
                  <a:gd name="connsiteX12" fmla="*/ 3598811 w 4735277"/>
                  <a:gd name="connsiteY12" fmla="*/ 821507 h 821507"/>
                  <a:gd name="connsiteX13" fmla="*/ 2912195 w 4735277"/>
                  <a:gd name="connsiteY13" fmla="*/ 821507 h 821507"/>
                  <a:gd name="connsiteX14" fmla="*/ 2225580 w 4735277"/>
                  <a:gd name="connsiteY14" fmla="*/ 821507 h 821507"/>
                  <a:gd name="connsiteX15" fmla="*/ 1728376 w 4735277"/>
                  <a:gd name="connsiteY15" fmla="*/ 821507 h 821507"/>
                  <a:gd name="connsiteX16" fmla="*/ 1136466 w 4735277"/>
                  <a:gd name="connsiteY16" fmla="*/ 821507 h 821507"/>
                  <a:gd name="connsiteX17" fmla="*/ 0 w 4735277"/>
                  <a:gd name="connsiteY17" fmla="*/ 821507 h 821507"/>
                  <a:gd name="connsiteX18" fmla="*/ 0 w 4735277"/>
                  <a:gd name="connsiteY18" fmla="*/ 410754 h 821507"/>
                  <a:gd name="connsiteX19" fmla="*/ 0 w 4735277"/>
                  <a:gd name="connsiteY19" fmla="*/ 0 h 82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821507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37331" y="107589"/>
                      <a:pt x="4731427" y="303205"/>
                      <a:pt x="4735277" y="427184"/>
                    </a:cubicBezTo>
                    <a:cubicBezTo>
                      <a:pt x="4739127" y="551163"/>
                      <a:pt x="4735129" y="635780"/>
                      <a:pt x="4735277" y="821507"/>
                    </a:cubicBezTo>
                    <a:cubicBezTo>
                      <a:pt x="4592193" y="848066"/>
                      <a:pt x="4378244" y="798815"/>
                      <a:pt x="4143367" y="821507"/>
                    </a:cubicBezTo>
                    <a:cubicBezTo>
                      <a:pt x="3908490" y="844199"/>
                      <a:pt x="3740938" y="772501"/>
                      <a:pt x="3598811" y="821507"/>
                    </a:cubicBezTo>
                    <a:cubicBezTo>
                      <a:pt x="3456684" y="870513"/>
                      <a:pt x="3131029" y="815032"/>
                      <a:pt x="2912195" y="821507"/>
                    </a:cubicBezTo>
                    <a:cubicBezTo>
                      <a:pt x="2693361" y="827982"/>
                      <a:pt x="2423735" y="760163"/>
                      <a:pt x="2225580" y="821507"/>
                    </a:cubicBezTo>
                    <a:cubicBezTo>
                      <a:pt x="2027425" y="882851"/>
                      <a:pt x="1842562" y="809616"/>
                      <a:pt x="1728376" y="821507"/>
                    </a:cubicBezTo>
                    <a:cubicBezTo>
                      <a:pt x="1614190" y="833398"/>
                      <a:pt x="1336197" y="794944"/>
                      <a:pt x="1136466" y="821507"/>
                    </a:cubicBezTo>
                    <a:cubicBezTo>
                      <a:pt x="936735" y="848070"/>
                      <a:pt x="410776" y="692787"/>
                      <a:pt x="0" y="821507"/>
                    </a:cubicBezTo>
                    <a:cubicBezTo>
                      <a:pt x="-16614" y="657389"/>
                      <a:pt x="29788" y="561072"/>
                      <a:pt x="0" y="410754"/>
                    </a:cubicBezTo>
                    <a:cubicBezTo>
                      <a:pt x="-29788" y="260436"/>
                      <a:pt x="30804" y="19017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16" y="4097807"/>
                <a:ext cx="4735277" cy="8215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821507"/>
                          <a:gd name="connsiteX1" fmla="*/ 544557 w 4735277"/>
                          <a:gd name="connsiteY1" fmla="*/ 0 h 821507"/>
                          <a:gd name="connsiteX2" fmla="*/ 994408 w 4735277"/>
                          <a:gd name="connsiteY2" fmla="*/ 0 h 821507"/>
                          <a:gd name="connsiteX3" fmla="*/ 1681023 w 4735277"/>
                          <a:gd name="connsiteY3" fmla="*/ 0 h 821507"/>
                          <a:gd name="connsiteX4" fmla="*/ 2225580 w 4735277"/>
                          <a:gd name="connsiteY4" fmla="*/ 0 h 821507"/>
                          <a:gd name="connsiteX5" fmla="*/ 2770137 w 4735277"/>
                          <a:gd name="connsiteY5" fmla="*/ 0 h 821507"/>
                          <a:gd name="connsiteX6" fmla="*/ 3456752 w 4735277"/>
                          <a:gd name="connsiteY6" fmla="*/ 0 h 821507"/>
                          <a:gd name="connsiteX7" fmla="*/ 3953956 w 4735277"/>
                          <a:gd name="connsiteY7" fmla="*/ 0 h 821507"/>
                          <a:gd name="connsiteX8" fmla="*/ 4735277 w 4735277"/>
                          <a:gd name="connsiteY8" fmla="*/ 0 h 821507"/>
                          <a:gd name="connsiteX9" fmla="*/ 4735277 w 4735277"/>
                          <a:gd name="connsiteY9" fmla="*/ 427184 h 821507"/>
                          <a:gd name="connsiteX10" fmla="*/ 4735277 w 4735277"/>
                          <a:gd name="connsiteY10" fmla="*/ 821507 h 821507"/>
                          <a:gd name="connsiteX11" fmla="*/ 4143367 w 4735277"/>
                          <a:gd name="connsiteY11" fmla="*/ 821507 h 821507"/>
                          <a:gd name="connsiteX12" fmla="*/ 3598811 w 4735277"/>
                          <a:gd name="connsiteY12" fmla="*/ 821507 h 821507"/>
                          <a:gd name="connsiteX13" fmla="*/ 2912195 w 4735277"/>
                          <a:gd name="connsiteY13" fmla="*/ 821507 h 821507"/>
                          <a:gd name="connsiteX14" fmla="*/ 2225580 w 4735277"/>
                          <a:gd name="connsiteY14" fmla="*/ 821507 h 821507"/>
                          <a:gd name="connsiteX15" fmla="*/ 1728376 w 4735277"/>
                          <a:gd name="connsiteY15" fmla="*/ 821507 h 821507"/>
                          <a:gd name="connsiteX16" fmla="*/ 1136466 w 4735277"/>
                          <a:gd name="connsiteY16" fmla="*/ 821507 h 821507"/>
                          <a:gd name="connsiteX17" fmla="*/ 0 w 4735277"/>
                          <a:gd name="connsiteY17" fmla="*/ 821507 h 821507"/>
                          <a:gd name="connsiteX18" fmla="*/ 0 w 4735277"/>
                          <a:gd name="connsiteY18" fmla="*/ 410754 h 821507"/>
                          <a:gd name="connsiteX19" fmla="*/ 0 w 4735277"/>
                          <a:gd name="connsiteY19" fmla="*/ 0 h 821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821507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7331" y="107589"/>
                              <a:pt x="4731427" y="303205"/>
                              <a:pt x="4735277" y="427184"/>
                            </a:cubicBezTo>
                            <a:cubicBezTo>
                              <a:pt x="4739127" y="551163"/>
                              <a:pt x="4735129" y="635780"/>
                              <a:pt x="4735277" y="821507"/>
                            </a:cubicBezTo>
                            <a:cubicBezTo>
                              <a:pt x="4592193" y="848066"/>
                              <a:pt x="4378244" y="798815"/>
                              <a:pt x="4143367" y="821507"/>
                            </a:cubicBezTo>
                            <a:cubicBezTo>
                              <a:pt x="3908490" y="844199"/>
                              <a:pt x="3740938" y="772501"/>
                              <a:pt x="3598811" y="821507"/>
                            </a:cubicBezTo>
                            <a:cubicBezTo>
                              <a:pt x="3456684" y="870513"/>
                              <a:pt x="3131029" y="815032"/>
                              <a:pt x="2912195" y="821507"/>
                            </a:cubicBezTo>
                            <a:cubicBezTo>
                              <a:pt x="2693361" y="827982"/>
                              <a:pt x="2423735" y="760163"/>
                              <a:pt x="2225580" y="821507"/>
                            </a:cubicBezTo>
                            <a:cubicBezTo>
                              <a:pt x="2027425" y="882851"/>
                              <a:pt x="1842562" y="809616"/>
                              <a:pt x="1728376" y="821507"/>
                            </a:cubicBezTo>
                            <a:cubicBezTo>
                              <a:pt x="1614190" y="833398"/>
                              <a:pt x="1336197" y="794944"/>
                              <a:pt x="1136466" y="821507"/>
                            </a:cubicBezTo>
                            <a:cubicBezTo>
                              <a:pt x="936735" y="848070"/>
                              <a:pt x="410776" y="692787"/>
                              <a:pt x="0" y="821507"/>
                            </a:cubicBezTo>
                            <a:cubicBezTo>
                              <a:pt x="-16614" y="657389"/>
                              <a:pt x="29788" y="561072"/>
                              <a:pt x="0" y="410754"/>
                            </a:cubicBezTo>
                            <a:cubicBezTo>
                              <a:pt x="-29788" y="260436"/>
                              <a:pt x="30804" y="1901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6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292878" y="3425187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8" y="3425187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265086" y="4256262"/>
            <a:ext cx="5572043" cy="553998"/>
          </a:xfrm>
          <a:custGeom>
            <a:avLst/>
            <a:gdLst>
              <a:gd name="connsiteX0" fmla="*/ 0 w 5572043"/>
              <a:gd name="connsiteY0" fmla="*/ 0 h 553998"/>
              <a:gd name="connsiteX1" fmla="*/ 501484 w 5572043"/>
              <a:gd name="connsiteY1" fmla="*/ 0 h 553998"/>
              <a:gd name="connsiteX2" fmla="*/ 891527 w 5572043"/>
              <a:gd name="connsiteY2" fmla="*/ 0 h 553998"/>
              <a:gd name="connsiteX3" fmla="*/ 1560172 w 5572043"/>
              <a:gd name="connsiteY3" fmla="*/ 0 h 553998"/>
              <a:gd name="connsiteX4" fmla="*/ 2061656 w 5572043"/>
              <a:gd name="connsiteY4" fmla="*/ 0 h 553998"/>
              <a:gd name="connsiteX5" fmla="*/ 2563140 w 5572043"/>
              <a:gd name="connsiteY5" fmla="*/ 0 h 553998"/>
              <a:gd name="connsiteX6" fmla="*/ 3231785 w 5572043"/>
              <a:gd name="connsiteY6" fmla="*/ 0 h 553998"/>
              <a:gd name="connsiteX7" fmla="*/ 3677548 w 5572043"/>
              <a:gd name="connsiteY7" fmla="*/ 0 h 553998"/>
              <a:gd name="connsiteX8" fmla="*/ 4346194 w 5572043"/>
              <a:gd name="connsiteY8" fmla="*/ 0 h 553998"/>
              <a:gd name="connsiteX9" fmla="*/ 5014839 w 5572043"/>
              <a:gd name="connsiteY9" fmla="*/ 0 h 553998"/>
              <a:gd name="connsiteX10" fmla="*/ 5572043 w 5572043"/>
              <a:gd name="connsiteY10" fmla="*/ 0 h 553998"/>
              <a:gd name="connsiteX11" fmla="*/ 5572043 w 5572043"/>
              <a:gd name="connsiteY11" fmla="*/ 553998 h 553998"/>
              <a:gd name="connsiteX12" fmla="*/ 4959118 w 5572043"/>
              <a:gd name="connsiteY12" fmla="*/ 553998 h 553998"/>
              <a:gd name="connsiteX13" fmla="*/ 4290473 w 5572043"/>
              <a:gd name="connsiteY13" fmla="*/ 553998 h 553998"/>
              <a:gd name="connsiteX14" fmla="*/ 3621828 w 5572043"/>
              <a:gd name="connsiteY14" fmla="*/ 553998 h 553998"/>
              <a:gd name="connsiteX15" fmla="*/ 3176065 w 5572043"/>
              <a:gd name="connsiteY15" fmla="*/ 553998 h 553998"/>
              <a:gd name="connsiteX16" fmla="*/ 2618860 w 5572043"/>
              <a:gd name="connsiteY16" fmla="*/ 553998 h 553998"/>
              <a:gd name="connsiteX17" fmla="*/ 1950215 w 5572043"/>
              <a:gd name="connsiteY17" fmla="*/ 553998 h 553998"/>
              <a:gd name="connsiteX18" fmla="*/ 1393011 w 5572043"/>
              <a:gd name="connsiteY18" fmla="*/ 553998 h 553998"/>
              <a:gd name="connsiteX19" fmla="*/ 1002968 w 5572043"/>
              <a:gd name="connsiteY19" fmla="*/ 553998 h 553998"/>
              <a:gd name="connsiteX20" fmla="*/ 557204 w 5572043"/>
              <a:gd name="connsiteY20" fmla="*/ 553998 h 553998"/>
              <a:gd name="connsiteX21" fmla="*/ 0 w 5572043"/>
              <a:gd name="connsiteY21" fmla="*/ 553998 h 553998"/>
              <a:gd name="connsiteX22" fmla="*/ 0 w 5572043"/>
              <a:gd name="connsiteY2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72043" h="553998" extrusionOk="0">
                <a:moveTo>
                  <a:pt x="0" y="0"/>
                </a:moveTo>
                <a:cubicBezTo>
                  <a:pt x="198605" y="-7129"/>
                  <a:pt x="397427" y="21714"/>
                  <a:pt x="501484" y="0"/>
                </a:cubicBezTo>
                <a:cubicBezTo>
                  <a:pt x="605541" y="-21714"/>
                  <a:pt x="761828" y="26275"/>
                  <a:pt x="891527" y="0"/>
                </a:cubicBezTo>
                <a:cubicBezTo>
                  <a:pt x="1021226" y="-26275"/>
                  <a:pt x="1405215" y="35790"/>
                  <a:pt x="1560172" y="0"/>
                </a:cubicBezTo>
                <a:cubicBezTo>
                  <a:pt x="1715130" y="-35790"/>
                  <a:pt x="1936275" y="38293"/>
                  <a:pt x="2061656" y="0"/>
                </a:cubicBezTo>
                <a:cubicBezTo>
                  <a:pt x="2187037" y="-38293"/>
                  <a:pt x="2461112" y="34528"/>
                  <a:pt x="2563140" y="0"/>
                </a:cubicBezTo>
                <a:cubicBezTo>
                  <a:pt x="2665168" y="-34528"/>
                  <a:pt x="2925328" y="13415"/>
                  <a:pt x="3231785" y="0"/>
                </a:cubicBezTo>
                <a:cubicBezTo>
                  <a:pt x="3538242" y="-13415"/>
                  <a:pt x="3584626" y="31007"/>
                  <a:pt x="3677548" y="0"/>
                </a:cubicBezTo>
                <a:cubicBezTo>
                  <a:pt x="3770470" y="-31007"/>
                  <a:pt x="4183511" y="48022"/>
                  <a:pt x="4346194" y="0"/>
                </a:cubicBezTo>
                <a:cubicBezTo>
                  <a:pt x="4508877" y="-48022"/>
                  <a:pt x="4727331" y="2252"/>
                  <a:pt x="5014839" y="0"/>
                </a:cubicBezTo>
                <a:cubicBezTo>
                  <a:pt x="5302348" y="-2252"/>
                  <a:pt x="5364552" y="33860"/>
                  <a:pt x="5572043" y="0"/>
                </a:cubicBezTo>
                <a:cubicBezTo>
                  <a:pt x="5632888" y="183821"/>
                  <a:pt x="5529253" y="362915"/>
                  <a:pt x="5572043" y="553998"/>
                </a:cubicBezTo>
                <a:cubicBezTo>
                  <a:pt x="5345110" y="600430"/>
                  <a:pt x="5215337" y="522509"/>
                  <a:pt x="4959118" y="553998"/>
                </a:cubicBezTo>
                <a:cubicBezTo>
                  <a:pt x="4702900" y="585487"/>
                  <a:pt x="4541604" y="511153"/>
                  <a:pt x="4290473" y="553998"/>
                </a:cubicBezTo>
                <a:cubicBezTo>
                  <a:pt x="4039342" y="596843"/>
                  <a:pt x="3877119" y="485092"/>
                  <a:pt x="3621828" y="553998"/>
                </a:cubicBezTo>
                <a:cubicBezTo>
                  <a:pt x="3366537" y="622904"/>
                  <a:pt x="3348659" y="526346"/>
                  <a:pt x="3176065" y="553998"/>
                </a:cubicBezTo>
                <a:cubicBezTo>
                  <a:pt x="3003471" y="581650"/>
                  <a:pt x="2886953" y="495874"/>
                  <a:pt x="2618860" y="553998"/>
                </a:cubicBezTo>
                <a:cubicBezTo>
                  <a:pt x="2350768" y="612122"/>
                  <a:pt x="2207867" y="541403"/>
                  <a:pt x="1950215" y="553998"/>
                </a:cubicBezTo>
                <a:cubicBezTo>
                  <a:pt x="1692563" y="566593"/>
                  <a:pt x="1563707" y="534793"/>
                  <a:pt x="1393011" y="553998"/>
                </a:cubicBezTo>
                <a:cubicBezTo>
                  <a:pt x="1222315" y="573203"/>
                  <a:pt x="1098095" y="525929"/>
                  <a:pt x="1002968" y="553998"/>
                </a:cubicBezTo>
                <a:cubicBezTo>
                  <a:pt x="907841" y="582067"/>
                  <a:pt x="722882" y="523497"/>
                  <a:pt x="557204" y="553998"/>
                </a:cubicBezTo>
                <a:cubicBezTo>
                  <a:pt x="391526" y="584499"/>
                  <a:pt x="214510" y="521352"/>
                  <a:pt x="0" y="553998"/>
                </a:cubicBezTo>
                <a:cubicBezTo>
                  <a:pt x="-55996" y="370293"/>
                  <a:pt x="30009" y="20941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This is also called </a:t>
            </a:r>
            <a:r>
              <a:rPr lang="en-GB" sz="3000" b="1" dirty="0"/>
              <a:t>Prior Probability</a:t>
            </a:r>
            <a:endParaRPr lang="en-GB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9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191327" y="3930774"/>
            <a:ext cx="11096021" cy="1015663"/>
          </a:xfrm>
          <a:custGeom>
            <a:avLst/>
            <a:gdLst>
              <a:gd name="connsiteX0" fmla="*/ 0 w 11096021"/>
              <a:gd name="connsiteY0" fmla="*/ 0 h 1015663"/>
              <a:gd name="connsiteX1" fmla="*/ 473041 w 11096021"/>
              <a:gd name="connsiteY1" fmla="*/ 0 h 1015663"/>
              <a:gd name="connsiteX2" fmla="*/ 724161 w 11096021"/>
              <a:gd name="connsiteY2" fmla="*/ 0 h 1015663"/>
              <a:gd name="connsiteX3" fmla="*/ 1530083 w 11096021"/>
              <a:gd name="connsiteY3" fmla="*/ 0 h 1015663"/>
              <a:gd name="connsiteX4" fmla="*/ 2003124 w 11096021"/>
              <a:gd name="connsiteY4" fmla="*/ 0 h 1015663"/>
              <a:gd name="connsiteX5" fmla="*/ 2476165 w 11096021"/>
              <a:gd name="connsiteY5" fmla="*/ 0 h 1015663"/>
              <a:gd name="connsiteX6" fmla="*/ 3282086 w 11096021"/>
              <a:gd name="connsiteY6" fmla="*/ 0 h 1015663"/>
              <a:gd name="connsiteX7" fmla="*/ 3644167 w 11096021"/>
              <a:gd name="connsiteY7" fmla="*/ 0 h 1015663"/>
              <a:gd name="connsiteX8" fmla="*/ 4450088 w 11096021"/>
              <a:gd name="connsiteY8" fmla="*/ 0 h 1015663"/>
              <a:gd name="connsiteX9" fmla="*/ 5256010 w 11096021"/>
              <a:gd name="connsiteY9" fmla="*/ 0 h 1015663"/>
              <a:gd name="connsiteX10" fmla="*/ 5840011 w 11096021"/>
              <a:gd name="connsiteY10" fmla="*/ 0 h 1015663"/>
              <a:gd name="connsiteX11" fmla="*/ 6645933 w 11096021"/>
              <a:gd name="connsiteY11" fmla="*/ 0 h 1015663"/>
              <a:gd name="connsiteX12" fmla="*/ 7118973 w 11096021"/>
              <a:gd name="connsiteY12" fmla="*/ 0 h 1015663"/>
              <a:gd name="connsiteX13" fmla="*/ 7592014 w 11096021"/>
              <a:gd name="connsiteY13" fmla="*/ 0 h 1015663"/>
              <a:gd name="connsiteX14" fmla="*/ 8286976 w 11096021"/>
              <a:gd name="connsiteY14" fmla="*/ 0 h 1015663"/>
              <a:gd name="connsiteX15" fmla="*/ 8760017 w 11096021"/>
              <a:gd name="connsiteY15" fmla="*/ 0 h 1015663"/>
              <a:gd name="connsiteX16" fmla="*/ 9565938 w 11096021"/>
              <a:gd name="connsiteY16" fmla="*/ 0 h 1015663"/>
              <a:gd name="connsiteX17" fmla="*/ 10371860 w 11096021"/>
              <a:gd name="connsiteY17" fmla="*/ 0 h 1015663"/>
              <a:gd name="connsiteX18" fmla="*/ 11096021 w 11096021"/>
              <a:gd name="connsiteY18" fmla="*/ 0 h 1015663"/>
              <a:gd name="connsiteX19" fmla="*/ 11096021 w 11096021"/>
              <a:gd name="connsiteY19" fmla="*/ 497675 h 1015663"/>
              <a:gd name="connsiteX20" fmla="*/ 11096021 w 11096021"/>
              <a:gd name="connsiteY20" fmla="*/ 1015663 h 1015663"/>
              <a:gd name="connsiteX21" fmla="*/ 10733940 w 11096021"/>
              <a:gd name="connsiteY21" fmla="*/ 1015663 h 1015663"/>
              <a:gd name="connsiteX22" fmla="*/ 10149939 w 11096021"/>
              <a:gd name="connsiteY22" fmla="*/ 1015663 h 1015663"/>
              <a:gd name="connsiteX23" fmla="*/ 9787859 w 11096021"/>
              <a:gd name="connsiteY23" fmla="*/ 1015663 h 1015663"/>
              <a:gd name="connsiteX24" fmla="*/ 9203857 w 11096021"/>
              <a:gd name="connsiteY24" fmla="*/ 1015663 h 1015663"/>
              <a:gd name="connsiteX25" fmla="*/ 8952737 w 11096021"/>
              <a:gd name="connsiteY25" fmla="*/ 1015663 h 1015663"/>
              <a:gd name="connsiteX26" fmla="*/ 8701616 w 11096021"/>
              <a:gd name="connsiteY26" fmla="*/ 1015663 h 1015663"/>
              <a:gd name="connsiteX27" fmla="*/ 8117615 w 11096021"/>
              <a:gd name="connsiteY27" fmla="*/ 1015663 h 1015663"/>
              <a:gd name="connsiteX28" fmla="*/ 7755535 w 11096021"/>
              <a:gd name="connsiteY28" fmla="*/ 1015663 h 1015663"/>
              <a:gd name="connsiteX29" fmla="*/ 7060573 w 11096021"/>
              <a:gd name="connsiteY29" fmla="*/ 1015663 h 1015663"/>
              <a:gd name="connsiteX30" fmla="*/ 6698493 w 11096021"/>
              <a:gd name="connsiteY30" fmla="*/ 1015663 h 1015663"/>
              <a:gd name="connsiteX31" fmla="*/ 6003531 w 11096021"/>
              <a:gd name="connsiteY31" fmla="*/ 1015663 h 1015663"/>
              <a:gd name="connsiteX32" fmla="*/ 5752411 w 11096021"/>
              <a:gd name="connsiteY32" fmla="*/ 1015663 h 1015663"/>
              <a:gd name="connsiteX33" fmla="*/ 5057450 w 11096021"/>
              <a:gd name="connsiteY33" fmla="*/ 1015663 h 1015663"/>
              <a:gd name="connsiteX34" fmla="*/ 4695369 w 11096021"/>
              <a:gd name="connsiteY34" fmla="*/ 1015663 h 1015663"/>
              <a:gd name="connsiteX35" fmla="*/ 4444248 w 11096021"/>
              <a:gd name="connsiteY35" fmla="*/ 1015663 h 1015663"/>
              <a:gd name="connsiteX36" fmla="*/ 4082168 w 11096021"/>
              <a:gd name="connsiteY36" fmla="*/ 1015663 h 1015663"/>
              <a:gd name="connsiteX37" fmla="*/ 3387206 w 11096021"/>
              <a:gd name="connsiteY37" fmla="*/ 1015663 h 1015663"/>
              <a:gd name="connsiteX38" fmla="*/ 3025126 w 11096021"/>
              <a:gd name="connsiteY38" fmla="*/ 1015663 h 1015663"/>
              <a:gd name="connsiteX39" fmla="*/ 2774005 w 11096021"/>
              <a:gd name="connsiteY39" fmla="*/ 1015663 h 1015663"/>
              <a:gd name="connsiteX40" fmla="*/ 2411925 w 11096021"/>
              <a:gd name="connsiteY40" fmla="*/ 1015663 h 1015663"/>
              <a:gd name="connsiteX41" fmla="*/ 1938884 w 11096021"/>
              <a:gd name="connsiteY41" fmla="*/ 1015663 h 1015663"/>
              <a:gd name="connsiteX42" fmla="*/ 1354883 w 11096021"/>
              <a:gd name="connsiteY42" fmla="*/ 1015663 h 1015663"/>
              <a:gd name="connsiteX43" fmla="*/ 992802 w 11096021"/>
              <a:gd name="connsiteY43" fmla="*/ 1015663 h 1015663"/>
              <a:gd name="connsiteX44" fmla="*/ 0 w 11096021"/>
              <a:gd name="connsiteY44" fmla="*/ 1015663 h 1015663"/>
              <a:gd name="connsiteX45" fmla="*/ 0 w 11096021"/>
              <a:gd name="connsiteY45" fmla="*/ 507832 h 1015663"/>
              <a:gd name="connsiteX46" fmla="*/ 0 w 11096021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96021" h="1015663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38911" y="239439"/>
                  <a:pt x="11070725" y="257216"/>
                  <a:pt x="11096021" y="497675"/>
                </a:cubicBezTo>
                <a:cubicBezTo>
                  <a:pt x="11121317" y="738135"/>
                  <a:pt x="11092738" y="853060"/>
                  <a:pt x="11096021" y="1015663"/>
                </a:cubicBezTo>
                <a:cubicBezTo>
                  <a:pt x="11014337" y="1055240"/>
                  <a:pt x="10866561" y="1007345"/>
                  <a:pt x="10733940" y="1015663"/>
                </a:cubicBezTo>
                <a:cubicBezTo>
                  <a:pt x="10601319" y="1023981"/>
                  <a:pt x="10333615" y="961306"/>
                  <a:pt x="10149939" y="1015663"/>
                </a:cubicBezTo>
                <a:cubicBezTo>
                  <a:pt x="9966263" y="1070020"/>
                  <a:pt x="9868085" y="990809"/>
                  <a:pt x="9787859" y="1015663"/>
                </a:cubicBezTo>
                <a:cubicBezTo>
                  <a:pt x="9707633" y="1040517"/>
                  <a:pt x="9476118" y="986840"/>
                  <a:pt x="9203857" y="1015663"/>
                </a:cubicBezTo>
                <a:cubicBezTo>
                  <a:pt x="8931596" y="1044486"/>
                  <a:pt x="9047789" y="1003754"/>
                  <a:pt x="8952737" y="1015663"/>
                </a:cubicBezTo>
                <a:cubicBezTo>
                  <a:pt x="8857685" y="1027572"/>
                  <a:pt x="8792509" y="1012067"/>
                  <a:pt x="8701616" y="1015663"/>
                </a:cubicBezTo>
                <a:cubicBezTo>
                  <a:pt x="8610723" y="1019259"/>
                  <a:pt x="8336106" y="990698"/>
                  <a:pt x="8117615" y="1015663"/>
                </a:cubicBezTo>
                <a:cubicBezTo>
                  <a:pt x="7899124" y="1040628"/>
                  <a:pt x="7859961" y="985727"/>
                  <a:pt x="7755535" y="1015663"/>
                </a:cubicBezTo>
                <a:cubicBezTo>
                  <a:pt x="7651109" y="1045599"/>
                  <a:pt x="7214516" y="966981"/>
                  <a:pt x="7060573" y="1015663"/>
                </a:cubicBezTo>
                <a:cubicBezTo>
                  <a:pt x="6906630" y="1064345"/>
                  <a:pt x="6787152" y="988290"/>
                  <a:pt x="6698493" y="1015663"/>
                </a:cubicBezTo>
                <a:cubicBezTo>
                  <a:pt x="6609834" y="1043036"/>
                  <a:pt x="6271879" y="970443"/>
                  <a:pt x="6003531" y="1015663"/>
                </a:cubicBezTo>
                <a:cubicBezTo>
                  <a:pt x="5735183" y="1060883"/>
                  <a:pt x="5853315" y="989815"/>
                  <a:pt x="5752411" y="1015663"/>
                </a:cubicBezTo>
                <a:cubicBezTo>
                  <a:pt x="5651507" y="1041511"/>
                  <a:pt x="5219504" y="933750"/>
                  <a:pt x="5057450" y="1015663"/>
                </a:cubicBezTo>
                <a:cubicBezTo>
                  <a:pt x="4895396" y="1097576"/>
                  <a:pt x="4854524" y="972501"/>
                  <a:pt x="4695369" y="1015663"/>
                </a:cubicBezTo>
                <a:cubicBezTo>
                  <a:pt x="4536214" y="1058825"/>
                  <a:pt x="4550611" y="1006778"/>
                  <a:pt x="4444248" y="1015663"/>
                </a:cubicBezTo>
                <a:cubicBezTo>
                  <a:pt x="4337885" y="1024548"/>
                  <a:pt x="4158654" y="972873"/>
                  <a:pt x="4082168" y="1015663"/>
                </a:cubicBezTo>
                <a:cubicBezTo>
                  <a:pt x="4005682" y="1058453"/>
                  <a:pt x="3589146" y="1003550"/>
                  <a:pt x="3387206" y="1015663"/>
                </a:cubicBezTo>
                <a:cubicBezTo>
                  <a:pt x="3185266" y="1027776"/>
                  <a:pt x="3108585" y="987876"/>
                  <a:pt x="3025126" y="1015663"/>
                </a:cubicBezTo>
                <a:cubicBezTo>
                  <a:pt x="2941667" y="1043450"/>
                  <a:pt x="2872591" y="1007230"/>
                  <a:pt x="2774005" y="1015663"/>
                </a:cubicBezTo>
                <a:cubicBezTo>
                  <a:pt x="2675419" y="1024096"/>
                  <a:pt x="2519530" y="976141"/>
                  <a:pt x="2411925" y="1015663"/>
                </a:cubicBezTo>
                <a:cubicBezTo>
                  <a:pt x="2304320" y="1055185"/>
                  <a:pt x="2097922" y="999628"/>
                  <a:pt x="1938884" y="1015663"/>
                </a:cubicBezTo>
                <a:cubicBezTo>
                  <a:pt x="1779846" y="1031698"/>
                  <a:pt x="1616184" y="988169"/>
                  <a:pt x="1354883" y="1015663"/>
                </a:cubicBezTo>
                <a:cubicBezTo>
                  <a:pt x="1093582" y="1043157"/>
                  <a:pt x="1131065" y="986522"/>
                  <a:pt x="992802" y="1015663"/>
                </a:cubicBezTo>
                <a:cubicBezTo>
                  <a:pt x="854539" y="1044804"/>
                  <a:pt x="218069" y="995858"/>
                  <a:pt x="0" y="1015663"/>
                </a:cubicBezTo>
                <a:cubicBezTo>
                  <a:pt x="-7476" y="776967"/>
                  <a:pt x="44241" y="724560"/>
                  <a:pt x="0" y="507832"/>
                </a:cubicBezTo>
                <a:cubicBezTo>
                  <a:pt x="-44241" y="291104"/>
                  <a:pt x="10806" y="1871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 we multiply the initial guess by the probability that the word “</a:t>
            </a:r>
            <a:r>
              <a:rPr lang="en-GB" sz="3000" b="1" dirty="0"/>
              <a:t>Dear</a:t>
            </a:r>
            <a:r>
              <a:rPr lang="en-GB" sz="3000" dirty="0"/>
              <a:t>” occurs in a </a:t>
            </a:r>
            <a:r>
              <a:rPr lang="en-GB" sz="3000" b="1" dirty="0">
                <a:solidFill>
                  <a:srgbClr val="0070C0"/>
                </a:solidFill>
              </a:rPr>
              <a:t>normal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/>
              <p:nvPr/>
            </p:nvSpPr>
            <p:spPr>
              <a:xfrm>
                <a:off x="3449135" y="5304462"/>
                <a:ext cx="5293730" cy="477054"/>
              </a:xfrm>
              <a:custGeom>
                <a:avLst/>
                <a:gdLst>
                  <a:gd name="connsiteX0" fmla="*/ 0 w 5293730"/>
                  <a:gd name="connsiteY0" fmla="*/ 0 h 477054"/>
                  <a:gd name="connsiteX1" fmla="*/ 535255 w 5293730"/>
                  <a:gd name="connsiteY1" fmla="*/ 0 h 477054"/>
                  <a:gd name="connsiteX2" fmla="*/ 964635 w 5293730"/>
                  <a:gd name="connsiteY2" fmla="*/ 0 h 477054"/>
                  <a:gd name="connsiteX3" fmla="*/ 1658702 w 5293730"/>
                  <a:gd name="connsiteY3" fmla="*/ 0 h 477054"/>
                  <a:gd name="connsiteX4" fmla="*/ 2193957 w 5293730"/>
                  <a:gd name="connsiteY4" fmla="*/ 0 h 477054"/>
                  <a:gd name="connsiteX5" fmla="*/ 2729212 w 5293730"/>
                  <a:gd name="connsiteY5" fmla="*/ 0 h 477054"/>
                  <a:gd name="connsiteX6" fmla="*/ 3423279 w 5293730"/>
                  <a:gd name="connsiteY6" fmla="*/ 0 h 477054"/>
                  <a:gd name="connsiteX7" fmla="*/ 3905596 w 5293730"/>
                  <a:gd name="connsiteY7" fmla="*/ 0 h 477054"/>
                  <a:gd name="connsiteX8" fmla="*/ 4599663 w 5293730"/>
                  <a:gd name="connsiteY8" fmla="*/ 0 h 477054"/>
                  <a:gd name="connsiteX9" fmla="*/ 5293730 w 5293730"/>
                  <a:gd name="connsiteY9" fmla="*/ 0 h 477054"/>
                  <a:gd name="connsiteX10" fmla="*/ 5293730 w 5293730"/>
                  <a:gd name="connsiteY10" fmla="*/ 477054 h 477054"/>
                  <a:gd name="connsiteX11" fmla="*/ 4705538 w 5293730"/>
                  <a:gd name="connsiteY11" fmla="*/ 477054 h 477054"/>
                  <a:gd name="connsiteX12" fmla="*/ 4170283 w 5293730"/>
                  <a:gd name="connsiteY12" fmla="*/ 477054 h 477054"/>
                  <a:gd name="connsiteX13" fmla="*/ 3476216 w 5293730"/>
                  <a:gd name="connsiteY13" fmla="*/ 477054 h 477054"/>
                  <a:gd name="connsiteX14" fmla="*/ 2782149 w 5293730"/>
                  <a:gd name="connsiteY14" fmla="*/ 477054 h 477054"/>
                  <a:gd name="connsiteX15" fmla="*/ 2299832 w 5293730"/>
                  <a:gd name="connsiteY15" fmla="*/ 477054 h 477054"/>
                  <a:gd name="connsiteX16" fmla="*/ 1711639 w 5293730"/>
                  <a:gd name="connsiteY16" fmla="*/ 477054 h 477054"/>
                  <a:gd name="connsiteX17" fmla="*/ 1017573 w 5293730"/>
                  <a:gd name="connsiteY17" fmla="*/ 477054 h 477054"/>
                  <a:gd name="connsiteX18" fmla="*/ 0 w 5293730"/>
                  <a:gd name="connsiteY18" fmla="*/ 477054 h 477054"/>
                  <a:gd name="connsiteX19" fmla="*/ 0 w 5293730"/>
                  <a:gd name="connsiteY19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93730" h="477054" extrusionOk="0">
                    <a:moveTo>
                      <a:pt x="0" y="0"/>
                    </a:moveTo>
                    <a:cubicBezTo>
                      <a:pt x="168521" y="-40378"/>
                      <a:pt x="313595" y="18995"/>
                      <a:pt x="535255" y="0"/>
                    </a:cubicBezTo>
                    <a:cubicBezTo>
                      <a:pt x="756916" y="-18995"/>
                      <a:pt x="818368" y="21209"/>
                      <a:pt x="964635" y="0"/>
                    </a:cubicBezTo>
                    <a:cubicBezTo>
                      <a:pt x="1110902" y="-21209"/>
                      <a:pt x="1393762" y="56623"/>
                      <a:pt x="1658702" y="0"/>
                    </a:cubicBezTo>
                    <a:cubicBezTo>
                      <a:pt x="1923642" y="-56623"/>
                      <a:pt x="2046481" y="27533"/>
                      <a:pt x="2193957" y="0"/>
                    </a:cubicBezTo>
                    <a:cubicBezTo>
                      <a:pt x="2341434" y="-27533"/>
                      <a:pt x="2566205" y="62437"/>
                      <a:pt x="2729212" y="0"/>
                    </a:cubicBezTo>
                    <a:cubicBezTo>
                      <a:pt x="2892220" y="-62437"/>
                      <a:pt x="3200843" y="63873"/>
                      <a:pt x="3423279" y="0"/>
                    </a:cubicBezTo>
                    <a:cubicBezTo>
                      <a:pt x="3645715" y="-63873"/>
                      <a:pt x="3709532" y="13349"/>
                      <a:pt x="3905596" y="0"/>
                    </a:cubicBezTo>
                    <a:cubicBezTo>
                      <a:pt x="4101660" y="-13349"/>
                      <a:pt x="4322585" y="48477"/>
                      <a:pt x="4599663" y="0"/>
                    </a:cubicBezTo>
                    <a:cubicBezTo>
                      <a:pt x="4876741" y="-48477"/>
                      <a:pt x="4951332" y="15938"/>
                      <a:pt x="5293730" y="0"/>
                    </a:cubicBezTo>
                    <a:cubicBezTo>
                      <a:pt x="5341583" y="209070"/>
                      <a:pt x="5289252" y="363359"/>
                      <a:pt x="5293730" y="477054"/>
                    </a:cubicBezTo>
                    <a:cubicBezTo>
                      <a:pt x="5092517" y="515364"/>
                      <a:pt x="4927448" y="458365"/>
                      <a:pt x="4705538" y="477054"/>
                    </a:cubicBezTo>
                    <a:cubicBezTo>
                      <a:pt x="4483628" y="495743"/>
                      <a:pt x="4362528" y="415081"/>
                      <a:pt x="4170283" y="477054"/>
                    </a:cubicBezTo>
                    <a:cubicBezTo>
                      <a:pt x="3978039" y="539027"/>
                      <a:pt x="3740337" y="450027"/>
                      <a:pt x="3476216" y="477054"/>
                    </a:cubicBezTo>
                    <a:cubicBezTo>
                      <a:pt x="3212095" y="504081"/>
                      <a:pt x="3068032" y="460979"/>
                      <a:pt x="2782149" y="477054"/>
                    </a:cubicBezTo>
                    <a:cubicBezTo>
                      <a:pt x="2496266" y="493129"/>
                      <a:pt x="2467871" y="474983"/>
                      <a:pt x="2299832" y="477054"/>
                    </a:cubicBezTo>
                    <a:cubicBezTo>
                      <a:pt x="2131793" y="479125"/>
                      <a:pt x="1936640" y="412769"/>
                      <a:pt x="1711639" y="477054"/>
                    </a:cubicBezTo>
                    <a:cubicBezTo>
                      <a:pt x="1486638" y="541339"/>
                      <a:pt x="1294471" y="428824"/>
                      <a:pt x="1017573" y="477054"/>
                    </a:cubicBezTo>
                    <a:cubicBezTo>
                      <a:pt x="740675" y="525284"/>
                      <a:pt x="298771" y="413798"/>
                      <a:pt x="0" y="477054"/>
                    </a:cubicBezTo>
                    <a:cubicBezTo>
                      <a:pt x="-13392" y="340946"/>
                      <a:pt x="53876" y="21285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35" y="5304462"/>
                <a:ext cx="5293730" cy="477054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293730"/>
                          <a:gd name="connsiteY0" fmla="*/ 0 h 477054"/>
                          <a:gd name="connsiteX1" fmla="*/ 535255 w 5293730"/>
                          <a:gd name="connsiteY1" fmla="*/ 0 h 477054"/>
                          <a:gd name="connsiteX2" fmla="*/ 964635 w 5293730"/>
                          <a:gd name="connsiteY2" fmla="*/ 0 h 477054"/>
                          <a:gd name="connsiteX3" fmla="*/ 1658702 w 5293730"/>
                          <a:gd name="connsiteY3" fmla="*/ 0 h 477054"/>
                          <a:gd name="connsiteX4" fmla="*/ 2193957 w 5293730"/>
                          <a:gd name="connsiteY4" fmla="*/ 0 h 477054"/>
                          <a:gd name="connsiteX5" fmla="*/ 2729212 w 5293730"/>
                          <a:gd name="connsiteY5" fmla="*/ 0 h 477054"/>
                          <a:gd name="connsiteX6" fmla="*/ 3423279 w 5293730"/>
                          <a:gd name="connsiteY6" fmla="*/ 0 h 477054"/>
                          <a:gd name="connsiteX7" fmla="*/ 3905596 w 5293730"/>
                          <a:gd name="connsiteY7" fmla="*/ 0 h 477054"/>
                          <a:gd name="connsiteX8" fmla="*/ 4599663 w 5293730"/>
                          <a:gd name="connsiteY8" fmla="*/ 0 h 477054"/>
                          <a:gd name="connsiteX9" fmla="*/ 5293730 w 5293730"/>
                          <a:gd name="connsiteY9" fmla="*/ 0 h 477054"/>
                          <a:gd name="connsiteX10" fmla="*/ 5293730 w 5293730"/>
                          <a:gd name="connsiteY10" fmla="*/ 477054 h 477054"/>
                          <a:gd name="connsiteX11" fmla="*/ 4705538 w 5293730"/>
                          <a:gd name="connsiteY11" fmla="*/ 477054 h 477054"/>
                          <a:gd name="connsiteX12" fmla="*/ 4170283 w 5293730"/>
                          <a:gd name="connsiteY12" fmla="*/ 477054 h 477054"/>
                          <a:gd name="connsiteX13" fmla="*/ 3476216 w 5293730"/>
                          <a:gd name="connsiteY13" fmla="*/ 477054 h 477054"/>
                          <a:gd name="connsiteX14" fmla="*/ 2782149 w 5293730"/>
                          <a:gd name="connsiteY14" fmla="*/ 477054 h 477054"/>
                          <a:gd name="connsiteX15" fmla="*/ 2299832 w 5293730"/>
                          <a:gd name="connsiteY15" fmla="*/ 477054 h 477054"/>
                          <a:gd name="connsiteX16" fmla="*/ 1711639 w 5293730"/>
                          <a:gd name="connsiteY16" fmla="*/ 477054 h 477054"/>
                          <a:gd name="connsiteX17" fmla="*/ 1017573 w 5293730"/>
                          <a:gd name="connsiteY17" fmla="*/ 477054 h 477054"/>
                          <a:gd name="connsiteX18" fmla="*/ 0 w 5293730"/>
                          <a:gd name="connsiteY18" fmla="*/ 477054 h 477054"/>
                          <a:gd name="connsiteX19" fmla="*/ 0 w 5293730"/>
                          <a:gd name="connsiteY19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293730" h="477054" extrusionOk="0">
                            <a:moveTo>
                              <a:pt x="0" y="0"/>
                            </a:moveTo>
                            <a:cubicBezTo>
                              <a:pt x="168521" y="-40378"/>
                              <a:pt x="313595" y="18995"/>
                              <a:pt x="535255" y="0"/>
                            </a:cubicBezTo>
                            <a:cubicBezTo>
                              <a:pt x="756916" y="-18995"/>
                              <a:pt x="818368" y="21209"/>
                              <a:pt x="964635" y="0"/>
                            </a:cubicBezTo>
                            <a:cubicBezTo>
                              <a:pt x="1110902" y="-21209"/>
                              <a:pt x="1393762" y="56623"/>
                              <a:pt x="1658702" y="0"/>
                            </a:cubicBezTo>
                            <a:cubicBezTo>
                              <a:pt x="1923642" y="-56623"/>
                              <a:pt x="2046481" y="27533"/>
                              <a:pt x="2193957" y="0"/>
                            </a:cubicBezTo>
                            <a:cubicBezTo>
                              <a:pt x="2341434" y="-27533"/>
                              <a:pt x="2566205" y="62437"/>
                              <a:pt x="2729212" y="0"/>
                            </a:cubicBezTo>
                            <a:cubicBezTo>
                              <a:pt x="2892220" y="-62437"/>
                              <a:pt x="3200843" y="63873"/>
                              <a:pt x="3423279" y="0"/>
                            </a:cubicBezTo>
                            <a:cubicBezTo>
                              <a:pt x="3645715" y="-63873"/>
                              <a:pt x="3709532" y="13349"/>
                              <a:pt x="3905596" y="0"/>
                            </a:cubicBezTo>
                            <a:cubicBezTo>
                              <a:pt x="4101660" y="-13349"/>
                              <a:pt x="4322585" y="48477"/>
                              <a:pt x="4599663" y="0"/>
                            </a:cubicBezTo>
                            <a:cubicBezTo>
                              <a:pt x="4876741" y="-48477"/>
                              <a:pt x="4951332" y="15938"/>
                              <a:pt x="5293730" y="0"/>
                            </a:cubicBezTo>
                            <a:cubicBezTo>
                              <a:pt x="5341583" y="209070"/>
                              <a:pt x="5289252" y="363359"/>
                              <a:pt x="5293730" y="477054"/>
                            </a:cubicBezTo>
                            <a:cubicBezTo>
                              <a:pt x="5092517" y="515364"/>
                              <a:pt x="4927448" y="458365"/>
                              <a:pt x="4705538" y="477054"/>
                            </a:cubicBezTo>
                            <a:cubicBezTo>
                              <a:pt x="4483628" y="495743"/>
                              <a:pt x="4362528" y="415081"/>
                              <a:pt x="4170283" y="477054"/>
                            </a:cubicBezTo>
                            <a:cubicBezTo>
                              <a:pt x="3978039" y="539027"/>
                              <a:pt x="3740337" y="450027"/>
                              <a:pt x="3476216" y="477054"/>
                            </a:cubicBezTo>
                            <a:cubicBezTo>
                              <a:pt x="3212095" y="504081"/>
                              <a:pt x="3068032" y="460979"/>
                              <a:pt x="2782149" y="477054"/>
                            </a:cubicBezTo>
                            <a:cubicBezTo>
                              <a:pt x="2496266" y="493129"/>
                              <a:pt x="2467871" y="474983"/>
                              <a:pt x="2299832" y="477054"/>
                            </a:cubicBezTo>
                            <a:cubicBezTo>
                              <a:pt x="2131793" y="479125"/>
                              <a:pt x="1936640" y="412769"/>
                              <a:pt x="1711639" y="477054"/>
                            </a:cubicBezTo>
                            <a:cubicBezTo>
                              <a:pt x="1486638" y="541339"/>
                              <a:pt x="1294471" y="428824"/>
                              <a:pt x="1017573" y="477054"/>
                            </a:cubicBezTo>
                            <a:cubicBezTo>
                              <a:pt x="740675" y="525284"/>
                              <a:pt x="298771" y="413798"/>
                              <a:pt x="0" y="477054"/>
                            </a:cubicBezTo>
                            <a:cubicBezTo>
                              <a:pt x="-13392" y="340946"/>
                              <a:pt x="53876" y="2128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0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191327" y="3930774"/>
            <a:ext cx="11096021" cy="1015663"/>
          </a:xfrm>
          <a:custGeom>
            <a:avLst/>
            <a:gdLst>
              <a:gd name="connsiteX0" fmla="*/ 0 w 11096021"/>
              <a:gd name="connsiteY0" fmla="*/ 0 h 1015663"/>
              <a:gd name="connsiteX1" fmla="*/ 473041 w 11096021"/>
              <a:gd name="connsiteY1" fmla="*/ 0 h 1015663"/>
              <a:gd name="connsiteX2" fmla="*/ 724161 w 11096021"/>
              <a:gd name="connsiteY2" fmla="*/ 0 h 1015663"/>
              <a:gd name="connsiteX3" fmla="*/ 1530083 w 11096021"/>
              <a:gd name="connsiteY3" fmla="*/ 0 h 1015663"/>
              <a:gd name="connsiteX4" fmla="*/ 2003124 w 11096021"/>
              <a:gd name="connsiteY4" fmla="*/ 0 h 1015663"/>
              <a:gd name="connsiteX5" fmla="*/ 2476165 w 11096021"/>
              <a:gd name="connsiteY5" fmla="*/ 0 h 1015663"/>
              <a:gd name="connsiteX6" fmla="*/ 3282086 w 11096021"/>
              <a:gd name="connsiteY6" fmla="*/ 0 h 1015663"/>
              <a:gd name="connsiteX7" fmla="*/ 3644167 w 11096021"/>
              <a:gd name="connsiteY7" fmla="*/ 0 h 1015663"/>
              <a:gd name="connsiteX8" fmla="*/ 4450088 w 11096021"/>
              <a:gd name="connsiteY8" fmla="*/ 0 h 1015663"/>
              <a:gd name="connsiteX9" fmla="*/ 5256010 w 11096021"/>
              <a:gd name="connsiteY9" fmla="*/ 0 h 1015663"/>
              <a:gd name="connsiteX10" fmla="*/ 5840011 w 11096021"/>
              <a:gd name="connsiteY10" fmla="*/ 0 h 1015663"/>
              <a:gd name="connsiteX11" fmla="*/ 6645933 w 11096021"/>
              <a:gd name="connsiteY11" fmla="*/ 0 h 1015663"/>
              <a:gd name="connsiteX12" fmla="*/ 7118973 w 11096021"/>
              <a:gd name="connsiteY12" fmla="*/ 0 h 1015663"/>
              <a:gd name="connsiteX13" fmla="*/ 7592014 w 11096021"/>
              <a:gd name="connsiteY13" fmla="*/ 0 h 1015663"/>
              <a:gd name="connsiteX14" fmla="*/ 8286976 w 11096021"/>
              <a:gd name="connsiteY14" fmla="*/ 0 h 1015663"/>
              <a:gd name="connsiteX15" fmla="*/ 8760017 w 11096021"/>
              <a:gd name="connsiteY15" fmla="*/ 0 h 1015663"/>
              <a:gd name="connsiteX16" fmla="*/ 9565938 w 11096021"/>
              <a:gd name="connsiteY16" fmla="*/ 0 h 1015663"/>
              <a:gd name="connsiteX17" fmla="*/ 10371860 w 11096021"/>
              <a:gd name="connsiteY17" fmla="*/ 0 h 1015663"/>
              <a:gd name="connsiteX18" fmla="*/ 11096021 w 11096021"/>
              <a:gd name="connsiteY18" fmla="*/ 0 h 1015663"/>
              <a:gd name="connsiteX19" fmla="*/ 11096021 w 11096021"/>
              <a:gd name="connsiteY19" fmla="*/ 497675 h 1015663"/>
              <a:gd name="connsiteX20" fmla="*/ 11096021 w 11096021"/>
              <a:gd name="connsiteY20" fmla="*/ 1015663 h 1015663"/>
              <a:gd name="connsiteX21" fmla="*/ 10733940 w 11096021"/>
              <a:gd name="connsiteY21" fmla="*/ 1015663 h 1015663"/>
              <a:gd name="connsiteX22" fmla="*/ 10149939 w 11096021"/>
              <a:gd name="connsiteY22" fmla="*/ 1015663 h 1015663"/>
              <a:gd name="connsiteX23" fmla="*/ 9787859 w 11096021"/>
              <a:gd name="connsiteY23" fmla="*/ 1015663 h 1015663"/>
              <a:gd name="connsiteX24" fmla="*/ 9203857 w 11096021"/>
              <a:gd name="connsiteY24" fmla="*/ 1015663 h 1015663"/>
              <a:gd name="connsiteX25" fmla="*/ 8952737 w 11096021"/>
              <a:gd name="connsiteY25" fmla="*/ 1015663 h 1015663"/>
              <a:gd name="connsiteX26" fmla="*/ 8701616 w 11096021"/>
              <a:gd name="connsiteY26" fmla="*/ 1015663 h 1015663"/>
              <a:gd name="connsiteX27" fmla="*/ 8117615 w 11096021"/>
              <a:gd name="connsiteY27" fmla="*/ 1015663 h 1015663"/>
              <a:gd name="connsiteX28" fmla="*/ 7755535 w 11096021"/>
              <a:gd name="connsiteY28" fmla="*/ 1015663 h 1015663"/>
              <a:gd name="connsiteX29" fmla="*/ 7060573 w 11096021"/>
              <a:gd name="connsiteY29" fmla="*/ 1015663 h 1015663"/>
              <a:gd name="connsiteX30" fmla="*/ 6698493 w 11096021"/>
              <a:gd name="connsiteY30" fmla="*/ 1015663 h 1015663"/>
              <a:gd name="connsiteX31" fmla="*/ 6003531 w 11096021"/>
              <a:gd name="connsiteY31" fmla="*/ 1015663 h 1015663"/>
              <a:gd name="connsiteX32" fmla="*/ 5752411 w 11096021"/>
              <a:gd name="connsiteY32" fmla="*/ 1015663 h 1015663"/>
              <a:gd name="connsiteX33" fmla="*/ 5057450 w 11096021"/>
              <a:gd name="connsiteY33" fmla="*/ 1015663 h 1015663"/>
              <a:gd name="connsiteX34" fmla="*/ 4695369 w 11096021"/>
              <a:gd name="connsiteY34" fmla="*/ 1015663 h 1015663"/>
              <a:gd name="connsiteX35" fmla="*/ 4444248 w 11096021"/>
              <a:gd name="connsiteY35" fmla="*/ 1015663 h 1015663"/>
              <a:gd name="connsiteX36" fmla="*/ 4082168 w 11096021"/>
              <a:gd name="connsiteY36" fmla="*/ 1015663 h 1015663"/>
              <a:gd name="connsiteX37" fmla="*/ 3387206 w 11096021"/>
              <a:gd name="connsiteY37" fmla="*/ 1015663 h 1015663"/>
              <a:gd name="connsiteX38" fmla="*/ 3025126 w 11096021"/>
              <a:gd name="connsiteY38" fmla="*/ 1015663 h 1015663"/>
              <a:gd name="connsiteX39" fmla="*/ 2774005 w 11096021"/>
              <a:gd name="connsiteY39" fmla="*/ 1015663 h 1015663"/>
              <a:gd name="connsiteX40" fmla="*/ 2411925 w 11096021"/>
              <a:gd name="connsiteY40" fmla="*/ 1015663 h 1015663"/>
              <a:gd name="connsiteX41" fmla="*/ 1938884 w 11096021"/>
              <a:gd name="connsiteY41" fmla="*/ 1015663 h 1015663"/>
              <a:gd name="connsiteX42" fmla="*/ 1354883 w 11096021"/>
              <a:gd name="connsiteY42" fmla="*/ 1015663 h 1015663"/>
              <a:gd name="connsiteX43" fmla="*/ 992802 w 11096021"/>
              <a:gd name="connsiteY43" fmla="*/ 1015663 h 1015663"/>
              <a:gd name="connsiteX44" fmla="*/ 0 w 11096021"/>
              <a:gd name="connsiteY44" fmla="*/ 1015663 h 1015663"/>
              <a:gd name="connsiteX45" fmla="*/ 0 w 11096021"/>
              <a:gd name="connsiteY45" fmla="*/ 507832 h 1015663"/>
              <a:gd name="connsiteX46" fmla="*/ 0 w 11096021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96021" h="1015663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38911" y="239439"/>
                  <a:pt x="11070725" y="257216"/>
                  <a:pt x="11096021" y="497675"/>
                </a:cubicBezTo>
                <a:cubicBezTo>
                  <a:pt x="11121317" y="738135"/>
                  <a:pt x="11092738" y="853060"/>
                  <a:pt x="11096021" y="1015663"/>
                </a:cubicBezTo>
                <a:cubicBezTo>
                  <a:pt x="11014337" y="1055240"/>
                  <a:pt x="10866561" y="1007345"/>
                  <a:pt x="10733940" y="1015663"/>
                </a:cubicBezTo>
                <a:cubicBezTo>
                  <a:pt x="10601319" y="1023981"/>
                  <a:pt x="10333615" y="961306"/>
                  <a:pt x="10149939" y="1015663"/>
                </a:cubicBezTo>
                <a:cubicBezTo>
                  <a:pt x="9966263" y="1070020"/>
                  <a:pt x="9868085" y="990809"/>
                  <a:pt x="9787859" y="1015663"/>
                </a:cubicBezTo>
                <a:cubicBezTo>
                  <a:pt x="9707633" y="1040517"/>
                  <a:pt x="9476118" y="986840"/>
                  <a:pt x="9203857" y="1015663"/>
                </a:cubicBezTo>
                <a:cubicBezTo>
                  <a:pt x="8931596" y="1044486"/>
                  <a:pt x="9047789" y="1003754"/>
                  <a:pt x="8952737" y="1015663"/>
                </a:cubicBezTo>
                <a:cubicBezTo>
                  <a:pt x="8857685" y="1027572"/>
                  <a:pt x="8792509" y="1012067"/>
                  <a:pt x="8701616" y="1015663"/>
                </a:cubicBezTo>
                <a:cubicBezTo>
                  <a:pt x="8610723" y="1019259"/>
                  <a:pt x="8336106" y="990698"/>
                  <a:pt x="8117615" y="1015663"/>
                </a:cubicBezTo>
                <a:cubicBezTo>
                  <a:pt x="7899124" y="1040628"/>
                  <a:pt x="7859961" y="985727"/>
                  <a:pt x="7755535" y="1015663"/>
                </a:cubicBezTo>
                <a:cubicBezTo>
                  <a:pt x="7651109" y="1045599"/>
                  <a:pt x="7214516" y="966981"/>
                  <a:pt x="7060573" y="1015663"/>
                </a:cubicBezTo>
                <a:cubicBezTo>
                  <a:pt x="6906630" y="1064345"/>
                  <a:pt x="6787152" y="988290"/>
                  <a:pt x="6698493" y="1015663"/>
                </a:cubicBezTo>
                <a:cubicBezTo>
                  <a:pt x="6609834" y="1043036"/>
                  <a:pt x="6271879" y="970443"/>
                  <a:pt x="6003531" y="1015663"/>
                </a:cubicBezTo>
                <a:cubicBezTo>
                  <a:pt x="5735183" y="1060883"/>
                  <a:pt x="5853315" y="989815"/>
                  <a:pt x="5752411" y="1015663"/>
                </a:cubicBezTo>
                <a:cubicBezTo>
                  <a:pt x="5651507" y="1041511"/>
                  <a:pt x="5219504" y="933750"/>
                  <a:pt x="5057450" y="1015663"/>
                </a:cubicBezTo>
                <a:cubicBezTo>
                  <a:pt x="4895396" y="1097576"/>
                  <a:pt x="4854524" y="972501"/>
                  <a:pt x="4695369" y="1015663"/>
                </a:cubicBezTo>
                <a:cubicBezTo>
                  <a:pt x="4536214" y="1058825"/>
                  <a:pt x="4550611" y="1006778"/>
                  <a:pt x="4444248" y="1015663"/>
                </a:cubicBezTo>
                <a:cubicBezTo>
                  <a:pt x="4337885" y="1024548"/>
                  <a:pt x="4158654" y="972873"/>
                  <a:pt x="4082168" y="1015663"/>
                </a:cubicBezTo>
                <a:cubicBezTo>
                  <a:pt x="4005682" y="1058453"/>
                  <a:pt x="3589146" y="1003550"/>
                  <a:pt x="3387206" y="1015663"/>
                </a:cubicBezTo>
                <a:cubicBezTo>
                  <a:pt x="3185266" y="1027776"/>
                  <a:pt x="3108585" y="987876"/>
                  <a:pt x="3025126" y="1015663"/>
                </a:cubicBezTo>
                <a:cubicBezTo>
                  <a:pt x="2941667" y="1043450"/>
                  <a:pt x="2872591" y="1007230"/>
                  <a:pt x="2774005" y="1015663"/>
                </a:cubicBezTo>
                <a:cubicBezTo>
                  <a:pt x="2675419" y="1024096"/>
                  <a:pt x="2519530" y="976141"/>
                  <a:pt x="2411925" y="1015663"/>
                </a:cubicBezTo>
                <a:cubicBezTo>
                  <a:pt x="2304320" y="1055185"/>
                  <a:pt x="2097922" y="999628"/>
                  <a:pt x="1938884" y="1015663"/>
                </a:cubicBezTo>
                <a:cubicBezTo>
                  <a:pt x="1779846" y="1031698"/>
                  <a:pt x="1616184" y="988169"/>
                  <a:pt x="1354883" y="1015663"/>
                </a:cubicBezTo>
                <a:cubicBezTo>
                  <a:pt x="1093582" y="1043157"/>
                  <a:pt x="1131065" y="986522"/>
                  <a:pt x="992802" y="1015663"/>
                </a:cubicBezTo>
                <a:cubicBezTo>
                  <a:pt x="854539" y="1044804"/>
                  <a:pt x="218069" y="995858"/>
                  <a:pt x="0" y="1015663"/>
                </a:cubicBezTo>
                <a:cubicBezTo>
                  <a:pt x="-7476" y="776967"/>
                  <a:pt x="44241" y="724560"/>
                  <a:pt x="0" y="507832"/>
                </a:cubicBezTo>
                <a:cubicBezTo>
                  <a:pt x="-44241" y="291104"/>
                  <a:pt x="10806" y="1871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And the probability that the word “</a:t>
            </a:r>
            <a:r>
              <a:rPr lang="en-GB" sz="3000" b="1" dirty="0"/>
              <a:t>Friend</a:t>
            </a:r>
            <a:r>
              <a:rPr lang="en-GB" sz="3000" dirty="0"/>
              <a:t>” occurs in a </a:t>
            </a:r>
            <a:r>
              <a:rPr lang="en-GB" sz="3000" b="1" dirty="0">
                <a:solidFill>
                  <a:srgbClr val="0070C0"/>
                </a:solidFill>
              </a:rPr>
              <a:t>normal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/>
              <p:nvPr/>
            </p:nvSpPr>
            <p:spPr>
              <a:xfrm>
                <a:off x="2004164" y="5304462"/>
                <a:ext cx="8543334" cy="477054"/>
              </a:xfrm>
              <a:custGeom>
                <a:avLst/>
                <a:gdLst>
                  <a:gd name="connsiteX0" fmla="*/ 0 w 8543334"/>
                  <a:gd name="connsiteY0" fmla="*/ 0 h 477054"/>
                  <a:gd name="connsiteX1" fmla="*/ 484122 w 8543334"/>
                  <a:gd name="connsiteY1" fmla="*/ 0 h 477054"/>
                  <a:gd name="connsiteX2" fmla="*/ 797378 w 8543334"/>
                  <a:gd name="connsiteY2" fmla="*/ 0 h 477054"/>
                  <a:gd name="connsiteX3" fmla="*/ 1537800 w 8543334"/>
                  <a:gd name="connsiteY3" fmla="*/ 0 h 477054"/>
                  <a:gd name="connsiteX4" fmla="*/ 2021922 w 8543334"/>
                  <a:gd name="connsiteY4" fmla="*/ 0 h 477054"/>
                  <a:gd name="connsiteX5" fmla="*/ 2506045 w 8543334"/>
                  <a:gd name="connsiteY5" fmla="*/ 0 h 477054"/>
                  <a:gd name="connsiteX6" fmla="*/ 3246467 w 8543334"/>
                  <a:gd name="connsiteY6" fmla="*/ 0 h 477054"/>
                  <a:gd name="connsiteX7" fmla="*/ 3645156 w 8543334"/>
                  <a:gd name="connsiteY7" fmla="*/ 0 h 477054"/>
                  <a:gd name="connsiteX8" fmla="*/ 4385578 w 8543334"/>
                  <a:gd name="connsiteY8" fmla="*/ 0 h 477054"/>
                  <a:gd name="connsiteX9" fmla="*/ 5126000 w 8543334"/>
                  <a:gd name="connsiteY9" fmla="*/ 0 h 477054"/>
                  <a:gd name="connsiteX10" fmla="*/ 5695556 w 8543334"/>
                  <a:gd name="connsiteY10" fmla="*/ 0 h 477054"/>
                  <a:gd name="connsiteX11" fmla="*/ 6435978 w 8543334"/>
                  <a:gd name="connsiteY11" fmla="*/ 0 h 477054"/>
                  <a:gd name="connsiteX12" fmla="*/ 6920101 w 8543334"/>
                  <a:gd name="connsiteY12" fmla="*/ 0 h 477054"/>
                  <a:gd name="connsiteX13" fmla="*/ 7404223 w 8543334"/>
                  <a:gd name="connsiteY13" fmla="*/ 0 h 477054"/>
                  <a:gd name="connsiteX14" fmla="*/ 8059212 w 8543334"/>
                  <a:gd name="connsiteY14" fmla="*/ 0 h 477054"/>
                  <a:gd name="connsiteX15" fmla="*/ 8543334 w 8543334"/>
                  <a:gd name="connsiteY15" fmla="*/ 0 h 477054"/>
                  <a:gd name="connsiteX16" fmla="*/ 8543334 w 8543334"/>
                  <a:gd name="connsiteY16" fmla="*/ 477054 h 477054"/>
                  <a:gd name="connsiteX17" fmla="*/ 7888345 w 8543334"/>
                  <a:gd name="connsiteY17" fmla="*/ 477054 h 477054"/>
                  <a:gd name="connsiteX18" fmla="*/ 7318789 w 8543334"/>
                  <a:gd name="connsiteY18" fmla="*/ 477054 h 477054"/>
                  <a:gd name="connsiteX19" fmla="*/ 7005534 w 8543334"/>
                  <a:gd name="connsiteY19" fmla="*/ 477054 h 477054"/>
                  <a:gd name="connsiteX20" fmla="*/ 6606845 w 8543334"/>
                  <a:gd name="connsiteY20" fmla="*/ 477054 h 477054"/>
                  <a:gd name="connsiteX21" fmla="*/ 5866423 w 8543334"/>
                  <a:gd name="connsiteY21" fmla="*/ 477054 h 477054"/>
                  <a:gd name="connsiteX22" fmla="*/ 5296867 w 8543334"/>
                  <a:gd name="connsiteY22" fmla="*/ 477054 h 477054"/>
                  <a:gd name="connsiteX23" fmla="*/ 4898178 w 8543334"/>
                  <a:gd name="connsiteY23" fmla="*/ 477054 h 477054"/>
                  <a:gd name="connsiteX24" fmla="*/ 4328623 w 8543334"/>
                  <a:gd name="connsiteY24" fmla="*/ 477054 h 477054"/>
                  <a:gd name="connsiteX25" fmla="*/ 4015367 w 8543334"/>
                  <a:gd name="connsiteY25" fmla="*/ 477054 h 477054"/>
                  <a:gd name="connsiteX26" fmla="*/ 3702111 w 8543334"/>
                  <a:gd name="connsiteY26" fmla="*/ 477054 h 477054"/>
                  <a:gd name="connsiteX27" fmla="*/ 3132556 w 8543334"/>
                  <a:gd name="connsiteY27" fmla="*/ 477054 h 477054"/>
                  <a:gd name="connsiteX28" fmla="*/ 2733867 w 8543334"/>
                  <a:gd name="connsiteY28" fmla="*/ 477054 h 477054"/>
                  <a:gd name="connsiteX29" fmla="*/ 2078878 w 8543334"/>
                  <a:gd name="connsiteY29" fmla="*/ 477054 h 477054"/>
                  <a:gd name="connsiteX30" fmla="*/ 1680189 w 8543334"/>
                  <a:gd name="connsiteY30" fmla="*/ 477054 h 477054"/>
                  <a:gd name="connsiteX31" fmla="*/ 1025200 w 8543334"/>
                  <a:gd name="connsiteY31" fmla="*/ 477054 h 477054"/>
                  <a:gd name="connsiteX32" fmla="*/ 711945 w 8543334"/>
                  <a:gd name="connsiteY32" fmla="*/ 477054 h 477054"/>
                  <a:gd name="connsiteX33" fmla="*/ 0 w 8543334"/>
                  <a:gd name="connsiteY33" fmla="*/ 477054 h 477054"/>
                  <a:gd name="connsiteX34" fmla="*/ 0 w 8543334"/>
                  <a:gd name="connsiteY34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543334" h="477054" extrusionOk="0">
                    <a:moveTo>
                      <a:pt x="0" y="0"/>
                    </a:moveTo>
                    <a:cubicBezTo>
                      <a:pt x="109248" y="-46063"/>
                      <a:pt x="350734" y="39058"/>
                      <a:pt x="484122" y="0"/>
                    </a:cubicBezTo>
                    <a:cubicBezTo>
                      <a:pt x="617510" y="-39058"/>
                      <a:pt x="714403" y="1667"/>
                      <a:pt x="797378" y="0"/>
                    </a:cubicBezTo>
                    <a:cubicBezTo>
                      <a:pt x="880353" y="-1667"/>
                      <a:pt x="1201697" y="66317"/>
                      <a:pt x="1537800" y="0"/>
                    </a:cubicBezTo>
                    <a:cubicBezTo>
                      <a:pt x="1873903" y="-66317"/>
                      <a:pt x="1789186" y="399"/>
                      <a:pt x="2021922" y="0"/>
                    </a:cubicBezTo>
                    <a:cubicBezTo>
                      <a:pt x="2254658" y="-399"/>
                      <a:pt x="2328591" y="50231"/>
                      <a:pt x="2506045" y="0"/>
                    </a:cubicBezTo>
                    <a:cubicBezTo>
                      <a:pt x="2683499" y="-50231"/>
                      <a:pt x="2904466" y="15454"/>
                      <a:pt x="3246467" y="0"/>
                    </a:cubicBezTo>
                    <a:cubicBezTo>
                      <a:pt x="3588468" y="-15454"/>
                      <a:pt x="3460663" y="10274"/>
                      <a:pt x="3645156" y="0"/>
                    </a:cubicBezTo>
                    <a:cubicBezTo>
                      <a:pt x="3829649" y="-10274"/>
                      <a:pt x="4042760" y="49813"/>
                      <a:pt x="4385578" y="0"/>
                    </a:cubicBezTo>
                    <a:cubicBezTo>
                      <a:pt x="4728396" y="-49813"/>
                      <a:pt x="4861687" y="28183"/>
                      <a:pt x="5126000" y="0"/>
                    </a:cubicBezTo>
                    <a:cubicBezTo>
                      <a:pt x="5390313" y="-28183"/>
                      <a:pt x="5448452" y="6558"/>
                      <a:pt x="5695556" y="0"/>
                    </a:cubicBezTo>
                    <a:cubicBezTo>
                      <a:pt x="5942660" y="-6558"/>
                      <a:pt x="6194259" y="73183"/>
                      <a:pt x="6435978" y="0"/>
                    </a:cubicBezTo>
                    <a:cubicBezTo>
                      <a:pt x="6677697" y="-73183"/>
                      <a:pt x="6784749" y="45592"/>
                      <a:pt x="6920101" y="0"/>
                    </a:cubicBezTo>
                    <a:cubicBezTo>
                      <a:pt x="7055453" y="-45592"/>
                      <a:pt x="7191935" y="7354"/>
                      <a:pt x="7404223" y="0"/>
                    </a:cubicBezTo>
                    <a:cubicBezTo>
                      <a:pt x="7616511" y="-7354"/>
                      <a:pt x="7832903" y="39435"/>
                      <a:pt x="8059212" y="0"/>
                    </a:cubicBezTo>
                    <a:cubicBezTo>
                      <a:pt x="8285521" y="-39435"/>
                      <a:pt x="8415415" y="49682"/>
                      <a:pt x="8543334" y="0"/>
                    </a:cubicBezTo>
                    <a:cubicBezTo>
                      <a:pt x="8547507" y="117797"/>
                      <a:pt x="8535097" y="335758"/>
                      <a:pt x="8543334" y="477054"/>
                    </a:cubicBezTo>
                    <a:cubicBezTo>
                      <a:pt x="8334943" y="539262"/>
                      <a:pt x="8059576" y="433429"/>
                      <a:pt x="7888345" y="477054"/>
                    </a:cubicBezTo>
                    <a:cubicBezTo>
                      <a:pt x="7717114" y="520679"/>
                      <a:pt x="7585530" y="463643"/>
                      <a:pt x="7318789" y="477054"/>
                    </a:cubicBezTo>
                    <a:cubicBezTo>
                      <a:pt x="7052048" y="490465"/>
                      <a:pt x="7141861" y="469895"/>
                      <a:pt x="7005534" y="477054"/>
                    </a:cubicBezTo>
                    <a:cubicBezTo>
                      <a:pt x="6869208" y="484213"/>
                      <a:pt x="6754401" y="445771"/>
                      <a:pt x="6606845" y="477054"/>
                    </a:cubicBezTo>
                    <a:cubicBezTo>
                      <a:pt x="6459289" y="508337"/>
                      <a:pt x="6148032" y="403404"/>
                      <a:pt x="5866423" y="477054"/>
                    </a:cubicBezTo>
                    <a:cubicBezTo>
                      <a:pt x="5584814" y="550704"/>
                      <a:pt x="5458601" y="421644"/>
                      <a:pt x="5296867" y="477054"/>
                    </a:cubicBezTo>
                    <a:cubicBezTo>
                      <a:pt x="5135133" y="532464"/>
                      <a:pt x="5051644" y="466002"/>
                      <a:pt x="4898178" y="477054"/>
                    </a:cubicBezTo>
                    <a:cubicBezTo>
                      <a:pt x="4744712" y="488106"/>
                      <a:pt x="4549932" y="456153"/>
                      <a:pt x="4328623" y="477054"/>
                    </a:cubicBezTo>
                    <a:cubicBezTo>
                      <a:pt x="4107315" y="497955"/>
                      <a:pt x="4142891" y="472265"/>
                      <a:pt x="4015367" y="477054"/>
                    </a:cubicBezTo>
                    <a:cubicBezTo>
                      <a:pt x="3887843" y="481843"/>
                      <a:pt x="3804913" y="458823"/>
                      <a:pt x="3702111" y="477054"/>
                    </a:cubicBezTo>
                    <a:cubicBezTo>
                      <a:pt x="3599309" y="495285"/>
                      <a:pt x="3386559" y="464773"/>
                      <a:pt x="3132556" y="477054"/>
                    </a:cubicBezTo>
                    <a:cubicBezTo>
                      <a:pt x="2878553" y="489335"/>
                      <a:pt x="2898511" y="455869"/>
                      <a:pt x="2733867" y="477054"/>
                    </a:cubicBezTo>
                    <a:cubicBezTo>
                      <a:pt x="2569223" y="498239"/>
                      <a:pt x="2392125" y="407149"/>
                      <a:pt x="2078878" y="477054"/>
                    </a:cubicBezTo>
                    <a:cubicBezTo>
                      <a:pt x="1765631" y="546959"/>
                      <a:pt x="1852398" y="461724"/>
                      <a:pt x="1680189" y="477054"/>
                    </a:cubicBezTo>
                    <a:cubicBezTo>
                      <a:pt x="1507980" y="492384"/>
                      <a:pt x="1331304" y="451837"/>
                      <a:pt x="1025200" y="477054"/>
                    </a:cubicBezTo>
                    <a:cubicBezTo>
                      <a:pt x="719096" y="502271"/>
                      <a:pt x="851187" y="457036"/>
                      <a:pt x="711945" y="477054"/>
                    </a:cubicBezTo>
                    <a:cubicBezTo>
                      <a:pt x="572704" y="497072"/>
                      <a:pt x="276233" y="416499"/>
                      <a:pt x="0" y="477054"/>
                    </a:cubicBezTo>
                    <a:cubicBezTo>
                      <a:pt x="-47572" y="245474"/>
                      <a:pt x="47474" y="16214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>
                              <a:latin typeface="Cambria Math" panose="02040503050406030204" pitchFamily="18" charset="0"/>
                            </a:rPr>
                            <m:t>𝑭𝒓𝒊𝒆𝒏𝒅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64" y="5304462"/>
                <a:ext cx="8543334" cy="477054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543334"/>
                          <a:gd name="connsiteY0" fmla="*/ 0 h 477054"/>
                          <a:gd name="connsiteX1" fmla="*/ 484122 w 8543334"/>
                          <a:gd name="connsiteY1" fmla="*/ 0 h 477054"/>
                          <a:gd name="connsiteX2" fmla="*/ 797378 w 8543334"/>
                          <a:gd name="connsiteY2" fmla="*/ 0 h 477054"/>
                          <a:gd name="connsiteX3" fmla="*/ 1537800 w 8543334"/>
                          <a:gd name="connsiteY3" fmla="*/ 0 h 477054"/>
                          <a:gd name="connsiteX4" fmla="*/ 2021922 w 8543334"/>
                          <a:gd name="connsiteY4" fmla="*/ 0 h 477054"/>
                          <a:gd name="connsiteX5" fmla="*/ 2506045 w 8543334"/>
                          <a:gd name="connsiteY5" fmla="*/ 0 h 477054"/>
                          <a:gd name="connsiteX6" fmla="*/ 3246467 w 8543334"/>
                          <a:gd name="connsiteY6" fmla="*/ 0 h 477054"/>
                          <a:gd name="connsiteX7" fmla="*/ 3645156 w 8543334"/>
                          <a:gd name="connsiteY7" fmla="*/ 0 h 477054"/>
                          <a:gd name="connsiteX8" fmla="*/ 4385578 w 8543334"/>
                          <a:gd name="connsiteY8" fmla="*/ 0 h 477054"/>
                          <a:gd name="connsiteX9" fmla="*/ 5126000 w 8543334"/>
                          <a:gd name="connsiteY9" fmla="*/ 0 h 477054"/>
                          <a:gd name="connsiteX10" fmla="*/ 5695556 w 8543334"/>
                          <a:gd name="connsiteY10" fmla="*/ 0 h 477054"/>
                          <a:gd name="connsiteX11" fmla="*/ 6435978 w 8543334"/>
                          <a:gd name="connsiteY11" fmla="*/ 0 h 477054"/>
                          <a:gd name="connsiteX12" fmla="*/ 6920101 w 8543334"/>
                          <a:gd name="connsiteY12" fmla="*/ 0 h 477054"/>
                          <a:gd name="connsiteX13" fmla="*/ 7404223 w 8543334"/>
                          <a:gd name="connsiteY13" fmla="*/ 0 h 477054"/>
                          <a:gd name="connsiteX14" fmla="*/ 8059212 w 8543334"/>
                          <a:gd name="connsiteY14" fmla="*/ 0 h 477054"/>
                          <a:gd name="connsiteX15" fmla="*/ 8543334 w 8543334"/>
                          <a:gd name="connsiteY15" fmla="*/ 0 h 477054"/>
                          <a:gd name="connsiteX16" fmla="*/ 8543334 w 8543334"/>
                          <a:gd name="connsiteY16" fmla="*/ 477054 h 477054"/>
                          <a:gd name="connsiteX17" fmla="*/ 7888345 w 8543334"/>
                          <a:gd name="connsiteY17" fmla="*/ 477054 h 477054"/>
                          <a:gd name="connsiteX18" fmla="*/ 7318789 w 8543334"/>
                          <a:gd name="connsiteY18" fmla="*/ 477054 h 477054"/>
                          <a:gd name="connsiteX19" fmla="*/ 7005534 w 8543334"/>
                          <a:gd name="connsiteY19" fmla="*/ 477054 h 477054"/>
                          <a:gd name="connsiteX20" fmla="*/ 6606845 w 8543334"/>
                          <a:gd name="connsiteY20" fmla="*/ 477054 h 477054"/>
                          <a:gd name="connsiteX21" fmla="*/ 5866423 w 8543334"/>
                          <a:gd name="connsiteY21" fmla="*/ 477054 h 477054"/>
                          <a:gd name="connsiteX22" fmla="*/ 5296867 w 8543334"/>
                          <a:gd name="connsiteY22" fmla="*/ 477054 h 477054"/>
                          <a:gd name="connsiteX23" fmla="*/ 4898178 w 8543334"/>
                          <a:gd name="connsiteY23" fmla="*/ 477054 h 477054"/>
                          <a:gd name="connsiteX24" fmla="*/ 4328623 w 8543334"/>
                          <a:gd name="connsiteY24" fmla="*/ 477054 h 477054"/>
                          <a:gd name="connsiteX25" fmla="*/ 4015367 w 8543334"/>
                          <a:gd name="connsiteY25" fmla="*/ 477054 h 477054"/>
                          <a:gd name="connsiteX26" fmla="*/ 3702111 w 8543334"/>
                          <a:gd name="connsiteY26" fmla="*/ 477054 h 477054"/>
                          <a:gd name="connsiteX27" fmla="*/ 3132556 w 8543334"/>
                          <a:gd name="connsiteY27" fmla="*/ 477054 h 477054"/>
                          <a:gd name="connsiteX28" fmla="*/ 2733867 w 8543334"/>
                          <a:gd name="connsiteY28" fmla="*/ 477054 h 477054"/>
                          <a:gd name="connsiteX29" fmla="*/ 2078878 w 8543334"/>
                          <a:gd name="connsiteY29" fmla="*/ 477054 h 477054"/>
                          <a:gd name="connsiteX30" fmla="*/ 1680189 w 8543334"/>
                          <a:gd name="connsiteY30" fmla="*/ 477054 h 477054"/>
                          <a:gd name="connsiteX31" fmla="*/ 1025200 w 8543334"/>
                          <a:gd name="connsiteY31" fmla="*/ 477054 h 477054"/>
                          <a:gd name="connsiteX32" fmla="*/ 711945 w 8543334"/>
                          <a:gd name="connsiteY32" fmla="*/ 477054 h 477054"/>
                          <a:gd name="connsiteX33" fmla="*/ 0 w 8543334"/>
                          <a:gd name="connsiteY33" fmla="*/ 477054 h 477054"/>
                          <a:gd name="connsiteX34" fmla="*/ 0 w 8543334"/>
                          <a:gd name="connsiteY3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8543334" h="477054" extrusionOk="0">
                            <a:moveTo>
                              <a:pt x="0" y="0"/>
                            </a:moveTo>
                            <a:cubicBezTo>
                              <a:pt x="109248" y="-46063"/>
                              <a:pt x="350734" y="39058"/>
                              <a:pt x="484122" y="0"/>
                            </a:cubicBezTo>
                            <a:cubicBezTo>
                              <a:pt x="617510" y="-39058"/>
                              <a:pt x="714403" y="1667"/>
                              <a:pt x="797378" y="0"/>
                            </a:cubicBezTo>
                            <a:cubicBezTo>
                              <a:pt x="880353" y="-1667"/>
                              <a:pt x="1201697" y="66317"/>
                              <a:pt x="1537800" y="0"/>
                            </a:cubicBezTo>
                            <a:cubicBezTo>
                              <a:pt x="1873903" y="-66317"/>
                              <a:pt x="1789186" y="399"/>
                              <a:pt x="2021922" y="0"/>
                            </a:cubicBezTo>
                            <a:cubicBezTo>
                              <a:pt x="2254658" y="-399"/>
                              <a:pt x="2328591" y="50231"/>
                              <a:pt x="2506045" y="0"/>
                            </a:cubicBezTo>
                            <a:cubicBezTo>
                              <a:pt x="2683499" y="-50231"/>
                              <a:pt x="2904466" y="15454"/>
                              <a:pt x="3246467" y="0"/>
                            </a:cubicBezTo>
                            <a:cubicBezTo>
                              <a:pt x="3588468" y="-15454"/>
                              <a:pt x="3460663" y="10274"/>
                              <a:pt x="3645156" y="0"/>
                            </a:cubicBezTo>
                            <a:cubicBezTo>
                              <a:pt x="3829649" y="-10274"/>
                              <a:pt x="4042760" y="49813"/>
                              <a:pt x="4385578" y="0"/>
                            </a:cubicBezTo>
                            <a:cubicBezTo>
                              <a:pt x="4728396" y="-49813"/>
                              <a:pt x="4861687" y="28183"/>
                              <a:pt x="5126000" y="0"/>
                            </a:cubicBezTo>
                            <a:cubicBezTo>
                              <a:pt x="5390313" y="-28183"/>
                              <a:pt x="5448452" y="6558"/>
                              <a:pt x="5695556" y="0"/>
                            </a:cubicBezTo>
                            <a:cubicBezTo>
                              <a:pt x="5942660" y="-6558"/>
                              <a:pt x="6194259" y="73183"/>
                              <a:pt x="6435978" y="0"/>
                            </a:cubicBezTo>
                            <a:cubicBezTo>
                              <a:pt x="6677697" y="-73183"/>
                              <a:pt x="6784749" y="45592"/>
                              <a:pt x="6920101" y="0"/>
                            </a:cubicBezTo>
                            <a:cubicBezTo>
                              <a:pt x="7055453" y="-45592"/>
                              <a:pt x="7191935" y="7354"/>
                              <a:pt x="7404223" y="0"/>
                            </a:cubicBezTo>
                            <a:cubicBezTo>
                              <a:pt x="7616511" y="-7354"/>
                              <a:pt x="7832903" y="39435"/>
                              <a:pt x="8059212" y="0"/>
                            </a:cubicBezTo>
                            <a:cubicBezTo>
                              <a:pt x="8285521" y="-39435"/>
                              <a:pt x="8415415" y="49682"/>
                              <a:pt x="8543334" y="0"/>
                            </a:cubicBezTo>
                            <a:cubicBezTo>
                              <a:pt x="8547507" y="117797"/>
                              <a:pt x="8535097" y="335758"/>
                              <a:pt x="8543334" y="477054"/>
                            </a:cubicBezTo>
                            <a:cubicBezTo>
                              <a:pt x="8334943" y="539262"/>
                              <a:pt x="8059576" y="433429"/>
                              <a:pt x="7888345" y="477054"/>
                            </a:cubicBezTo>
                            <a:cubicBezTo>
                              <a:pt x="7717114" y="520679"/>
                              <a:pt x="7585530" y="463643"/>
                              <a:pt x="7318789" y="477054"/>
                            </a:cubicBezTo>
                            <a:cubicBezTo>
                              <a:pt x="7052048" y="490465"/>
                              <a:pt x="7141861" y="469895"/>
                              <a:pt x="7005534" y="477054"/>
                            </a:cubicBezTo>
                            <a:cubicBezTo>
                              <a:pt x="6869208" y="484213"/>
                              <a:pt x="6754401" y="445771"/>
                              <a:pt x="6606845" y="477054"/>
                            </a:cubicBezTo>
                            <a:cubicBezTo>
                              <a:pt x="6459289" y="508337"/>
                              <a:pt x="6148032" y="403404"/>
                              <a:pt x="5866423" y="477054"/>
                            </a:cubicBezTo>
                            <a:cubicBezTo>
                              <a:pt x="5584814" y="550704"/>
                              <a:pt x="5458601" y="421644"/>
                              <a:pt x="5296867" y="477054"/>
                            </a:cubicBezTo>
                            <a:cubicBezTo>
                              <a:pt x="5135133" y="532464"/>
                              <a:pt x="5051644" y="466002"/>
                              <a:pt x="4898178" y="477054"/>
                            </a:cubicBezTo>
                            <a:cubicBezTo>
                              <a:pt x="4744712" y="488106"/>
                              <a:pt x="4549932" y="456153"/>
                              <a:pt x="4328623" y="477054"/>
                            </a:cubicBezTo>
                            <a:cubicBezTo>
                              <a:pt x="4107315" y="497955"/>
                              <a:pt x="4142891" y="472265"/>
                              <a:pt x="4015367" y="477054"/>
                            </a:cubicBezTo>
                            <a:cubicBezTo>
                              <a:pt x="3887843" y="481843"/>
                              <a:pt x="3804913" y="458823"/>
                              <a:pt x="3702111" y="477054"/>
                            </a:cubicBezTo>
                            <a:cubicBezTo>
                              <a:pt x="3599309" y="495285"/>
                              <a:pt x="3386559" y="464773"/>
                              <a:pt x="3132556" y="477054"/>
                            </a:cubicBezTo>
                            <a:cubicBezTo>
                              <a:pt x="2878553" y="489335"/>
                              <a:pt x="2898511" y="455869"/>
                              <a:pt x="2733867" y="477054"/>
                            </a:cubicBezTo>
                            <a:cubicBezTo>
                              <a:pt x="2569223" y="498239"/>
                              <a:pt x="2392125" y="407149"/>
                              <a:pt x="2078878" y="477054"/>
                            </a:cubicBezTo>
                            <a:cubicBezTo>
                              <a:pt x="1765631" y="546959"/>
                              <a:pt x="1852398" y="461724"/>
                              <a:pt x="1680189" y="477054"/>
                            </a:cubicBezTo>
                            <a:cubicBezTo>
                              <a:pt x="1507980" y="492384"/>
                              <a:pt x="1331304" y="451837"/>
                              <a:pt x="1025200" y="477054"/>
                            </a:cubicBezTo>
                            <a:cubicBezTo>
                              <a:pt x="719096" y="502271"/>
                              <a:pt x="851187" y="457036"/>
                              <a:pt x="711945" y="477054"/>
                            </a:cubicBezTo>
                            <a:cubicBezTo>
                              <a:pt x="572704" y="497072"/>
                              <a:pt x="276233" y="416499"/>
                              <a:pt x="0" y="477054"/>
                            </a:cubicBezTo>
                            <a:cubicBezTo>
                              <a:pt x="-47572" y="245474"/>
                              <a:pt x="47474" y="1621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4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6897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custGeom>
                <a:avLst/>
                <a:gdLst>
                  <a:gd name="connsiteX0" fmla="*/ 0 w 3319396"/>
                  <a:gd name="connsiteY0" fmla="*/ 0 h 477054"/>
                  <a:gd name="connsiteX1" fmla="*/ 520039 w 3319396"/>
                  <a:gd name="connsiteY1" fmla="*/ 0 h 477054"/>
                  <a:gd name="connsiteX2" fmla="*/ 973689 w 3319396"/>
                  <a:gd name="connsiteY2" fmla="*/ 0 h 477054"/>
                  <a:gd name="connsiteX3" fmla="*/ 1593310 w 3319396"/>
                  <a:gd name="connsiteY3" fmla="*/ 0 h 477054"/>
                  <a:gd name="connsiteX4" fmla="*/ 2113349 w 3319396"/>
                  <a:gd name="connsiteY4" fmla="*/ 0 h 477054"/>
                  <a:gd name="connsiteX5" fmla="*/ 2633387 w 3319396"/>
                  <a:gd name="connsiteY5" fmla="*/ 0 h 477054"/>
                  <a:gd name="connsiteX6" fmla="*/ 3319396 w 3319396"/>
                  <a:gd name="connsiteY6" fmla="*/ 0 h 477054"/>
                  <a:gd name="connsiteX7" fmla="*/ 3319396 w 3319396"/>
                  <a:gd name="connsiteY7" fmla="*/ 477054 h 477054"/>
                  <a:gd name="connsiteX8" fmla="*/ 2766163 w 3319396"/>
                  <a:gd name="connsiteY8" fmla="*/ 477054 h 477054"/>
                  <a:gd name="connsiteX9" fmla="*/ 2312513 w 3319396"/>
                  <a:gd name="connsiteY9" fmla="*/ 477054 h 477054"/>
                  <a:gd name="connsiteX10" fmla="*/ 1759280 w 3319396"/>
                  <a:gd name="connsiteY10" fmla="*/ 477054 h 477054"/>
                  <a:gd name="connsiteX11" fmla="*/ 1206047 w 3319396"/>
                  <a:gd name="connsiteY11" fmla="*/ 477054 h 477054"/>
                  <a:gd name="connsiteX12" fmla="*/ 686009 w 3319396"/>
                  <a:gd name="connsiteY12" fmla="*/ 477054 h 477054"/>
                  <a:gd name="connsiteX13" fmla="*/ 0 w 3319396"/>
                  <a:gd name="connsiteY13" fmla="*/ 477054 h 477054"/>
                  <a:gd name="connsiteX14" fmla="*/ 0 w 3319396"/>
                  <a:gd name="connsiteY14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19396" h="477054" extrusionOk="0">
                    <a:moveTo>
                      <a:pt x="0" y="0"/>
                    </a:moveTo>
                    <a:cubicBezTo>
                      <a:pt x="219091" y="-59324"/>
                      <a:pt x="286294" y="9507"/>
                      <a:pt x="520039" y="0"/>
                    </a:cubicBezTo>
                    <a:cubicBezTo>
                      <a:pt x="753784" y="-9507"/>
                      <a:pt x="768583" y="1295"/>
                      <a:pt x="973689" y="0"/>
                    </a:cubicBezTo>
                    <a:cubicBezTo>
                      <a:pt x="1178795" y="-1295"/>
                      <a:pt x="1402871" y="7392"/>
                      <a:pt x="1593310" y="0"/>
                    </a:cubicBezTo>
                    <a:cubicBezTo>
                      <a:pt x="1783749" y="-7392"/>
                      <a:pt x="1907465" y="18613"/>
                      <a:pt x="2113349" y="0"/>
                    </a:cubicBezTo>
                    <a:cubicBezTo>
                      <a:pt x="2319233" y="-18613"/>
                      <a:pt x="2493718" y="20139"/>
                      <a:pt x="2633387" y="0"/>
                    </a:cubicBezTo>
                    <a:cubicBezTo>
                      <a:pt x="2773056" y="-20139"/>
                      <a:pt x="3052358" y="52944"/>
                      <a:pt x="3319396" y="0"/>
                    </a:cubicBezTo>
                    <a:cubicBezTo>
                      <a:pt x="3321177" y="164383"/>
                      <a:pt x="3274298" y="265315"/>
                      <a:pt x="3319396" y="477054"/>
                    </a:cubicBezTo>
                    <a:cubicBezTo>
                      <a:pt x="3203919" y="541712"/>
                      <a:pt x="2940230" y="412226"/>
                      <a:pt x="2766163" y="477054"/>
                    </a:cubicBezTo>
                    <a:cubicBezTo>
                      <a:pt x="2592096" y="541882"/>
                      <a:pt x="2457293" y="446239"/>
                      <a:pt x="2312513" y="477054"/>
                    </a:cubicBezTo>
                    <a:cubicBezTo>
                      <a:pt x="2167733" y="507869"/>
                      <a:pt x="1920012" y="469757"/>
                      <a:pt x="1759280" y="477054"/>
                    </a:cubicBezTo>
                    <a:cubicBezTo>
                      <a:pt x="1598548" y="484351"/>
                      <a:pt x="1438886" y="453677"/>
                      <a:pt x="1206047" y="477054"/>
                    </a:cubicBezTo>
                    <a:cubicBezTo>
                      <a:pt x="973208" y="500431"/>
                      <a:pt x="812244" y="452117"/>
                      <a:pt x="686009" y="477054"/>
                    </a:cubicBezTo>
                    <a:cubicBezTo>
                      <a:pt x="559774" y="501991"/>
                      <a:pt x="264816" y="463595"/>
                      <a:pt x="0" y="477054"/>
                    </a:cubicBezTo>
                    <a:cubicBezTo>
                      <a:pt x="-8228" y="344497"/>
                      <a:pt x="53074" y="21614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8696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3432513" y="4204157"/>
            <a:ext cx="5326971" cy="553998"/>
          </a:xfrm>
          <a:custGeom>
            <a:avLst/>
            <a:gdLst>
              <a:gd name="connsiteX0" fmla="*/ 0 w 5326971"/>
              <a:gd name="connsiteY0" fmla="*/ 0 h 553998"/>
              <a:gd name="connsiteX1" fmla="*/ 538616 w 5326971"/>
              <a:gd name="connsiteY1" fmla="*/ 0 h 553998"/>
              <a:gd name="connsiteX2" fmla="*/ 970692 w 5326971"/>
              <a:gd name="connsiteY2" fmla="*/ 0 h 553998"/>
              <a:gd name="connsiteX3" fmla="*/ 1669118 w 5326971"/>
              <a:gd name="connsiteY3" fmla="*/ 0 h 553998"/>
              <a:gd name="connsiteX4" fmla="*/ 2207734 w 5326971"/>
              <a:gd name="connsiteY4" fmla="*/ 0 h 553998"/>
              <a:gd name="connsiteX5" fmla="*/ 2746349 w 5326971"/>
              <a:gd name="connsiteY5" fmla="*/ 0 h 553998"/>
              <a:gd name="connsiteX6" fmla="*/ 3444775 w 5326971"/>
              <a:gd name="connsiteY6" fmla="*/ 0 h 553998"/>
              <a:gd name="connsiteX7" fmla="*/ 3930121 w 5326971"/>
              <a:gd name="connsiteY7" fmla="*/ 0 h 553998"/>
              <a:gd name="connsiteX8" fmla="*/ 4628546 w 5326971"/>
              <a:gd name="connsiteY8" fmla="*/ 0 h 553998"/>
              <a:gd name="connsiteX9" fmla="*/ 5326971 w 5326971"/>
              <a:gd name="connsiteY9" fmla="*/ 0 h 553998"/>
              <a:gd name="connsiteX10" fmla="*/ 5326971 w 5326971"/>
              <a:gd name="connsiteY10" fmla="*/ 553998 h 553998"/>
              <a:gd name="connsiteX11" fmla="*/ 4735085 w 5326971"/>
              <a:gd name="connsiteY11" fmla="*/ 553998 h 553998"/>
              <a:gd name="connsiteX12" fmla="*/ 4196469 w 5326971"/>
              <a:gd name="connsiteY12" fmla="*/ 553998 h 553998"/>
              <a:gd name="connsiteX13" fmla="*/ 3498044 w 5326971"/>
              <a:gd name="connsiteY13" fmla="*/ 553998 h 553998"/>
              <a:gd name="connsiteX14" fmla="*/ 2799619 w 5326971"/>
              <a:gd name="connsiteY14" fmla="*/ 553998 h 553998"/>
              <a:gd name="connsiteX15" fmla="*/ 2314273 w 5326971"/>
              <a:gd name="connsiteY15" fmla="*/ 553998 h 553998"/>
              <a:gd name="connsiteX16" fmla="*/ 1722387 w 5326971"/>
              <a:gd name="connsiteY16" fmla="*/ 553998 h 553998"/>
              <a:gd name="connsiteX17" fmla="*/ 1023962 w 5326971"/>
              <a:gd name="connsiteY17" fmla="*/ 553998 h 553998"/>
              <a:gd name="connsiteX18" fmla="*/ 0 w 5326971"/>
              <a:gd name="connsiteY18" fmla="*/ 553998 h 553998"/>
              <a:gd name="connsiteX19" fmla="*/ 0 w 5326971"/>
              <a:gd name="connsiteY19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26971" h="553998" extrusionOk="0">
                <a:moveTo>
                  <a:pt x="0" y="0"/>
                </a:moveTo>
                <a:cubicBezTo>
                  <a:pt x="252406" y="-19537"/>
                  <a:pt x="333533" y="13334"/>
                  <a:pt x="538616" y="0"/>
                </a:cubicBezTo>
                <a:cubicBezTo>
                  <a:pt x="743699" y="-13334"/>
                  <a:pt x="817704" y="25571"/>
                  <a:pt x="970692" y="0"/>
                </a:cubicBezTo>
                <a:cubicBezTo>
                  <a:pt x="1123680" y="-25571"/>
                  <a:pt x="1427421" y="23383"/>
                  <a:pt x="1669118" y="0"/>
                </a:cubicBezTo>
                <a:cubicBezTo>
                  <a:pt x="1910815" y="-23383"/>
                  <a:pt x="2093180" y="25216"/>
                  <a:pt x="2207734" y="0"/>
                </a:cubicBezTo>
                <a:cubicBezTo>
                  <a:pt x="2322288" y="-25216"/>
                  <a:pt x="2634202" y="37292"/>
                  <a:pt x="2746349" y="0"/>
                </a:cubicBezTo>
                <a:cubicBezTo>
                  <a:pt x="2858497" y="-37292"/>
                  <a:pt x="3171081" y="32769"/>
                  <a:pt x="3444775" y="0"/>
                </a:cubicBezTo>
                <a:cubicBezTo>
                  <a:pt x="3718469" y="-32769"/>
                  <a:pt x="3799022" y="56264"/>
                  <a:pt x="3930121" y="0"/>
                </a:cubicBezTo>
                <a:cubicBezTo>
                  <a:pt x="4061220" y="-56264"/>
                  <a:pt x="4362883" y="66147"/>
                  <a:pt x="4628546" y="0"/>
                </a:cubicBezTo>
                <a:cubicBezTo>
                  <a:pt x="4894209" y="-66147"/>
                  <a:pt x="5103381" y="42760"/>
                  <a:pt x="5326971" y="0"/>
                </a:cubicBezTo>
                <a:cubicBezTo>
                  <a:pt x="5366251" y="144667"/>
                  <a:pt x="5271736" y="296943"/>
                  <a:pt x="5326971" y="553998"/>
                </a:cubicBezTo>
                <a:cubicBezTo>
                  <a:pt x="5063911" y="598807"/>
                  <a:pt x="4947097" y="536749"/>
                  <a:pt x="4735085" y="553998"/>
                </a:cubicBezTo>
                <a:cubicBezTo>
                  <a:pt x="4523073" y="571247"/>
                  <a:pt x="4375654" y="553234"/>
                  <a:pt x="4196469" y="553998"/>
                </a:cubicBezTo>
                <a:cubicBezTo>
                  <a:pt x="4017284" y="554762"/>
                  <a:pt x="3820060" y="550552"/>
                  <a:pt x="3498044" y="553998"/>
                </a:cubicBezTo>
                <a:cubicBezTo>
                  <a:pt x="3176029" y="557444"/>
                  <a:pt x="3112329" y="490564"/>
                  <a:pt x="2799619" y="553998"/>
                </a:cubicBezTo>
                <a:cubicBezTo>
                  <a:pt x="2486909" y="617432"/>
                  <a:pt x="2446811" y="500220"/>
                  <a:pt x="2314273" y="553998"/>
                </a:cubicBezTo>
                <a:cubicBezTo>
                  <a:pt x="2181735" y="607776"/>
                  <a:pt x="1949452" y="511557"/>
                  <a:pt x="1722387" y="553998"/>
                </a:cubicBezTo>
                <a:cubicBezTo>
                  <a:pt x="1495322" y="596439"/>
                  <a:pt x="1365893" y="522481"/>
                  <a:pt x="1023962" y="553998"/>
                </a:cubicBezTo>
                <a:cubicBezTo>
                  <a:pt x="682031" y="585515"/>
                  <a:pt x="241431" y="463837"/>
                  <a:pt x="0" y="553998"/>
                </a:cubicBezTo>
                <a:cubicBezTo>
                  <a:pt x="-40318" y="428693"/>
                  <a:pt x="52328" y="2510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Plug in the numbers and we get</a:t>
            </a:r>
            <a:endParaRPr lang="en-GB" sz="3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/>
              <p:nvPr/>
            </p:nvSpPr>
            <p:spPr>
              <a:xfrm>
                <a:off x="4185780" y="5227899"/>
                <a:ext cx="3820439" cy="477054"/>
              </a:xfrm>
              <a:custGeom>
                <a:avLst/>
                <a:gdLst>
                  <a:gd name="connsiteX0" fmla="*/ 0 w 3820439"/>
                  <a:gd name="connsiteY0" fmla="*/ 0 h 477054"/>
                  <a:gd name="connsiteX1" fmla="*/ 507573 w 3820439"/>
                  <a:gd name="connsiteY1" fmla="*/ 0 h 477054"/>
                  <a:gd name="connsiteX2" fmla="*/ 938736 w 3820439"/>
                  <a:gd name="connsiteY2" fmla="*/ 0 h 477054"/>
                  <a:gd name="connsiteX3" fmla="*/ 1560922 w 3820439"/>
                  <a:gd name="connsiteY3" fmla="*/ 0 h 477054"/>
                  <a:gd name="connsiteX4" fmla="*/ 2068495 w 3820439"/>
                  <a:gd name="connsiteY4" fmla="*/ 0 h 477054"/>
                  <a:gd name="connsiteX5" fmla="*/ 2576067 w 3820439"/>
                  <a:gd name="connsiteY5" fmla="*/ 0 h 477054"/>
                  <a:gd name="connsiteX6" fmla="*/ 3198253 w 3820439"/>
                  <a:gd name="connsiteY6" fmla="*/ 0 h 477054"/>
                  <a:gd name="connsiteX7" fmla="*/ 3820439 w 3820439"/>
                  <a:gd name="connsiteY7" fmla="*/ 0 h 477054"/>
                  <a:gd name="connsiteX8" fmla="*/ 3820439 w 3820439"/>
                  <a:gd name="connsiteY8" fmla="*/ 477054 h 477054"/>
                  <a:gd name="connsiteX9" fmla="*/ 3351071 w 3820439"/>
                  <a:gd name="connsiteY9" fmla="*/ 477054 h 477054"/>
                  <a:gd name="connsiteX10" fmla="*/ 2805294 w 3820439"/>
                  <a:gd name="connsiteY10" fmla="*/ 477054 h 477054"/>
                  <a:gd name="connsiteX11" fmla="*/ 2259517 w 3820439"/>
                  <a:gd name="connsiteY11" fmla="*/ 477054 h 477054"/>
                  <a:gd name="connsiteX12" fmla="*/ 1751944 w 3820439"/>
                  <a:gd name="connsiteY12" fmla="*/ 477054 h 477054"/>
                  <a:gd name="connsiteX13" fmla="*/ 1129758 w 3820439"/>
                  <a:gd name="connsiteY13" fmla="*/ 477054 h 477054"/>
                  <a:gd name="connsiteX14" fmla="*/ 507573 w 3820439"/>
                  <a:gd name="connsiteY14" fmla="*/ 477054 h 477054"/>
                  <a:gd name="connsiteX15" fmla="*/ 0 w 3820439"/>
                  <a:gd name="connsiteY15" fmla="*/ 477054 h 477054"/>
                  <a:gd name="connsiteX16" fmla="*/ 0 w 3820439"/>
                  <a:gd name="connsiteY16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20439" h="477054" extrusionOk="0">
                    <a:moveTo>
                      <a:pt x="0" y="0"/>
                    </a:moveTo>
                    <a:cubicBezTo>
                      <a:pt x="126017" y="-56415"/>
                      <a:pt x="395690" y="44359"/>
                      <a:pt x="507573" y="0"/>
                    </a:cubicBezTo>
                    <a:cubicBezTo>
                      <a:pt x="619456" y="-44359"/>
                      <a:pt x="823422" y="9182"/>
                      <a:pt x="938736" y="0"/>
                    </a:cubicBezTo>
                    <a:cubicBezTo>
                      <a:pt x="1054050" y="-9182"/>
                      <a:pt x="1379469" y="64731"/>
                      <a:pt x="1560922" y="0"/>
                    </a:cubicBezTo>
                    <a:cubicBezTo>
                      <a:pt x="1742375" y="-64731"/>
                      <a:pt x="1868808" y="30780"/>
                      <a:pt x="2068495" y="0"/>
                    </a:cubicBezTo>
                    <a:cubicBezTo>
                      <a:pt x="2268182" y="-30780"/>
                      <a:pt x="2407473" y="21158"/>
                      <a:pt x="2576067" y="0"/>
                    </a:cubicBezTo>
                    <a:cubicBezTo>
                      <a:pt x="2744661" y="-21158"/>
                      <a:pt x="2995586" y="45624"/>
                      <a:pt x="3198253" y="0"/>
                    </a:cubicBezTo>
                    <a:cubicBezTo>
                      <a:pt x="3400920" y="-45624"/>
                      <a:pt x="3555712" y="2745"/>
                      <a:pt x="3820439" y="0"/>
                    </a:cubicBezTo>
                    <a:cubicBezTo>
                      <a:pt x="3866913" y="177951"/>
                      <a:pt x="3799004" y="260770"/>
                      <a:pt x="3820439" y="477054"/>
                    </a:cubicBezTo>
                    <a:cubicBezTo>
                      <a:pt x="3687201" y="515495"/>
                      <a:pt x="3580136" y="441456"/>
                      <a:pt x="3351071" y="477054"/>
                    </a:cubicBezTo>
                    <a:cubicBezTo>
                      <a:pt x="3122006" y="512652"/>
                      <a:pt x="2934139" y="474786"/>
                      <a:pt x="2805294" y="477054"/>
                    </a:cubicBezTo>
                    <a:cubicBezTo>
                      <a:pt x="2676449" y="479322"/>
                      <a:pt x="2424224" y="463968"/>
                      <a:pt x="2259517" y="477054"/>
                    </a:cubicBezTo>
                    <a:cubicBezTo>
                      <a:pt x="2094810" y="490140"/>
                      <a:pt x="1884633" y="437765"/>
                      <a:pt x="1751944" y="477054"/>
                    </a:cubicBezTo>
                    <a:cubicBezTo>
                      <a:pt x="1619255" y="516343"/>
                      <a:pt x="1333066" y="443690"/>
                      <a:pt x="1129758" y="477054"/>
                    </a:cubicBezTo>
                    <a:cubicBezTo>
                      <a:pt x="926450" y="510418"/>
                      <a:pt x="747075" y="444916"/>
                      <a:pt x="507573" y="477054"/>
                    </a:cubicBezTo>
                    <a:cubicBezTo>
                      <a:pt x="268072" y="509192"/>
                      <a:pt x="151453" y="458584"/>
                      <a:pt x="0" y="477054"/>
                    </a:cubicBezTo>
                    <a:cubicBezTo>
                      <a:pt x="-52943" y="256440"/>
                      <a:pt x="35147" y="11214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b="1" dirty="0"/>
                  <a:t>0.67</a:t>
                </a:r>
                <a14:m>
                  <m:oMath xmlns:m="http://schemas.openxmlformats.org/officeDocument/2006/math">
                    <m:r>
                      <a:rPr lang="en-GB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𝟎𝟗</m:t>
                    </m:r>
                  </m:oMath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95CF03-431E-EAF6-3333-86D43FC8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80" y="5227899"/>
                <a:ext cx="3820439" cy="477054"/>
              </a:xfrm>
              <a:prstGeom prst="rect">
                <a:avLst/>
              </a:prstGeom>
              <a:blipFill>
                <a:blip r:embed="rId17"/>
                <a:stretch>
                  <a:fillRect l="-1623" t="-2222" b="-1777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20439"/>
                          <a:gd name="connsiteY0" fmla="*/ 0 h 477054"/>
                          <a:gd name="connsiteX1" fmla="*/ 507573 w 3820439"/>
                          <a:gd name="connsiteY1" fmla="*/ 0 h 477054"/>
                          <a:gd name="connsiteX2" fmla="*/ 938736 w 3820439"/>
                          <a:gd name="connsiteY2" fmla="*/ 0 h 477054"/>
                          <a:gd name="connsiteX3" fmla="*/ 1560922 w 3820439"/>
                          <a:gd name="connsiteY3" fmla="*/ 0 h 477054"/>
                          <a:gd name="connsiteX4" fmla="*/ 2068495 w 3820439"/>
                          <a:gd name="connsiteY4" fmla="*/ 0 h 477054"/>
                          <a:gd name="connsiteX5" fmla="*/ 2576067 w 3820439"/>
                          <a:gd name="connsiteY5" fmla="*/ 0 h 477054"/>
                          <a:gd name="connsiteX6" fmla="*/ 3198253 w 3820439"/>
                          <a:gd name="connsiteY6" fmla="*/ 0 h 477054"/>
                          <a:gd name="connsiteX7" fmla="*/ 3820439 w 3820439"/>
                          <a:gd name="connsiteY7" fmla="*/ 0 h 477054"/>
                          <a:gd name="connsiteX8" fmla="*/ 3820439 w 3820439"/>
                          <a:gd name="connsiteY8" fmla="*/ 477054 h 477054"/>
                          <a:gd name="connsiteX9" fmla="*/ 3351071 w 3820439"/>
                          <a:gd name="connsiteY9" fmla="*/ 477054 h 477054"/>
                          <a:gd name="connsiteX10" fmla="*/ 2805294 w 3820439"/>
                          <a:gd name="connsiteY10" fmla="*/ 477054 h 477054"/>
                          <a:gd name="connsiteX11" fmla="*/ 2259517 w 3820439"/>
                          <a:gd name="connsiteY11" fmla="*/ 477054 h 477054"/>
                          <a:gd name="connsiteX12" fmla="*/ 1751944 w 3820439"/>
                          <a:gd name="connsiteY12" fmla="*/ 477054 h 477054"/>
                          <a:gd name="connsiteX13" fmla="*/ 1129758 w 3820439"/>
                          <a:gd name="connsiteY13" fmla="*/ 477054 h 477054"/>
                          <a:gd name="connsiteX14" fmla="*/ 507573 w 3820439"/>
                          <a:gd name="connsiteY14" fmla="*/ 477054 h 477054"/>
                          <a:gd name="connsiteX15" fmla="*/ 0 w 3820439"/>
                          <a:gd name="connsiteY15" fmla="*/ 477054 h 477054"/>
                          <a:gd name="connsiteX16" fmla="*/ 0 w 3820439"/>
                          <a:gd name="connsiteY16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20439" h="477054" extrusionOk="0">
                            <a:moveTo>
                              <a:pt x="0" y="0"/>
                            </a:moveTo>
                            <a:cubicBezTo>
                              <a:pt x="126017" y="-56415"/>
                              <a:pt x="395690" y="44359"/>
                              <a:pt x="507573" y="0"/>
                            </a:cubicBezTo>
                            <a:cubicBezTo>
                              <a:pt x="619456" y="-44359"/>
                              <a:pt x="823422" y="9182"/>
                              <a:pt x="938736" y="0"/>
                            </a:cubicBezTo>
                            <a:cubicBezTo>
                              <a:pt x="1054050" y="-9182"/>
                              <a:pt x="1379469" y="64731"/>
                              <a:pt x="1560922" y="0"/>
                            </a:cubicBezTo>
                            <a:cubicBezTo>
                              <a:pt x="1742375" y="-64731"/>
                              <a:pt x="1868808" y="30780"/>
                              <a:pt x="2068495" y="0"/>
                            </a:cubicBezTo>
                            <a:cubicBezTo>
                              <a:pt x="2268182" y="-30780"/>
                              <a:pt x="2407473" y="21158"/>
                              <a:pt x="2576067" y="0"/>
                            </a:cubicBezTo>
                            <a:cubicBezTo>
                              <a:pt x="2744661" y="-21158"/>
                              <a:pt x="2995586" y="45624"/>
                              <a:pt x="3198253" y="0"/>
                            </a:cubicBezTo>
                            <a:cubicBezTo>
                              <a:pt x="3400920" y="-45624"/>
                              <a:pt x="3555712" y="2745"/>
                              <a:pt x="3820439" y="0"/>
                            </a:cubicBezTo>
                            <a:cubicBezTo>
                              <a:pt x="3866913" y="177951"/>
                              <a:pt x="3799004" y="260770"/>
                              <a:pt x="3820439" y="477054"/>
                            </a:cubicBezTo>
                            <a:cubicBezTo>
                              <a:pt x="3687201" y="515495"/>
                              <a:pt x="3580136" y="441456"/>
                              <a:pt x="3351071" y="477054"/>
                            </a:cubicBezTo>
                            <a:cubicBezTo>
                              <a:pt x="3122006" y="512652"/>
                              <a:pt x="2934139" y="474786"/>
                              <a:pt x="2805294" y="477054"/>
                            </a:cubicBezTo>
                            <a:cubicBezTo>
                              <a:pt x="2676449" y="479322"/>
                              <a:pt x="2424224" y="463968"/>
                              <a:pt x="2259517" y="477054"/>
                            </a:cubicBezTo>
                            <a:cubicBezTo>
                              <a:pt x="2094810" y="490140"/>
                              <a:pt x="1884633" y="437765"/>
                              <a:pt x="1751944" y="477054"/>
                            </a:cubicBezTo>
                            <a:cubicBezTo>
                              <a:pt x="1619255" y="516343"/>
                              <a:pt x="1333066" y="443690"/>
                              <a:pt x="1129758" y="477054"/>
                            </a:cubicBezTo>
                            <a:cubicBezTo>
                              <a:pt x="926450" y="510418"/>
                              <a:pt x="747075" y="444916"/>
                              <a:pt x="507573" y="477054"/>
                            </a:cubicBezTo>
                            <a:cubicBezTo>
                              <a:pt x="268072" y="509192"/>
                              <a:pt x="151453" y="458584"/>
                              <a:pt x="0" y="477054"/>
                            </a:cubicBezTo>
                            <a:cubicBezTo>
                              <a:pt x="-52943" y="256440"/>
                              <a:pt x="35147" y="11214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191327" y="3930774"/>
            <a:ext cx="11096021" cy="1015663"/>
          </a:xfrm>
          <a:custGeom>
            <a:avLst/>
            <a:gdLst>
              <a:gd name="connsiteX0" fmla="*/ 0 w 11096021"/>
              <a:gd name="connsiteY0" fmla="*/ 0 h 1015663"/>
              <a:gd name="connsiteX1" fmla="*/ 473041 w 11096021"/>
              <a:gd name="connsiteY1" fmla="*/ 0 h 1015663"/>
              <a:gd name="connsiteX2" fmla="*/ 724161 w 11096021"/>
              <a:gd name="connsiteY2" fmla="*/ 0 h 1015663"/>
              <a:gd name="connsiteX3" fmla="*/ 1530083 w 11096021"/>
              <a:gd name="connsiteY3" fmla="*/ 0 h 1015663"/>
              <a:gd name="connsiteX4" fmla="*/ 2003124 w 11096021"/>
              <a:gd name="connsiteY4" fmla="*/ 0 h 1015663"/>
              <a:gd name="connsiteX5" fmla="*/ 2476165 w 11096021"/>
              <a:gd name="connsiteY5" fmla="*/ 0 h 1015663"/>
              <a:gd name="connsiteX6" fmla="*/ 3282086 w 11096021"/>
              <a:gd name="connsiteY6" fmla="*/ 0 h 1015663"/>
              <a:gd name="connsiteX7" fmla="*/ 3644167 w 11096021"/>
              <a:gd name="connsiteY7" fmla="*/ 0 h 1015663"/>
              <a:gd name="connsiteX8" fmla="*/ 4450088 w 11096021"/>
              <a:gd name="connsiteY8" fmla="*/ 0 h 1015663"/>
              <a:gd name="connsiteX9" fmla="*/ 5256010 w 11096021"/>
              <a:gd name="connsiteY9" fmla="*/ 0 h 1015663"/>
              <a:gd name="connsiteX10" fmla="*/ 5840011 w 11096021"/>
              <a:gd name="connsiteY10" fmla="*/ 0 h 1015663"/>
              <a:gd name="connsiteX11" fmla="*/ 6645933 w 11096021"/>
              <a:gd name="connsiteY11" fmla="*/ 0 h 1015663"/>
              <a:gd name="connsiteX12" fmla="*/ 7118973 w 11096021"/>
              <a:gd name="connsiteY12" fmla="*/ 0 h 1015663"/>
              <a:gd name="connsiteX13" fmla="*/ 7592014 w 11096021"/>
              <a:gd name="connsiteY13" fmla="*/ 0 h 1015663"/>
              <a:gd name="connsiteX14" fmla="*/ 8286976 w 11096021"/>
              <a:gd name="connsiteY14" fmla="*/ 0 h 1015663"/>
              <a:gd name="connsiteX15" fmla="*/ 8760017 w 11096021"/>
              <a:gd name="connsiteY15" fmla="*/ 0 h 1015663"/>
              <a:gd name="connsiteX16" fmla="*/ 9565938 w 11096021"/>
              <a:gd name="connsiteY16" fmla="*/ 0 h 1015663"/>
              <a:gd name="connsiteX17" fmla="*/ 10371860 w 11096021"/>
              <a:gd name="connsiteY17" fmla="*/ 0 h 1015663"/>
              <a:gd name="connsiteX18" fmla="*/ 11096021 w 11096021"/>
              <a:gd name="connsiteY18" fmla="*/ 0 h 1015663"/>
              <a:gd name="connsiteX19" fmla="*/ 11096021 w 11096021"/>
              <a:gd name="connsiteY19" fmla="*/ 497675 h 1015663"/>
              <a:gd name="connsiteX20" fmla="*/ 11096021 w 11096021"/>
              <a:gd name="connsiteY20" fmla="*/ 1015663 h 1015663"/>
              <a:gd name="connsiteX21" fmla="*/ 10733940 w 11096021"/>
              <a:gd name="connsiteY21" fmla="*/ 1015663 h 1015663"/>
              <a:gd name="connsiteX22" fmla="*/ 10149939 w 11096021"/>
              <a:gd name="connsiteY22" fmla="*/ 1015663 h 1015663"/>
              <a:gd name="connsiteX23" fmla="*/ 9787859 w 11096021"/>
              <a:gd name="connsiteY23" fmla="*/ 1015663 h 1015663"/>
              <a:gd name="connsiteX24" fmla="*/ 9203857 w 11096021"/>
              <a:gd name="connsiteY24" fmla="*/ 1015663 h 1015663"/>
              <a:gd name="connsiteX25" fmla="*/ 8952737 w 11096021"/>
              <a:gd name="connsiteY25" fmla="*/ 1015663 h 1015663"/>
              <a:gd name="connsiteX26" fmla="*/ 8701616 w 11096021"/>
              <a:gd name="connsiteY26" fmla="*/ 1015663 h 1015663"/>
              <a:gd name="connsiteX27" fmla="*/ 8117615 w 11096021"/>
              <a:gd name="connsiteY27" fmla="*/ 1015663 h 1015663"/>
              <a:gd name="connsiteX28" fmla="*/ 7755535 w 11096021"/>
              <a:gd name="connsiteY28" fmla="*/ 1015663 h 1015663"/>
              <a:gd name="connsiteX29" fmla="*/ 7060573 w 11096021"/>
              <a:gd name="connsiteY29" fmla="*/ 1015663 h 1015663"/>
              <a:gd name="connsiteX30" fmla="*/ 6698493 w 11096021"/>
              <a:gd name="connsiteY30" fmla="*/ 1015663 h 1015663"/>
              <a:gd name="connsiteX31" fmla="*/ 6003531 w 11096021"/>
              <a:gd name="connsiteY31" fmla="*/ 1015663 h 1015663"/>
              <a:gd name="connsiteX32" fmla="*/ 5752411 w 11096021"/>
              <a:gd name="connsiteY32" fmla="*/ 1015663 h 1015663"/>
              <a:gd name="connsiteX33" fmla="*/ 5057450 w 11096021"/>
              <a:gd name="connsiteY33" fmla="*/ 1015663 h 1015663"/>
              <a:gd name="connsiteX34" fmla="*/ 4695369 w 11096021"/>
              <a:gd name="connsiteY34" fmla="*/ 1015663 h 1015663"/>
              <a:gd name="connsiteX35" fmla="*/ 4444248 w 11096021"/>
              <a:gd name="connsiteY35" fmla="*/ 1015663 h 1015663"/>
              <a:gd name="connsiteX36" fmla="*/ 4082168 w 11096021"/>
              <a:gd name="connsiteY36" fmla="*/ 1015663 h 1015663"/>
              <a:gd name="connsiteX37" fmla="*/ 3387206 w 11096021"/>
              <a:gd name="connsiteY37" fmla="*/ 1015663 h 1015663"/>
              <a:gd name="connsiteX38" fmla="*/ 3025126 w 11096021"/>
              <a:gd name="connsiteY38" fmla="*/ 1015663 h 1015663"/>
              <a:gd name="connsiteX39" fmla="*/ 2774005 w 11096021"/>
              <a:gd name="connsiteY39" fmla="*/ 1015663 h 1015663"/>
              <a:gd name="connsiteX40" fmla="*/ 2411925 w 11096021"/>
              <a:gd name="connsiteY40" fmla="*/ 1015663 h 1015663"/>
              <a:gd name="connsiteX41" fmla="*/ 1938884 w 11096021"/>
              <a:gd name="connsiteY41" fmla="*/ 1015663 h 1015663"/>
              <a:gd name="connsiteX42" fmla="*/ 1354883 w 11096021"/>
              <a:gd name="connsiteY42" fmla="*/ 1015663 h 1015663"/>
              <a:gd name="connsiteX43" fmla="*/ 992802 w 11096021"/>
              <a:gd name="connsiteY43" fmla="*/ 1015663 h 1015663"/>
              <a:gd name="connsiteX44" fmla="*/ 0 w 11096021"/>
              <a:gd name="connsiteY44" fmla="*/ 1015663 h 1015663"/>
              <a:gd name="connsiteX45" fmla="*/ 0 w 11096021"/>
              <a:gd name="connsiteY45" fmla="*/ 507832 h 1015663"/>
              <a:gd name="connsiteX46" fmla="*/ 0 w 11096021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96021" h="1015663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38911" y="239439"/>
                  <a:pt x="11070725" y="257216"/>
                  <a:pt x="11096021" y="497675"/>
                </a:cubicBezTo>
                <a:cubicBezTo>
                  <a:pt x="11121317" y="738135"/>
                  <a:pt x="11092738" y="853060"/>
                  <a:pt x="11096021" y="1015663"/>
                </a:cubicBezTo>
                <a:cubicBezTo>
                  <a:pt x="11014337" y="1055240"/>
                  <a:pt x="10866561" y="1007345"/>
                  <a:pt x="10733940" y="1015663"/>
                </a:cubicBezTo>
                <a:cubicBezTo>
                  <a:pt x="10601319" y="1023981"/>
                  <a:pt x="10333615" y="961306"/>
                  <a:pt x="10149939" y="1015663"/>
                </a:cubicBezTo>
                <a:cubicBezTo>
                  <a:pt x="9966263" y="1070020"/>
                  <a:pt x="9868085" y="990809"/>
                  <a:pt x="9787859" y="1015663"/>
                </a:cubicBezTo>
                <a:cubicBezTo>
                  <a:pt x="9707633" y="1040517"/>
                  <a:pt x="9476118" y="986840"/>
                  <a:pt x="9203857" y="1015663"/>
                </a:cubicBezTo>
                <a:cubicBezTo>
                  <a:pt x="8931596" y="1044486"/>
                  <a:pt x="9047789" y="1003754"/>
                  <a:pt x="8952737" y="1015663"/>
                </a:cubicBezTo>
                <a:cubicBezTo>
                  <a:pt x="8857685" y="1027572"/>
                  <a:pt x="8792509" y="1012067"/>
                  <a:pt x="8701616" y="1015663"/>
                </a:cubicBezTo>
                <a:cubicBezTo>
                  <a:pt x="8610723" y="1019259"/>
                  <a:pt x="8336106" y="990698"/>
                  <a:pt x="8117615" y="1015663"/>
                </a:cubicBezTo>
                <a:cubicBezTo>
                  <a:pt x="7899124" y="1040628"/>
                  <a:pt x="7859961" y="985727"/>
                  <a:pt x="7755535" y="1015663"/>
                </a:cubicBezTo>
                <a:cubicBezTo>
                  <a:pt x="7651109" y="1045599"/>
                  <a:pt x="7214516" y="966981"/>
                  <a:pt x="7060573" y="1015663"/>
                </a:cubicBezTo>
                <a:cubicBezTo>
                  <a:pt x="6906630" y="1064345"/>
                  <a:pt x="6787152" y="988290"/>
                  <a:pt x="6698493" y="1015663"/>
                </a:cubicBezTo>
                <a:cubicBezTo>
                  <a:pt x="6609834" y="1043036"/>
                  <a:pt x="6271879" y="970443"/>
                  <a:pt x="6003531" y="1015663"/>
                </a:cubicBezTo>
                <a:cubicBezTo>
                  <a:pt x="5735183" y="1060883"/>
                  <a:pt x="5853315" y="989815"/>
                  <a:pt x="5752411" y="1015663"/>
                </a:cubicBezTo>
                <a:cubicBezTo>
                  <a:pt x="5651507" y="1041511"/>
                  <a:pt x="5219504" y="933750"/>
                  <a:pt x="5057450" y="1015663"/>
                </a:cubicBezTo>
                <a:cubicBezTo>
                  <a:pt x="4895396" y="1097576"/>
                  <a:pt x="4854524" y="972501"/>
                  <a:pt x="4695369" y="1015663"/>
                </a:cubicBezTo>
                <a:cubicBezTo>
                  <a:pt x="4536214" y="1058825"/>
                  <a:pt x="4550611" y="1006778"/>
                  <a:pt x="4444248" y="1015663"/>
                </a:cubicBezTo>
                <a:cubicBezTo>
                  <a:pt x="4337885" y="1024548"/>
                  <a:pt x="4158654" y="972873"/>
                  <a:pt x="4082168" y="1015663"/>
                </a:cubicBezTo>
                <a:cubicBezTo>
                  <a:pt x="4005682" y="1058453"/>
                  <a:pt x="3589146" y="1003550"/>
                  <a:pt x="3387206" y="1015663"/>
                </a:cubicBezTo>
                <a:cubicBezTo>
                  <a:pt x="3185266" y="1027776"/>
                  <a:pt x="3108585" y="987876"/>
                  <a:pt x="3025126" y="1015663"/>
                </a:cubicBezTo>
                <a:cubicBezTo>
                  <a:pt x="2941667" y="1043450"/>
                  <a:pt x="2872591" y="1007230"/>
                  <a:pt x="2774005" y="1015663"/>
                </a:cubicBezTo>
                <a:cubicBezTo>
                  <a:pt x="2675419" y="1024096"/>
                  <a:pt x="2519530" y="976141"/>
                  <a:pt x="2411925" y="1015663"/>
                </a:cubicBezTo>
                <a:cubicBezTo>
                  <a:pt x="2304320" y="1055185"/>
                  <a:pt x="2097922" y="999628"/>
                  <a:pt x="1938884" y="1015663"/>
                </a:cubicBezTo>
                <a:cubicBezTo>
                  <a:pt x="1779846" y="1031698"/>
                  <a:pt x="1616184" y="988169"/>
                  <a:pt x="1354883" y="1015663"/>
                </a:cubicBezTo>
                <a:cubicBezTo>
                  <a:pt x="1093582" y="1043157"/>
                  <a:pt x="1131065" y="986522"/>
                  <a:pt x="992802" y="1015663"/>
                </a:cubicBezTo>
                <a:cubicBezTo>
                  <a:pt x="854539" y="1044804"/>
                  <a:pt x="218069" y="995858"/>
                  <a:pt x="0" y="1015663"/>
                </a:cubicBezTo>
                <a:cubicBezTo>
                  <a:pt x="-7476" y="776967"/>
                  <a:pt x="44241" y="724560"/>
                  <a:pt x="0" y="507832"/>
                </a:cubicBezTo>
                <a:cubicBezTo>
                  <a:pt x="-44241" y="291104"/>
                  <a:pt x="10806" y="1871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Now, just like what we did before, we start with an initial guess about the probability that any message, regardless of what it says, is </a:t>
            </a:r>
            <a:r>
              <a:rPr lang="en-GB" sz="3000" b="1" dirty="0">
                <a:solidFill>
                  <a:srgbClr val="FF0000"/>
                </a:solidFill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8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5AB358-2ED1-BF44-BA52-F5DE7D78AE8B}"/>
              </a:ext>
            </a:extLst>
          </p:cNvPr>
          <p:cNvSpPr txBox="1"/>
          <p:nvPr/>
        </p:nvSpPr>
        <p:spPr>
          <a:xfrm>
            <a:off x="4608676" y="2600422"/>
            <a:ext cx="5768702" cy="1708160"/>
          </a:xfrm>
          <a:custGeom>
            <a:avLst/>
            <a:gdLst>
              <a:gd name="connsiteX0" fmla="*/ 0 w 5768702"/>
              <a:gd name="connsiteY0" fmla="*/ 0 h 1708160"/>
              <a:gd name="connsiteX1" fmla="*/ 519183 w 5768702"/>
              <a:gd name="connsiteY1" fmla="*/ 0 h 1708160"/>
              <a:gd name="connsiteX2" fmla="*/ 922992 w 5768702"/>
              <a:gd name="connsiteY2" fmla="*/ 0 h 1708160"/>
              <a:gd name="connsiteX3" fmla="*/ 1615237 w 5768702"/>
              <a:gd name="connsiteY3" fmla="*/ 0 h 1708160"/>
              <a:gd name="connsiteX4" fmla="*/ 2134420 w 5768702"/>
              <a:gd name="connsiteY4" fmla="*/ 0 h 1708160"/>
              <a:gd name="connsiteX5" fmla="*/ 2653603 w 5768702"/>
              <a:gd name="connsiteY5" fmla="*/ 0 h 1708160"/>
              <a:gd name="connsiteX6" fmla="*/ 3345847 w 5768702"/>
              <a:gd name="connsiteY6" fmla="*/ 0 h 1708160"/>
              <a:gd name="connsiteX7" fmla="*/ 3807343 w 5768702"/>
              <a:gd name="connsiteY7" fmla="*/ 0 h 1708160"/>
              <a:gd name="connsiteX8" fmla="*/ 4499588 w 5768702"/>
              <a:gd name="connsiteY8" fmla="*/ 0 h 1708160"/>
              <a:gd name="connsiteX9" fmla="*/ 5191832 w 5768702"/>
              <a:gd name="connsiteY9" fmla="*/ 0 h 1708160"/>
              <a:gd name="connsiteX10" fmla="*/ 5768702 w 5768702"/>
              <a:gd name="connsiteY10" fmla="*/ 0 h 1708160"/>
              <a:gd name="connsiteX11" fmla="*/ 5768702 w 5768702"/>
              <a:gd name="connsiteY11" fmla="*/ 603550 h 1708160"/>
              <a:gd name="connsiteX12" fmla="*/ 5768702 w 5768702"/>
              <a:gd name="connsiteY12" fmla="*/ 1190018 h 1708160"/>
              <a:gd name="connsiteX13" fmla="*/ 5768702 w 5768702"/>
              <a:gd name="connsiteY13" fmla="*/ 1708160 h 1708160"/>
              <a:gd name="connsiteX14" fmla="*/ 5191832 w 5768702"/>
              <a:gd name="connsiteY14" fmla="*/ 1708160 h 1708160"/>
              <a:gd name="connsiteX15" fmla="*/ 4730336 w 5768702"/>
              <a:gd name="connsiteY15" fmla="*/ 1708160 h 1708160"/>
              <a:gd name="connsiteX16" fmla="*/ 4153465 w 5768702"/>
              <a:gd name="connsiteY16" fmla="*/ 1708160 h 1708160"/>
              <a:gd name="connsiteX17" fmla="*/ 3461221 w 5768702"/>
              <a:gd name="connsiteY17" fmla="*/ 1708160 h 1708160"/>
              <a:gd name="connsiteX18" fmla="*/ 2884351 w 5768702"/>
              <a:gd name="connsiteY18" fmla="*/ 1708160 h 1708160"/>
              <a:gd name="connsiteX19" fmla="*/ 2480542 w 5768702"/>
              <a:gd name="connsiteY19" fmla="*/ 1708160 h 1708160"/>
              <a:gd name="connsiteX20" fmla="*/ 2019046 w 5768702"/>
              <a:gd name="connsiteY20" fmla="*/ 1708160 h 1708160"/>
              <a:gd name="connsiteX21" fmla="*/ 1326801 w 5768702"/>
              <a:gd name="connsiteY21" fmla="*/ 1708160 h 1708160"/>
              <a:gd name="connsiteX22" fmla="*/ 749931 w 5768702"/>
              <a:gd name="connsiteY22" fmla="*/ 1708160 h 1708160"/>
              <a:gd name="connsiteX23" fmla="*/ 0 w 5768702"/>
              <a:gd name="connsiteY23" fmla="*/ 1708160 h 1708160"/>
              <a:gd name="connsiteX24" fmla="*/ 0 w 5768702"/>
              <a:gd name="connsiteY24" fmla="*/ 1138773 h 1708160"/>
              <a:gd name="connsiteX25" fmla="*/ 0 w 5768702"/>
              <a:gd name="connsiteY25" fmla="*/ 620631 h 1708160"/>
              <a:gd name="connsiteX26" fmla="*/ 0 w 5768702"/>
              <a:gd name="connsiteY2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68702" h="1708160" extrusionOk="0">
                <a:moveTo>
                  <a:pt x="0" y="0"/>
                </a:moveTo>
                <a:cubicBezTo>
                  <a:pt x="247723" y="-54739"/>
                  <a:pt x="301803" y="38109"/>
                  <a:pt x="519183" y="0"/>
                </a:cubicBezTo>
                <a:cubicBezTo>
                  <a:pt x="736563" y="-38109"/>
                  <a:pt x="725789" y="45504"/>
                  <a:pt x="922992" y="0"/>
                </a:cubicBezTo>
                <a:cubicBezTo>
                  <a:pt x="1120195" y="-45504"/>
                  <a:pt x="1423450" y="80182"/>
                  <a:pt x="1615237" y="0"/>
                </a:cubicBezTo>
                <a:cubicBezTo>
                  <a:pt x="1807025" y="-80182"/>
                  <a:pt x="1955699" y="36178"/>
                  <a:pt x="2134420" y="0"/>
                </a:cubicBezTo>
                <a:cubicBezTo>
                  <a:pt x="2313141" y="-36178"/>
                  <a:pt x="2480095" y="16219"/>
                  <a:pt x="2653603" y="0"/>
                </a:cubicBezTo>
                <a:cubicBezTo>
                  <a:pt x="2827111" y="-16219"/>
                  <a:pt x="3097717" y="27625"/>
                  <a:pt x="3345847" y="0"/>
                </a:cubicBezTo>
                <a:cubicBezTo>
                  <a:pt x="3593977" y="-27625"/>
                  <a:pt x="3692152" y="26117"/>
                  <a:pt x="3807343" y="0"/>
                </a:cubicBezTo>
                <a:cubicBezTo>
                  <a:pt x="3922534" y="-26117"/>
                  <a:pt x="4187459" y="63140"/>
                  <a:pt x="4499588" y="0"/>
                </a:cubicBezTo>
                <a:cubicBezTo>
                  <a:pt x="4811718" y="-63140"/>
                  <a:pt x="4982872" y="18579"/>
                  <a:pt x="5191832" y="0"/>
                </a:cubicBezTo>
                <a:cubicBezTo>
                  <a:pt x="5400792" y="-18579"/>
                  <a:pt x="5518559" y="10399"/>
                  <a:pt x="5768702" y="0"/>
                </a:cubicBezTo>
                <a:cubicBezTo>
                  <a:pt x="5834987" y="248369"/>
                  <a:pt x="5752817" y="439041"/>
                  <a:pt x="5768702" y="603550"/>
                </a:cubicBezTo>
                <a:cubicBezTo>
                  <a:pt x="5784587" y="768059"/>
                  <a:pt x="5766988" y="967128"/>
                  <a:pt x="5768702" y="1190018"/>
                </a:cubicBezTo>
                <a:cubicBezTo>
                  <a:pt x="5770416" y="1412908"/>
                  <a:pt x="5764359" y="1575589"/>
                  <a:pt x="5768702" y="1708160"/>
                </a:cubicBezTo>
                <a:cubicBezTo>
                  <a:pt x="5562044" y="1711603"/>
                  <a:pt x="5414882" y="1678389"/>
                  <a:pt x="5191832" y="1708160"/>
                </a:cubicBezTo>
                <a:cubicBezTo>
                  <a:pt x="4968782" y="1737931"/>
                  <a:pt x="4958278" y="1669344"/>
                  <a:pt x="4730336" y="1708160"/>
                </a:cubicBezTo>
                <a:cubicBezTo>
                  <a:pt x="4502394" y="1746976"/>
                  <a:pt x="4359459" y="1640199"/>
                  <a:pt x="4153465" y="1708160"/>
                </a:cubicBezTo>
                <a:cubicBezTo>
                  <a:pt x="3947471" y="1776121"/>
                  <a:pt x="3760751" y="1651679"/>
                  <a:pt x="3461221" y="1708160"/>
                </a:cubicBezTo>
                <a:cubicBezTo>
                  <a:pt x="3161691" y="1764641"/>
                  <a:pt x="3040636" y="1661378"/>
                  <a:pt x="2884351" y="1708160"/>
                </a:cubicBezTo>
                <a:cubicBezTo>
                  <a:pt x="2728066" y="1754942"/>
                  <a:pt x="2577456" y="1665649"/>
                  <a:pt x="2480542" y="1708160"/>
                </a:cubicBezTo>
                <a:cubicBezTo>
                  <a:pt x="2383628" y="1750671"/>
                  <a:pt x="2245873" y="1682526"/>
                  <a:pt x="2019046" y="1708160"/>
                </a:cubicBezTo>
                <a:cubicBezTo>
                  <a:pt x="1792219" y="1733794"/>
                  <a:pt x="1505694" y="1687931"/>
                  <a:pt x="1326801" y="1708160"/>
                </a:cubicBezTo>
                <a:cubicBezTo>
                  <a:pt x="1147908" y="1728389"/>
                  <a:pt x="996876" y="1645600"/>
                  <a:pt x="749931" y="1708160"/>
                </a:cubicBezTo>
                <a:cubicBezTo>
                  <a:pt x="502986" y="1770720"/>
                  <a:pt x="173512" y="1641565"/>
                  <a:pt x="0" y="1708160"/>
                </a:cubicBezTo>
                <a:cubicBezTo>
                  <a:pt x="-6256" y="1470899"/>
                  <a:pt x="60469" y="1266297"/>
                  <a:pt x="0" y="1138773"/>
                </a:cubicBezTo>
                <a:cubicBezTo>
                  <a:pt x="-60469" y="1011249"/>
                  <a:pt x="20357" y="798660"/>
                  <a:pt x="0" y="620631"/>
                </a:cubicBezTo>
                <a:cubicBezTo>
                  <a:pt x="-20357" y="442602"/>
                  <a:pt x="57128" y="1446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dirty="0"/>
              <a:t>From the </a:t>
            </a:r>
            <a:r>
              <a:rPr lang="en-GB" sz="3500" b="1" dirty="0"/>
              <a:t>12 email messages </a:t>
            </a:r>
            <a:r>
              <a:rPr lang="en-GB" sz="3500" dirty="0"/>
              <a:t>you have collected, </a:t>
            </a:r>
            <a:r>
              <a:rPr lang="en-GB" sz="3500" b="1" dirty="0">
                <a:solidFill>
                  <a:srgbClr val="0070C0"/>
                </a:solidFill>
              </a:rPr>
              <a:t>8 are normal messages</a:t>
            </a:r>
          </a:p>
        </p:txBody>
      </p:sp>
    </p:spTree>
    <p:extLst>
      <p:ext uri="{BB962C8B-B14F-4D97-AF65-F5344CB8AC3E}">
        <p14:creationId xmlns:p14="http://schemas.microsoft.com/office/powerpoint/2010/main" val="13662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D7706B-401B-4F7C-1EB8-4B328B78E42A}"/>
              </a:ext>
            </a:extLst>
          </p:cNvPr>
          <p:cNvSpPr txBox="1"/>
          <p:nvPr/>
        </p:nvSpPr>
        <p:spPr>
          <a:xfrm>
            <a:off x="191327" y="3930774"/>
            <a:ext cx="11096021" cy="1015663"/>
          </a:xfrm>
          <a:custGeom>
            <a:avLst/>
            <a:gdLst>
              <a:gd name="connsiteX0" fmla="*/ 0 w 11096021"/>
              <a:gd name="connsiteY0" fmla="*/ 0 h 1015663"/>
              <a:gd name="connsiteX1" fmla="*/ 473041 w 11096021"/>
              <a:gd name="connsiteY1" fmla="*/ 0 h 1015663"/>
              <a:gd name="connsiteX2" fmla="*/ 724161 w 11096021"/>
              <a:gd name="connsiteY2" fmla="*/ 0 h 1015663"/>
              <a:gd name="connsiteX3" fmla="*/ 1530083 w 11096021"/>
              <a:gd name="connsiteY3" fmla="*/ 0 h 1015663"/>
              <a:gd name="connsiteX4" fmla="*/ 2003124 w 11096021"/>
              <a:gd name="connsiteY4" fmla="*/ 0 h 1015663"/>
              <a:gd name="connsiteX5" fmla="*/ 2476165 w 11096021"/>
              <a:gd name="connsiteY5" fmla="*/ 0 h 1015663"/>
              <a:gd name="connsiteX6" fmla="*/ 3282086 w 11096021"/>
              <a:gd name="connsiteY6" fmla="*/ 0 h 1015663"/>
              <a:gd name="connsiteX7" fmla="*/ 3644167 w 11096021"/>
              <a:gd name="connsiteY7" fmla="*/ 0 h 1015663"/>
              <a:gd name="connsiteX8" fmla="*/ 4450088 w 11096021"/>
              <a:gd name="connsiteY8" fmla="*/ 0 h 1015663"/>
              <a:gd name="connsiteX9" fmla="*/ 5256010 w 11096021"/>
              <a:gd name="connsiteY9" fmla="*/ 0 h 1015663"/>
              <a:gd name="connsiteX10" fmla="*/ 5840011 w 11096021"/>
              <a:gd name="connsiteY10" fmla="*/ 0 h 1015663"/>
              <a:gd name="connsiteX11" fmla="*/ 6645933 w 11096021"/>
              <a:gd name="connsiteY11" fmla="*/ 0 h 1015663"/>
              <a:gd name="connsiteX12" fmla="*/ 7118973 w 11096021"/>
              <a:gd name="connsiteY12" fmla="*/ 0 h 1015663"/>
              <a:gd name="connsiteX13" fmla="*/ 7592014 w 11096021"/>
              <a:gd name="connsiteY13" fmla="*/ 0 h 1015663"/>
              <a:gd name="connsiteX14" fmla="*/ 8286976 w 11096021"/>
              <a:gd name="connsiteY14" fmla="*/ 0 h 1015663"/>
              <a:gd name="connsiteX15" fmla="*/ 8760017 w 11096021"/>
              <a:gd name="connsiteY15" fmla="*/ 0 h 1015663"/>
              <a:gd name="connsiteX16" fmla="*/ 9565938 w 11096021"/>
              <a:gd name="connsiteY16" fmla="*/ 0 h 1015663"/>
              <a:gd name="connsiteX17" fmla="*/ 10371860 w 11096021"/>
              <a:gd name="connsiteY17" fmla="*/ 0 h 1015663"/>
              <a:gd name="connsiteX18" fmla="*/ 11096021 w 11096021"/>
              <a:gd name="connsiteY18" fmla="*/ 0 h 1015663"/>
              <a:gd name="connsiteX19" fmla="*/ 11096021 w 11096021"/>
              <a:gd name="connsiteY19" fmla="*/ 497675 h 1015663"/>
              <a:gd name="connsiteX20" fmla="*/ 11096021 w 11096021"/>
              <a:gd name="connsiteY20" fmla="*/ 1015663 h 1015663"/>
              <a:gd name="connsiteX21" fmla="*/ 10733940 w 11096021"/>
              <a:gd name="connsiteY21" fmla="*/ 1015663 h 1015663"/>
              <a:gd name="connsiteX22" fmla="*/ 10149939 w 11096021"/>
              <a:gd name="connsiteY22" fmla="*/ 1015663 h 1015663"/>
              <a:gd name="connsiteX23" fmla="*/ 9787859 w 11096021"/>
              <a:gd name="connsiteY23" fmla="*/ 1015663 h 1015663"/>
              <a:gd name="connsiteX24" fmla="*/ 9203857 w 11096021"/>
              <a:gd name="connsiteY24" fmla="*/ 1015663 h 1015663"/>
              <a:gd name="connsiteX25" fmla="*/ 8952737 w 11096021"/>
              <a:gd name="connsiteY25" fmla="*/ 1015663 h 1015663"/>
              <a:gd name="connsiteX26" fmla="*/ 8701616 w 11096021"/>
              <a:gd name="connsiteY26" fmla="*/ 1015663 h 1015663"/>
              <a:gd name="connsiteX27" fmla="*/ 8117615 w 11096021"/>
              <a:gd name="connsiteY27" fmla="*/ 1015663 h 1015663"/>
              <a:gd name="connsiteX28" fmla="*/ 7755535 w 11096021"/>
              <a:gd name="connsiteY28" fmla="*/ 1015663 h 1015663"/>
              <a:gd name="connsiteX29" fmla="*/ 7060573 w 11096021"/>
              <a:gd name="connsiteY29" fmla="*/ 1015663 h 1015663"/>
              <a:gd name="connsiteX30" fmla="*/ 6698493 w 11096021"/>
              <a:gd name="connsiteY30" fmla="*/ 1015663 h 1015663"/>
              <a:gd name="connsiteX31" fmla="*/ 6003531 w 11096021"/>
              <a:gd name="connsiteY31" fmla="*/ 1015663 h 1015663"/>
              <a:gd name="connsiteX32" fmla="*/ 5752411 w 11096021"/>
              <a:gd name="connsiteY32" fmla="*/ 1015663 h 1015663"/>
              <a:gd name="connsiteX33" fmla="*/ 5057450 w 11096021"/>
              <a:gd name="connsiteY33" fmla="*/ 1015663 h 1015663"/>
              <a:gd name="connsiteX34" fmla="*/ 4695369 w 11096021"/>
              <a:gd name="connsiteY34" fmla="*/ 1015663 h 1015663"/>
              <a:gd name="connsiteX35" fmla="*/ 4444248 w 11096021"/>
              <a:gd name="connsiteY35" fmla="*/ 1015663 h 1015663"/>
              <a:gd name="connsiteX36" fmla="*/ 4082168 w 11096021"/>
              <a:gd name="connsiteY36" fmla="*/ 1015663 h 1015663"/>
              <a:gd name="connsiteX37" fmla="*/ 3387206 w 11096021"/>
              <a:gd name="connsiteY37" fmla="*/ 1015663 h 1015663"/>
              <a:gd name="connsiteX38" fmla="*/ 3025126 w 11096021"/>
              <a:gd name="connsiteY38" fmla="*/ 1015663 h 1015663"/>
              <a:gd name="connsiteX39" fmla="*/ 2774005 w 11096021"/>
              <a:gd name="connsiteY39" fmla="*/ 1015663 h 1015663"/>
              <a:gd name="connsiteX40" fmla="*/ 2411925 w 11096021"/>
              <a:gd name="connsiteY40" fmla="*/ 1015663 h 1015663"/>
              <a:gd name="connsiteX41" fmla="*/ 1938884 w 11096021"/>
              <a:gd name="connsiteY41" fmla="*/ 1015663 h 1015663"/>
              <a:gd name="connsiteX42" fmla="*/ 1354883 w 11096021"/>
              <a:gd name="connsiteY42" fmla="*/ 1015663 h 1015663"/>
              <a:gd name="connsiteX43" fmla="*/ 992802 w 11096021"/>
              <a:gd name="connsiteY43" fmla="*/ 1015663 h 1015663"/>
              <a:gd name="connsiteX44" fmla="*/ 0 w 11096021"/>
              <a:gd name="connsiteY44" fmla="*/ 1015663 h 1015663"/>
              <a:gd name="connsiteX45" fmla="*/ 0 w 11096021"/>
              <a:gd name="connsiteY45" fmla="*/ 507832 h 1015663"/>
              <a:gd name="connsiteX46" fmla="*/ 0 w 11096021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96021" h="1015663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38911" y="239439"/>
                  <a:pt x="11070725" y="257216"/>
                  <a:pt x="11096021" y="497675"/>
                </a:cubicBezTo>
                <a:cubicBezTo>
                  <a:pt x="11121317" y="738135"/>
                  <a:pt x="11092738" y="853060"/>
                  <a:pt x="11096021" y="1015663"/>
                </a:cubicBezTo>
                <a:cubicBezTo>
                  <a:pt x="11014337" y="1055240"/>
                  <a:pt x="10866561" y="1007345"/>
                  <a:pt x="10733940" y="1015663"/>
                </a:cubicBezTo>
                <a:cubicBezTo>
                  <a:pt x="10601319" y="1023981"/>
                  <a:pt x="10333615" y="961306"/>
                  <a:pt x="10149939" y="1015663"/>
                </a:cubicBezTo>
                <a:cubicBezTo>
                  <a:pt x="9966263" y="1070020"/>
                  <a:pt x="9868085" y="990809"/>
                  <a:pt x="9787859" y="1015663"/>
                </a:cubicBezTo>
                <a:cubicBezTo>
                  <a:pt x="9707633" y="1040517"/>
                  <a:pt x="9476118" y="986840"/>
                  <a:pt x="9203857" y="1015663"/>
                </a:cubicBezTo>
                <a:cubicBezTo>
                  <a:pt x="8931596" y="1044486"/>
                  <a:pt x="9047789" y="1003754"/>
                  <a:pt x="8952737" y="1015663"/>
                </a:cubicBezTo>
                <a:cubicBezTo>
                  <a:pt x="8857685" y="1027572"/>
                  <a:pt x="8792509" y="1012067"/>
                  <a:pt x="8701616" y="1015663"/>
                </a:cubicBezTo>
                <a:cubicBezTo>
                  <a:pt x="8610723" y="1019259"/>
                  <a:pt x="8336106" y="990698"/>
                  <a:pt x="8117615" y="1015663"/>
                </a:cubicBezTo>
                <a:cubicBezTo>
                  <a:pt x="7899124" y="1040628"/>
                  <a:pt x="7859961" y="985727"/>
                  <a:pt x="7755535" y="1015663"/>
                </a:cubicBezTo>
                <a:cubicBezTo>
                  <a:pt x="7651109" y="1045599"/>
                  <a:pt x="7214516" y="966981"/>
                  <a:pt x="7060573" y="1015663"/>
                </a:cubicBezTo>
                <a:cubicBezTo>
                  <a:pt x="6906630" y="1064345"/>
                  <a:pt x="6787152" y="988290"/>
                  <a:pt x="6698493" y="1015663"/>
                </a:cubicBezTo>
                <a:cubicBezTo>
                  <a:pt x="6609834" y="1043036"/>
                  <a:pt x="6271879" y="970443"/>
                  <a:pt x="6003531" y="1015663"/>
                </a:cubicBezTo>
                <a:cubicBezTo>
                  <a:pt x="5735183" y="1060883"/>
                  <a:pt x="5853315" y="989815"/>
                  <a:pt x="5752411" y="1015663"/>
                </a:cubicBezTo>
                <a:cubicBezTo>
                  <a:pt x="5651507" y="1041511"/>
                  <a:pt x="5219504" y="933750"/>
                  <a:pt x="5057450" y="1015663"/>
                </a:cubicBezTo>
                <a:cubicBezTo>
                  <a:pt x="4895396" y="1097576"/>
                  <a:pt x="4854524" y="972501"/>
                  <a:pt x="4695369" y="1015663"/>
                </a:cubicBezTo>
                <a:cubicBezTo>
                  <a:pt x="4536214" y="1058825"/>
                  <a:pt x="4550611" y="1006778"/>
                  <a:pt x="4444248" y="1015663"/>
                </a:cubicBezTo>
                <a:cubicBezTo>
                  <a:pt x="4337885" y="1024548"/>
                  <a:pt x="4158654" y="972873"/>
                  <a:pt x="4082168" y="1015663"/>
                </a:cubicBezTo>
                <a:cubicBezTo>
                  <a:pt x="4005682" y="1058453"/>
                  <a:pt x="3589146" y="1003550"/>
                  <a:pt x="3387206" y="1015663"/>
                </a:cubicBezTo>
                <a:cubicBezTo>
                  <a:pt x="3185266" y="1027776"/>
                  <a:pt x="3108585" y="987876"/>
                  <a:pt x="3025126" y="1015663"/>
                </a:cubicBezTo>
                <a:cubicBezTo>
                  <a:pt x="2941667" y="1043450"/>
                  <a:pt x="2872591" y="1007230"/>
                  <a:pt x="2774005" y="1015663"/>
                </a:cubicBezTo>
                <a:cubicBezTo>
                  <a:pt x="2675419" y="1024096"/>
                  <a:pt x="2519530" y="976141"/>
                  <a:pt x="2411925" y="1015663"/>
                </a:cubicBezTo>
                <a:cubicBezTo>
                  <a:pt x="2304320" y="1055185"/>
                  <a:pt x="2097922" y="999628"/>
                  <a:pt x="1938884" y="1015663"/>
                </a:cubicBezTo>
                <a:cubicBezTo>
                  <a:pt x="1779846" y="1031698"/>
                  <a:pt x="1616184" y="988169"/>
                  <a:pt x="1354883" y="1015663"/>
                </a:cubicBezTo>
                <a:cubicBezTo>
                  <a:pt x="1093582" y="1043157"/>
                  <a:pt x="1131065" y="986522"/>
                  <a:pt x="992802" y="1015663"/>
                </a:cubicBezTo>
                <a:cubicBezTo>
                  <a:pt x="854539" y="1044804"/>
                  <a:pt x="218069" y="995858"/>
                  <a:pt x="0" y="1015663"/>
                </a:cubicBezTo>
                <a:cubicBezTo>
                  <a:pt x="-7476" y="776967"/>
                  <a:pt x="44241" y="724560"/>
                  <a:pt x="0" y="507832"/>
                </a:cubicBezTo>
                <a:cubicBezTo>
                  <a:pt x="-44241" y="291104"/>
                  <a:pt x="10806" y="1871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The guess can be any probability that we want, but a common guess is estimated from the training data.</a:t>
            </a:r>
            <a:endParaRPr lang="en-GB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7C57CB6-4BFD-4700-CD58-5ACC4A9AAABA}"/>
              </a:ext>
            </a:extLst>
          </p:cNvPr>
          <p:cNvSpPr txBox="1"/>
          <p:nvPr/>
        </p:nvSpPr>
        <p:spPr>
          <a:xfrm>
            <a:off x="480991" y="4087063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Since </a:t>
            </a:r>
            <a:r>
              <a:rPr lang="en-GB" sz="3000" b="1" dirty="0"/>
              <a:t>4 out of 12 </a:t>
            </a:r>
            <a:r>
              <a:rPr lang="en-GB" sz="3000" dirty="0"/>
              <a:t>messages are </a:t>
            </a:r>
            <a:r>
              <a:rPr lang="en-GB" sz="3000" b="1" dirty="0">
                <a:solidFill>
                  <a:srgbClr val="FF0000"/>
                </a:solidFill>
              </a:rPr>
              <a:t>spam messages</a:t>
            </a:r>
            <a:r>
              <a:rPr lang="en-GB" sz="3000" dirty="0"/>
              <a:t>, our initial guess would be </a:t>
            </a:r>
            <a:r>
              <a:rPr lang="en-GB" sz="3000" b="1" dirty="0"/>
              <a:t>0.33</a:t>
            </a:r>
            <a:endParaRPr lang="en-GB" sz="3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7AFB69-632A-9939-76B2-6A6A828177E2}"/>
                  </a:ext>
                </a:extLst>
              </p:cNvPr>
              <p:cNvSpPr txBox="1"/>
              <p:nvPr/>
            </p:nvSpPr>
            <p:spPr>
              <a:xfrm>
                <a:off x="7249389" y="4389362"/>
                <a:ext cx="4735277" cy="820096"/>
              </a:xfrm>
              <a:custGeom>
                <a:avLst/>
                <a:gdLst>
                  <a:gd name="connsiteX0" fmla="*/ 0 w 4735277"/>
                  <a:gd name="connsiteY0" fmla="*/ 0 h 820096"/>
                  <a:gd name="connsiteX1" fmla="*/ 544557 w 4735277"/>
                  <a:gd name="connsiteY1" fmla="*/ 0 h 820096"/>
                  <a:gd name="connsiteX2" fmla="*/ 994408 w 4735277"/>
                  <a:gd name="connsiteY2" fmla="*/ 0 h 820096"/>
                  <a:gd name="connsiteX3" fmla="*/ 1681023 w 4735277"/>
                  <a:gd name="connsiteY3" fmla="*/ 0 h 820096"/>
                  <a:gd name="connsiteX4" fmla="*/ 2225580 w 4735277"/>
                  <a:gd name="connsiteY4" fmla="*/ 0 h 820096"/>
                  <a:gd name="connsiteX5" fmla="*/ 2770137 w 4735277"/>
                  <a:gd name="connsiteY5" fmla="*/ 0 h 820096"/>
                  <a:gd name="connsiteX6" fmla="*/ 3456752 w 4735277"/>
                  <a:gd name="connsiteY6" fmla="*/ 0 h 820096"/>
                  <a:gd name="connsiteX7" fmla="*/ 3953956 w 4735277"/>
                  <a:gd name="connsiteY7" fmla="*/ 0 h 820096"/>
                  <a:gd name="connsiteX8" fmla="*/ 4735277 w 4735277"/>
                  <a:gd name="connsiteY8" fmla="*/ 0 h 820096"/>
                  <a:gd name="connsiteX9" fmla="*/ 4735277 w 4735277"/>
                  <a:gd name="connsiteY9" fmla="*/ 426450 h 820096"/>
                  <a:gd name="connsiteX10" fmla="*/ 4735277 w 4735277"/>
                  <a:gd name="connsiteY10" fmla="*/ 820096 h 820096"/>
                  <a:gd name="connsiteX11" fmla="*/ 4143367 w 4735277"/>
                  <a:gd name="connsiteY11" fmla="*/ 820096 h 820096"/>
                  <a:gd name="connsiteX12" fmla="*/ 3598811 w 4735277"/>
                  <a:gd name="connsiteY12" fmla="*/ 820096 h 820096"/>
                  <a:gd name="connsiteX13" fmla="*/ 2912195 w 4735277"/>
                  <a:gd name="connsiteY13" fmla="*/ 820096 h 820096"/>
                  <a:gd name="connsiteX14" fmla="*/ 2225580 w 4735277"/>
                  <a:gd name="connsiteY14" fmla="*/ 820096 h 820096"/>
                  <a:gd name="connsiteX15" fmla="*/ 1728376 w 4735277"/>
                  <a:gd name="connsiteY15" fmla="*/ 820096 h 820096"/>
                  <a:gd name="connsiteX16" fmla="*/ 1136466 w 4735277"/>
                  <a:gd name="connsiteY16" fmla="*/ 820096 h 820096"/>
                  <a:gd name="connsiteX17" fmla="*/ 0 w 4735277"/>
                  <a:gd name="connsiteY17" fmla="*/ 820096 h 820096"/>
                  <a:gd name="connsiteX18" fmla="*/ 0 w 4735277"/>
                  <a:gd name="connsiteY18" fmla="*/ 410048 h 820096"/>
                  <a:gd name="connsiteX19" fmla="*/ 0 w 4735277"/>
                  <a:gd name="connsiteY19" fmla="*/ 0 h 82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35277" h="820096" extrusionOk="0">
                    <a:moveTo>
                      <a:pt x="0" y="0"/>
                    </a:moveTo>
                    <a:cubicBezTo>
                      <a:pt x="215377" y="-60496"/>
                      <a:pt x="293892" y="3620"/>
                      <a:pt x="544557" y="0"/>
                    </a:cubicBezTo>
                    <a:cubicBezTo>
                      <a:pt x="795222" y="-3620"/>
                      <a:pt x="874458" y="45583"/>
                      <a:pt x="994408" y="0"/>
                    </a:cubicBezTo>
                    <a:cubicBezTo>
                      <a:pt x="1114358" y="-45583"/>
                      <a:pt x="1374865" y="6286"/>
                      <a:pt x="1681023" y="0"/>
                    </a:cubicBezTo>
                    <a:cubicBezTo>
                      <a:pt x="1987181" y="-6286"/>
                      <a:pt x="1957440" y="38278"/>
                      <a:pt x="2225580" y="0"/>
                    </a:cubicBezTo>
                    <a:cubicBezTo>
                      <a:pt x="2493720" y="-38278"/>
                      <a:pt x="2498017" y="10550"/>
                      <a:pt x="2770137" y="0"/>
                    </a:cubicBezTo>
                    <a:cubicBezTo>
                      <a:pt x="3042257" y="-10550"/>
                      <a:pt x="3148591" y="21083"/>
                      <a:pt x="3456752" y="0"/>
                    </a:cubicBezTo>
                    <a:cubicBezTo>
                      <a:pt x="3764913" y="-21083"/>
                      <a:pt x="3773636" y="51754"/>
                      <a:pt x="3953956" y="0"/>
                    </a:cubicBezTo>
                    <a:cubicBezTo>
                      <a:pt x="4134276" y="-51754"/>
                      <a:pt x="4388034" y="56099"/>
                      <a:pt x="4735277" y="0"/>
                    </a:cubicBezTo>
                    <a:cubicBezTo>
                      <a:pt x="4755550" y="192883"/>
                      <a:pt x="4723019" y="337412"/>
                      <a:pt x="4735277" y="426450"/>
                    </a:cubicBezTo>
                    <a:cubicBezTo>
                      <a:pt x="4747535" y="515488"/>
                      <a:pt x="4718674" y="666908"/>
                      <a:pt x="4735277" y="820096"/>
                    </a:cubicBezTo>
                    <a:cubicBezTo>
                      <a:pt x="4592193" y="846655"/>
                      <a:pt x="4378244" y="797404"/>
                      <a:pt x="4143367" y="820096"/>
                    </a:cubicBezTo>
                    <a:cubicBezTo>
                      <a:pt x="3908490" y="842788"/>
                      <a:pt x="3740938" y="771090"/>
                      <a:pt x="3598811" y="820096"/>
                    </a:cubicBezTo>
                    <a:cubicBezTo>
                      <a:pt x="3456684" y="869102"/>
                      <a:pt x="3131029" y="813621"/>
                      <a:pt x="2912195" y="820096"/>
                    </a:cubicBezTo>
                    <a:cubicBezTo>
                      <a:pt x="2693361" y="826571"/>
                      <a:pt x="2423735" y="758752"/>
                      <a:pt x="2225580" y="820096"/>
                    </a:cubicBezTo>
                    <a:cubicBezTo>
                      <a:pt x="2027425" y="881440"/>
                      <a:pt x="1842562" y="808205"/>
                      <a:pt x="1728376" y="820096"/>
                    </a:cubicBezTo>
                    <a:cubicBezTo>
                      <a:pt x="1614190" y="831987"/>
                      <a:pt x="1336197" y="793533"/>
                      <a:pt x="1136466" y="820096"/>
                    </a:cubicBezTo>
                    <a:cubicBezTo>
                      <a:pt x="936735" y="846659"/>
                      <a:pt x="410776" y="691376"/>
                      <a:pt x="0" y="820096"/>
                    </a:cubicBezTo>
                    <a:cubicBezTo>
                      <a:pt x="-12627" y="689414"/>
                      <a:pt x="23263" y="500305"/>
                      <a:pt x="0" y="410048"/>
                    </a:cubicBezTo>
                    <a:cubicBezTo>
                      <a:pt x="-23263" y="319791"/>
                      <a:pt x="20457" y="13378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7AFB69-632A-9939-76B2-6A6A82817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89" y="4389362"/>
                <a:ext cx="4735277" cy="8200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820096"/>
                          <a:gd name="connsiteX1" fmla="*/ 544557 w 4735277"/>
                          <a:gd name="connsiteY1" fmla="*/ 0 h 820096"/>
                          <a:gd name="connsiteX2" fmla="*/ 994408 w 4735277"/>
                          <a:gd name="connsiteY2" fmla="*/ 0 h 820096"/>
                          <a:gd name="connsiteX3" fmla="*/ 1681023 w 4735277"/>
                          <a:gd name="connsiteY3" fmla="*/ 0 h 820096"/>
                          <a:gd name="connsiteX4" fmla="*/ 2225580 w 4735277"/>
                          <a:gd name="connsiteY4" fmla="*/ 0 h 820096"/>
                          <a:gd name="connsiteX5" fmla="*/ 2770137 w 4735277"/>
                          <a:gd name="connsiteY5" fmla="*/ 0 h 820096"/>
                          <a:gd name="connsiteX6" fmla="*/ 3456752 w 4735277"/>
                          <a:gd name="connsiteY6" fmla="*/ 0 h 820096"/>
                          <a:gd name="connsiteX7" fmla="*/ 3953956 w 4735277"/>
                          <a:gd name="connsiteY7" fmla="*/ 0 h 820096"/>
                          <a:gd name="connsiteX8" fmla="*/ 4735277 w 4735277"/>
                          <a:gd name="connsiteY8" fmla="*/ 0 h 820096"/>
                          <a:gd name="connsiteX9" fmla="*/ 4735277 w 4735277"/>
                          <a:gd name="connsiteY9" fmla="*/ 426450 h 820096"/>
                          <a:gd name="connsiteX10" fmla="*/ 4735277 w 4735277"/>
                          <a:gd name="connsiteY10" fmla="*/ 820096 h 820096"/>
                          <a:gd name="connsiteX11" fmla="*/ 4143367 w 4735277"/>
                          <a:gd name="connsiteY11" fmla="*/ 820096 h 820096"/>
                          <a:gd name="connsiteX12" fmla="*/ 3598811 w 4735277"/>
                          <a:gd name="connsiteY12" fmla="*/ 820096 h 820096"/>
                          <a:gd name="connsiteX13" fmla="*/ 2912195 w 4735277"/>
                          <a:gd name="connsiteY13" fmla="*/ 820096 h 820096"/>
                          <a:gd name="connsiteX14" fmla="*/ 2225580 w 4735277"/>
                          <a:gd name="connsiteY14" fmla="*/ 820096 h 820096"/>
                          <a:gd name="connsiteX15" fmla="*/ 1728376 w 4735277"/>
                          <a:gd name="connsiteY15" fmla="*/ 820096 h 820096"/>
                          <a:gd name="connsiteX16" fmla="*/ 1136466 w 4735277"/>
                          <a:gd name="connsiteY16" fmla="*/ 820096 h 820096"/>
                          <a:gd name="connsiteX17" fmla="*/ 0 w 4735277"/>
                          <a:gd name="connsiteY17" fmla="*/ 820096 h 820096"/>
                          <a:gd name="connsiteX18" fmla="*/ 0 w 4735277"/>
                          <a:gd name="connsiteY18" fmla="*/ 410048 h 820096"/>
                          <a:gd name="connsiteX19" fmla="*/ 0 w 4735277"/>
                          <a:gd name="connsiteY19" fmla="*/ 0 h 8200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735277" h="820096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55550" y="192883"/>
                              <a:pt x="4723019" y="337412"/>
                              <a:pt x="4735277" y="426450"/>
                            </a:cubicBezTo>
                            <a:cubicBezTo>
                              <a:pt x="4747535" y="515488"/>
                              <a:pt x="4718674" y="666908"/>
                              <a:pt x="4735277" y="820096"/>
                            </a:cubicBezTo>
                            <a:cubicBezTo>
                              <a:pt x="4592193" y="846655"/>
                              <a:pt x="4378244" y="797404"/>
                              <a:pt x="4143367" y="820096"/>
                            </a:cubicBezTo>
                            <a:cubicBezTo>
                              <a:pt x="3908490" y="842788"/>
                              <a:pt x="3740938" y="771090"/>
                              <a:pt x="3598811" y="820096"/>
                            </a:cubicBezTo>
                            <a:cubicBezTo>
                              <a:pt x="3456684" y="869102"/>
                              <a:pt x="3131029" y="813621"/>
                              <a:pt x="2912195" y="820096"/>
                            </a:cubicBezTo>
                            <a:cubicBezTo>
                              <a:pt x="2693361" y="826571"/>
                              <a:pt x="2423735" y="758752"/>
                              <a:pt x="2225580" y="820096"/>
                            </a:cubicBezTo>
                            <a:cubicBezTo>
                              <a:pt x="2027425" y="881440"/>
                              <a:pt x="1842562" y="808205"/>
                              <a:pt x="1728376" y="820096"/>
                            </a:cubicBezTo>
                            <a:cubicBezTo>
                              <a:pt x="1614190" y="831987"/>
                              <a:pt x="1336197" y="793533"/>
                              <a:pt x="1136466" y="820096"/>
                            </a:cubicBezTo>
                            <a:cubicBezTo>
                              <a:pt x="936735" y="846659"/>
                              <a:pt x="410776" y="691376"/>
                              <a:pt x="0" y="820096"/>
                            </a:cubicBezTo>
                            <a:cubicBezTo>
                              <a:pt x="-12627" y="689414"/>
                              <a:pt x="23263" y="500305"/>
                              <a:pt x="0" y="410048"/>
                            </a:cubicBezTo>
                            <a:cubicBezTo>
                              <a:pt x="-23263" y="319791"/>
                              <a:pt x="20457" y="13378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8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/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D7BDBCF-995E-F7BF-CAEF-DB3766BDC5AF}"/>
              </a:ext>
            </a:extLst>
          </p:cNvPr>
          <p:cNvSpPr txBox="1"/>
          <p:nvPr/>
        </p:nvSpPr>
        <p:spPr>
          <a:xfrm>
            <a:off x="191327" y="3930774"/>
            <a:ext cx="11096021" cy="1015663"/>
          </a:xfrm>
          <a:custGeom>
            <a:avLst/>
            <a:gdLst>
              <a:gd name="connsiteX0" fmla="*/ 0 w 11096021"/>
              <a:gd name="connsiteY0" fmla="*/ 0 h 1015663"/>
              <a:gd name="connsiteX1" fmla="*/ 473041 w 11096021"/>
              <a:gd name="connsiteY1" fmla="*/ 0 h 1015663"/>
              <a:gd name="connsiteX2" fmla="*/ 724161 w 11096021"/>
              <a:gd name="connsiteY2" fmla="*/ 0 h 1015663"/>
              <a:gd name="connsiteX3" fmla="*/ 1530083 w 11096021"/>
              <a:gd name="connsiteY3" fmla="*/ 0 h 1015663"/>
              <a:gd name="connsiteX4" fmla="*/ 2003124 w 11096021"/>
              <a:gd name="connsiteY4" fmla="*/ 0 h 1015663"/>
              <a:gd name="connsiteX5" fmla="*/ 2476165 w 11096021"/>
              <a:gd name="connsiteY5" fmla="*/ 0 h 1015663"/>
              <a:gd name="connsiteX6" fmla="*/ 3282086 w 11096021"/>
              <a:gd name="connsiteY6" fmla="*/ 0 h 1015663"/>
              <a:gd name="connsiteX7" fmla="*/ 3644167 w 11096021"/>
              <a:gd name="connsiteY7" fmla="*/ 0 h 1015663"/>
              <a:gd name="connsiteX8" fmla="*/ 4450088 w 11096021"/>
              <a:gd name="connsiteY8" fmla="*/ 0 h 1015663"/>
              <a:gd name="connsiteX9" fmla="*/ 5256010 w 11096021"/>
              <a:gd name="connsiteY9" fmla="*/ 0 h 1015663"/>
              <a:gd name="connsiteX10" fmla="*/ 5840011 w 11096021"/>
              <a:gd name="connsiteY10" fmla="*/ 0 h 1015663"/>
              <a:gd name="connsiteX11" fmla="*/ 6645933 w 11096021"/>
              <a:gd name="connsiteY11" fmla="*/ 0 h 1015663"/>
              <a:gd name="connsiteX12" fmla="*/ 7118973 w 11096021"/>
              <a:gd name="connsiteY12" fmla="*/ 0 h 1015663"/>
              <a:gd name="connsiteX13" fmla="*/ 7592014 w 11096021"/>
              <a:gd name="connsiteY13" fmla="*/ 0 h 1015663"/>
              <a:gd name="connsiteX14" fmla="*/ 8286976 w 11096021"/>
              <a:gd name="connsiteY14" fmla="*/ 0 h 1015663"/>
              <a:gd name="connsiteX15" fmla="*/ 8760017 w 11096021"/>
              <a:gd name="connsiteY15" fmla="*/ 0 h 1015663"/>
              <a:gd name="connsiteX16" fmla="*/ 9565938 w 11096021"/>
              <a:gd name="connsiteY16" fmla="*/ 0 h 1015663"/>
              <a:gd name="connsiteX17" fmla="*/ 10371860 w 11096021"/>
              <a:gd name="connsiteY17" fmla="*/ 0 h 1015663"/>
              <a:gd name="connsiteX18" fmla="*/ 11096021 w 11096021"/>
              <a:gd name="connsiteY18" fmla="*/ 0 h 1015663"/>
              <a:gd name="connsiteX19" fmla="*/ 11096021 w 11096021"/>
              <a:gd name="connsiteY19" fmla="*/ 497675 h 1015663"/>
              <a:gd name="connsiteX20" fmla="*/ 11096021 w 11096021"/>
              <a:gd name="connsiteY20" fmla="*/ 1015663 h 1015663"/>
              <a:gd name="connsiteX21" fmla="*/ 10733940 w 11096021"/>
              <a:gd name="connsiteY21" fmla="*/ 1015663 h 1015663"/>
              <a:gd name="connsiteX22" fmla="*/ 10149939 w 11096021"/>
              <a:gd name="connsiteY22" fmla="*/ 1015663 h 1015663"/>
              <a:gd name="connsiteX23" fmla="*/ 9787859 w 11096021"/>
              <a:gd name="connsiteY23" fmla="*/ 1015663 h 1015663"/>
              <a:gd name="connsiteX24" fmla="*/ 9203857 w 11096021"/>
              <a:gd name="connsiteY24" fmla="*/ 1015663 h 1015663"/>
              <a:gd name="connsiteX25" fmla="*/ 8952737 w 11096021"/>
              <a:gd name="connsiteY25" fmla="*/ 1015663 h 1015663"/>
              <a:gd name="connsiteX26" fmla="*/ 8701616 w 11096021"/>
              <a:gd name="connsiteY26" fmla="*/ 1015663 h 1015663"/>
              <a:gd name="connsiteX27" fmla="*/ 8117615 w 11096021"/>
              <a:gd name="connsiteY27" fmla="*/ 1015663 h 1015663"/>
              <a:gd name="connsiteX28" fmla="*/ 7755535 w 11096021"/>
              <a:gd name="connsiteY28" fmla="*/ 1015663 h 1015663"/>
              <a:gd name="connsiteX29" fmla="*/ 7060573 w 11096021"/>
              <a:gd name="connsiteY29" fmla="*/ 1015663 h 1015663"/>
              <a:gd name="connsiteX30" fmla="*/ 6698493 w 11096021"/>
              <a:gd name="connsiteY30" fmla="*/ 1015663 h 1015663"/>
              <a:gd name="connsiteX31" fmla="*/ 6003531 w 11096021"/>
              <a:gd name="connsiteY31" fmla="*/ 1015663 h 1015663"/>
              <a:gd name="connsiteX32" fmla="*/ 5752411 w 11096021"/>
              <a:gd name="connsiteY32" fmla="*/ 1015663 h 1015663"/>
              <a:gd name="connsiteX33" fmla="*/ 5057450 w 11096021"/>
              <a:gd name="connsiteY33" fmla="*/ 1015663 h 1015663"/>
              <a:gd name="connsiteX34" fmla="*/ 4695369 w 11096021"/>
              <a:gd name="connsiteY34" fmla="*/ 1015663 h 1015663"/>
              <a:gd name="connsiteX35" fmla="*/ 4444248 w 11096021"/>
              <a:gd name="connsiteY35" fmla="*/ 1015663 h 1015663"/>
              <a:gd name="connsiteX36" fmla="*/ 4082168 w 11096021"/>
              <a:gd name="connsiteY36" fmla="*/ 1015663 h 1015663"/>
              <a:gd name="connsiteX37" fmla="*/ 3387206 w 11096021"/>
              <a:gd name="connsiteY37" fmla="*/ 1015663 h 1015663"/>
              <a:gd name="connsiteX38" fmla="*/ 3025126 w 11096021"/>
              <a:gd name="connsiteY38" fmla="*/ 1015663 h 1015663"/>
              <a:gd name="connsiteX39" fmla="*/ 2774005 w 11096021"/>
              <a:gd name="connsiteY39" fmla="*/ 1015663 h 1015663"/>
              <a:gd name="connsiteX40" fmla="*/ 2411925 w 11096021"/>
              <a:gd name="connsiteY40" fmla="*/ 1015663 h 1015663"/>
              <a:gd name="connsiteX41" fmla="*/ 1938884 w 11096021"/>
              <a:gd name="connsiteY41" fmla="*/ 1015663 h 1015663"/>
              <a:gd name="connsiteX42" fmla="*/ 1354883 w 11096021"/>
              <a:gd name="connsiteY42" fmla="*/ 1015663 h 1015663"/>
              <a:gd name="connsiteX43" fmla="*/ 992802 w 11096021"/>
              <a:gd name="connsiteY43" fmla="*/ 1015663 h 1015663"/>
              <a:gd name="connsiteX44" fmla="*/ 0 w 11096021"/>
              <a:gd name="connsiteY44" fmla="*/ 1015663 h 1015663"/>
              <a:gd name="connsiteX45" fmla="*/ 0 w 11096021"/>
              <a:gd name="connsiteY45" fmla="*/ 507832 h 1015663"/>
              <a:gd name="connsiteX46" fmla="*/ 0 w 11096021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96021" h="1015663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38911" y="239439"/>
                  <a:pt x="11070725" y="257216"/>
                  <a:pt x="11096021" y="497675"/>
                </a:cubicBezTo>
                <a:cubicBezTo>
                  <a:pt x="11121317" y="738135"/>
                  <a:pt x="11092738" y="853060"/>
                  <a:pt x="11096021" y="1015663"/>
                </a:cubicBezTo>
                <a:cubicBezTo>
                  <a:pt x="11014337" y="1055240"/>
                  <a:pt x="10866561" y="1007345"/>
                  <a:pt x="10733940" y="1015663"/>
                </a:cubicBezTo>
                <a:cubicBezTo>
                  <a:pt x="10601319" y="1023981"/>
                  <a:pt x="10333615" y="961306"/>
                  <a:pt x="10149939" y="1015663"/>
                </a:cubicBezTo>
                <a:cubicBezTo>
                  <a:pt x="9966263" y="1070020"/>
                  <a:pt x="9868085" y="990809"/>
                  <a:pt x="9787859" y="1015663"/>
                </a:cubicBezTo>
                <a:cubicBezTo>
                  <a:pt x="9707633" y="1040517"/>
                  <a:pt x="9476118" y="986840"/>
                  <a:pt x="9203857" y="1015663"/>
                </a:cubicBezTo>
                <a:cubicBezTo>
                  <a:pt x="8931596" y="1044486"/>
                  <a:pt x="9047789" y="1003754"/>
                  <a:pt x="8952737" y="1015663"/>
                </a:cubicBezTo>
                <a:cubicBezTo>
                  <a:pt x="8857685" y="1027572"/>
                  <a:pt x="8792509" y="1012067"/>
                  <a:pt x="8701616" y="1015663"/>
                </a:cubicBezTo>
                <a:cubicBezTo>
                  <a:pt x="8610723" y="1019259"/>
                  <a:pt x="8336106" y="990698"/>
                  <a:pt x="8117615" y="1015663"/>
                </a:cubicBezTo>
                <a:cubicBezTo>
                  <a:pt x="7899124" y="1040628"/>
                  <a:pt x="7859961" y="985727"/>
                  <a:pt x="7755535" y="1015663"/>
                </a:cubicBezTo>
                <a:cubicBezTo>
                  <a:pt x="7651109" y="1045599"/>
                  <a:pt x="7214516" y="966981"/>
                  <a:pt x="7060573" y="1015663"/>
                </a:cubicBezTo>
                <a:cubicBezTo>
                  <a:pt x="6906630" y="1064345"/>
                  <a:pt x="6787152" y="988290"/>
                  <a:pt x="6698493" y="1015663"/>
                </a:cubicBezTo>
                <a:cubicBezTo>
                  <a:pt x="6609834" y="1043036"/>
                  <a:pt x="6271879" y="970443"/>
                  <a:pt x="6003531" y="1015663"/>
                </a:cubicBezTo>
                <a:cubicBezTo>
                  <a:pt x="5735183" y="1060883"/>
                  <a:pt x="5853315" y="989815"/>
                  <a:pt x="5752411" y="1015663"/>
                </a:cubicBezTo>
                <a:cubicBezTo>
                  <a:pt x="5651507" y="1041511"/>
                  <a:pt x="5219504" y="933750"/>
                  <a:pt x="5057450" y="1015663"/>
                </a:cubicBezTo>
                <a:cubicBezTo>
                  <a:pt x="4895396" y="1097576"/>
                  <a:pt x="4854524" y="972501"/>
                  <a:pt x="4695369" y="1015663"/>
                </a:cubicBezTo>
                <a:cubicBezTo>
                  <a:pt x="4536214" y="1058825"/>
                  <a:pt x="4550611" y="1006778"/>
                  <a:pt x="4444248" y="1015663"/>
                </a:cubicBezTo>
                <a:cubicBezTo>
                  <a:pt x="4337885" y="1024548"/>
                  <a:pt x="4158654" y="972873"/>
                  <a:pt x="4082168" y="1015663"/>
                </a:cubicBezTo>
                <a:cubicBezTo>
                  <a:pt x="4005682" y="1058453"/>
                  <a:pt x="3589146" y="1003550"/>
                  <a:pt x="3387206" y="1015663"/>
                </a:cubicBezTo>
                <a:cubicBezTo>
                  <a:pt x="3185266" y="1027776"/>
                  <a:pt x="3108585" y="987876"/>
                  <a:pt x="3025126" y="1015663"/>
                </a:cubicBezTo>
                <a:cubicBezTo>
                  <a:pt x="2941667" y="1043450"/>
                  <a:pt x="2872591" y="1007230"/>
                  <a:pt x="2774005" y="1015663"/>
                </a:cubicBezTo>
                <a:cubicBezTo>
                  <a:pt x="2675419" y="1024096"/>
                  <a:pt x="2519530" y="976141"/>
                  <a:pt x="2411925" y="1015663"/>
                </a:cubicBezTo>
                <a:cubicBezTo>
                  <a:pt x="2304320" y="1055185"/>
                  <a:pt x="2097922" y="999628"/>
                  <a:pt x="1938884" y="1015663"/>
                </a:cubicBezTo>
                <a:cubicBezTo>
                  <a:pt x="1779846" y="1031698"/>
                  <a:pt x="1616184" y="988169"/>
                  <a:pt x="1354883" y="1015663"/>
                </a:cubicBezTo>
                <a:cubicBezTo>
                  <a:pt x="1093582" y="1043157"/>
                  <a:pt x="1131065" y="986522"/>
                  <a:pt x="992802" y="1015663"/>
                </a:cubicBezTo>
                <a:cubicBezTo>
                  <a:pt x="854539" y="1044804"/>
                  <a:pt x="218069" y="995858"/>
                  <a:pt x="0" y="1015663"/>
                </a:cubicBezTo>
                <a:cubicBezTo>
                  <a:pt x="-7476" y="776967"/>
                  <a:pt x="44241" y="724560"/>
                  <a:pt x="0" y="507832"/>
                </a:cubicBezTo>
                <a:cubicBezTo>
                  <a:pt x="-44241" y="291104"/>
                  <a:pt x="10806" y="1871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 we multiply the initial guess by the probability that the word “</a:t>
            </a:r>
            <a:r>
              <a:rPr lang="en-GB" sz="3000" b="1" dirty="0"/>
              <a:t>Dear</a:t>
            </a:r>
            <a:r>
              <a:rPr lang="en-GB" sz="3000" dirty="0"/>
              <a:t>” occurs in a </a:t>
            </a:r>
            <a:r>
              <a:rPr lang="en-GB" sz="3000" b="1" dirty="0">
                <a:solidFill>
                  <a:srgbClr val="FF0000"/>
                </a:solidFill>
              </a:rPr>
              <a:t>spam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5E0BD-25A7-527C-E721-40C652C5A4B4}"/>
                  </a:ext>
                </a:extLst>
              </p:cNvPr>
              <p:cNvSpPr txBox="1"/>
              <p:nvPr/>
            </p:nvSpPr>
            <p:spPr>
              <a:xfrm>
                <a:off x="3449135" y="5304462"/>
                <a:ext cx="5293730" cy="477054"/>
              </a:xfrm>
              <a:custGeom>
                <a:avLst/>
                <a:gdLst>
                  <a:gd name="connsiteX0" fmla="*/ 0 w 5293730"/>
                  <a:gd name="connsiteY0" fmla="*/ 0 h 477054"/>
                  <a:gd name="connsiteX1" fmla="*/ 535255 w 5293730"/>
                  <a:gd name="connsiteY1" fmla="*/ 0 h 477054"/>
                  <a:gd name="connsiteX2" fmla="*/ 964635 w 5293730"/>
                  <a:gd name="connsiteY2" fmla="*/ 0 h 477054"/>
                  <a:gd name="connsiteX3" fmla="*/ 1658702 w 5293730"/>
                  <a:gd name="connsiteY3" fmla="*/ 0 h 477054"/>
                  <a:gd name="connsiteX4" fmla="*/ 2193957 w 5293730"/>
                  <a:gd name="connsiteY4" fmla="*/ 0 h 477054"/>
                  <a:gd name="connsiteX5" fmla="*/ 2729212 w 5293730"/>
                  <a:gd name="connsiteY5" fmla="*/ 0 h 477054"/>
                  <a:gd name="connsiteX6" fmla="*/ 3423279 w 5293730"/>
                  <a:gd name="connsiteY6" fmla="*/ 0 h 477054"/>
                  <a:gd name="connsiteX7" fmla="*/ 3905596 w 5293730"/>
                  <a:gd name="connsiteY7" fmla="*/ 0 h 477054"/>
                  <a:gd name="connsiteX8" fmla="*/ 4599663 w 5293730"/>
                  <a:gd name="connsiteY8" fmla="*/ 0 h 477054"/>
                  <a:gd name="connsiteX9" fmla="*/ 5293730 w 5293730"/>
                  <a:gd name="connsiteY9" fmla="*/ 0 h 477054"/>
                  <a:gd name="connsiteX10" fmla="*/ 5293730 w 5293730"/>
                  <a:gd name="connsiteY10" fmla="*/ 477054 h 477054"/>
                  <a:gd name="connsiteX11" fmla="*/ 4705538 w 5293730"/>
                  <a:gd name="connsiteY11" fmla="*/ 477054 h 477054"/>
                  <a:gd name="connsiteX12" fmla="*/ 4170283 w 5293730"/>
                  <a:gd name="connsiteY12" fmla="*/ 477054 h 477054"/>
                  <a:gd name="connsiteX13" fmla="*/ 3476216 w 5293730"/>
                  <a:gd name="connsiteY13" fmla="*/ 477054 h 477054"/>
                  <a:gd name="connsiteX14" fmla="*/ 2782149 w 5293730"/>
                  <a:gd name="connsiteY14" fmla="*/ 477054 h 477054"/>
                  <a:gd name="connsiteX15" fmla="*/ 2299832 w 5293730"/>
                  <a:gd name="connsiteY15" fmla="*/ 477054 h 477054"/>
                  <a:gd name="connsiteX16" fmla="*/ 1711639 w 5293730"/>
                  <a:gd name="connsiteY16" fmla="*/ 477054 h 477054"/>
                  <a:gd name="connsiteX17" fmla="*/ 1017573 w 5293730"/>
                  <a:gd name="connsiteY17" fmla="*/ 477054 h 477054"/>
                  <a:gd name="connsiteX18" fmla="*/ 0 w 5293730"/>
                  <a:gd name="connsiteY18" fmla="*/ 477054 h 477054"/>
                  <a:gd name="connsiteX19" fmla="*/ 0 w 5293730"/>
                  <a:gd name="connsiteY19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93730" h="477054" extrusionOk="0">
                    <a:moveTo>
                      <a:pt x="0" y="0"/>
                    </a:moveTo>
                    <a:cubicBezTo>
                      <a:pt x="168521" y="-40378"/>
                      <a:pt x="313595" y="18995"/>
                      <a:pt x="535255" y="0"/>
                    </a:cubicBezTo>
                    <a:cubicBezTo>
                      <a:pt x="756916" y="-18995"/>
                      <a:pt x="818368" y="21209"/>
                      <a:pt x="964635" y="0"/>
                    </a:cubicBezTo>
                    <a:cubicBezTo>
                      <a:pt x="1110902" y="-21209"/>
                      <a:pt x="1393762" y="56623"/>
                      <a:pt x="1658702" y="0"/>
                    </a:cubicBezTo>
                    <a:cubicBezTo>
                      <a:pt x="1923642" y="-56623"/>
                      <a:pt x="2046481" y="27533"/>
                      <a:pt x="2193957" y="0"/>
                    </a:cubicBezTo>
                    <a:cubicBezTo>
                      <a:pt x="2341434" y="-27533"/>
                      <a:pt x="2566205" y="62437"/>
                      <a:pt x="2729212" y="0"/>
                    </a:cubicBezTo>
                    <a:cubicBezTo>
                      <a:pt x="2892220" y="-62437"/>
                      <a:pt x="3200843" y="63873"/>
                      <a:pt x="3423279" y="0"/>
                    </a:cubicBezTo>
                    <a:cubicBezTo>
                      <a:pt x="3645715" y="-63873"/>
                      <a:pt x="3709532" y="13349"/>
                      <a:pt x="3905596" y="0"/>
                    </a:cubicBezTo>
                    <a:cubicBezTo>
                      <a:pt x="4101660" y="-13349"/>
                      <a:pt x="4322585" y="48477"/>
                      <a:pt x="4599663" y="0"/>
                    </a:cubicBezTo>
                    <a:cubicBezTo>
                      <a:pt x="4876741" y="-48477"/>
                      <a:pt x="4951332" y="15938"/>
                      <a:pt x="5293730" y="0"/>
                    </a:cubicBezTo>
                    <a:cubicBezTo>
                      <a:pt x="5341583" y="209070"/>
                      <a:pt x="5289252" y="363359"/>
                      <a:pt x="5293730" y="477054"/>
                    </a:cubicBezTo>
                    <a:cubicBezTo>
                      <a:pt x="5092517" y="515364"/>
                      <a:pt x="4927448" y="458365"/>
                      <a:pt x="4705538" y="477054"/>
                    </a:cubicBezTo>
                    <a:cubicBezTo>
                      <a:pt x="4483628" y="495743"/>
                      <a:pt x="4362528" y="415081"/>
                      <a:pt x="4170283" y="477054"/>
                    </a:cubicBezTo>
                    <a:cubicBezTo>
                      <a:pt x="3978039" y="539027"/>
                      <a:pt x="3740337" y="450027"/>
                      <a:pt x="3476216" y="477054"/>
                    </a:cubicBezTo>
                    <a:cubicBezTo>
                      <a:pt x="3212095" y="504081"/>
                      <a:pt x="3068032" y="460979"/>
                      <a:pt x="2782149" y="477054"/>
                    </a:cubicBezTo>
                    <a:cubicBezTo>
                      <a:pt x="2496266" y="493129"/>
                      <a:pt x="2467871" y="474983"/>
                      <a:pt x="2299832" y="477054"/>
                    </a:cubicBezTo>
                    <a:cubicBezTo>
                      <a:pt x="2131793" y="479125"/>
                      <a:pt x="1936640" y="412769"/>
                      <a:pt x="1711639" y="477054"/>
                    </a:cubicBezTo>
                    <a:cubicBezTo>
                      <a:pt x="1486638" y="541339"/>
                      <a:pt x="1294471" y="428824"/>
                      <a:pt x="1017573" y="477054"/>
                    </a:cubicBezTo>
                    <a:cubicBezTo>
                      <a:pt x="740675" y="525284"/>
                      <a:pt x="298771" y="413798"/>
                      <a:pt x="0" y="477054"/>
                    </a:cubicBezTo>
                    <a:cubicBezTo>
                      <a:pt x="-13392" y="340946"/>
                      <a:pt x="53876" y="21285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5E0BD-25A7-527C-E721-40C652C5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35" y="5304462"/>
                <a:ext cx="5293730" cy="477054"/>
              </a:xfrm>
              <a:prstGeom prst="rect">
                <a:avLst/>
              </a:prstGeom>
              <a:blipFill>
                <a:blip r:embed="rId18"/>
                <a:stretch>
                  <a:fillRect b="-8696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293730"/>
                          <a:gd name="connsiteY0" fmla="*/ 0 h 477054"/>
                          <a:gd name="connsiteX1" fmla="*/ 535255 w 5293730"/>
                          <a:gd name="connsiteY1" fmla="*/ 0 h 477054"/>
                          <a:gd name="connsiteX2" fmla="*/ 964635 w 5293730"/>
                          <a:gd name="connsiteY2" fmla="*/ 0 h 477054"/>
                          <a:gd name="connsiteX3" fmla="*/ 1658702 w 5293730"/>
                          <a:gd name="connsiteY3" fmla="*/ 0 h 477054"/>
                          <a:gd name="connsiteX4" fmla="*/ 2193957 w 5293730"/>
                          <a:gd name="connsiteY4" fmla="*/ 0 h 477054"/>
                          <a:gd name="connsiteX5" fmla="*/ 2729212 w 5293730"/>
                          <a:gd name="connsiteY5" fmla="*/ 0 h 477054"/>
                          <a:gd name="connsiteX6" fmla="*/ 3423279 w 5293730"/>
                          <a:gd name="connsiteY6" fmla="*/ 0 h 477054"/>
                          <a:gd name="connsiteX7" fmla="*/ 3905596 w 5293730"/>
                          <a:gd name="connsiteY7" fmla="*/ 0 h 477054"/>
                          <a:gd name="connsiteX8" fmla="*/ 4599663 w 5293730"/>
                          <a:gd name="connsiteY8" fmla="*/ 0 h 477054"/>
                          <a:gd name="connsiteX9" fmla="*/ 5293730 w 5293730"/>
                          <a:gd name="connsiteY9" fmla="*/ 0 h 477054"/>
                          <a:gd name="connsiteX10" fmla="*/ 5293730 w 5293730"/>
                          <a:gd name="connsiteY10" fmla="*/ 477054 h 477054"/>
                          <a:gd name="connsiteX11" fmla="*/ 4705538 w 5293730"/>
                          <a:gd name="connsiteY11" fmla="*/ 477054 h 477054"/>
                          <a:gd name="connsiteX12" fmla="*/ 4170283 w 5293730"/>
                          <a:gd name="connsiteY12" fmla="*/ 477054 h 477054"/>
                          <a:gd name="connsiteX13" fmla="*/ 3476216 w 5293730"/>
                          <a:gd name="connsiteY13" fmla="*/ 477054 h 477054"/>
                          <a:gd name="connsiteX14" fmla="*/ 2782149 w 5293730"/>
                          <a:gd name="connsiteY14" fmla="*/ 477054 h 477054"/>
                          <a:gd name="connsiteX15" fmla="*/ 2299832 w 5293730"/>
                          <a:gd name="connsiteY15" fmla="*/ 477054 h 477054"/>
                          <a:gd name="connsiteX16" fmla="*/ 1711639 w 5293730"/>
                          <a:gd name="connsiteY16" fmla="*/ 477054 h 477054"/>
                          <a:gd name="connsiteX17" fmla="*/ 1017573 w 5293730"/>
                          <a:gd name="connsiteY17" fmla="*/ 477054 h 477054"/>
                          <a:gd name="connsiteX18" fmla="*/ 0 w 5293730"/>
                          <a:gd name="connsiteY18" fmla="*/ 477054 h 477054"/>
                          <a:gd name="connsiteX19" fmla="*/ 0 w 5293730"/>
                          <a:gd name="connsiteY19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293730" h="477054" extrusionOk="0">
                            <a:moveTo>
                              <a:pt x="0" y="0"/>
                            </a:moveTo>
                            <a:cubicBezTo>
                              <a:pt x="168521" y="-40378"/>
                              <a:pt x="313595" y="18995"/>
                              <a:pt x="535255" y="0"/>
                            </a:cubicBezTo>
                            <a:cubicBezTo>
                              <a:pt x="756916" y="-18995"/>
                              <a:pt x="818368" y="21209"/>
                              <a:pt x="964635" y="0"/>
                            </a:cubicBezTo>
                            <a:cubicBezTo>
                              <a:pt x="1110902" y="-21209"/>
                              <a:pt x="1393762" y="56623"/>
                              <a:pt x="1658702" y="0"/>
                            </a:cubicBezTo>
                            <a:cubicBezTo>
                              <a:pt x="1923642" y="-56623"/>
                              <a:pt x="2046481" y="27533"/>
                              <a:pt x="2193957" y="0"/>
                            </a:cubicBezTo>
                            <a:cubicBezTo>
                              <a:pt x="2341434" y="-27533"/>
                              <a:pt x="2566205" y="62437"/>
                              <a:pt x="2729212" y="0"/>
                            </a:cubicBezTo>
                            <a:cubicBezTo>
                              <a:pt x="2892220" y="-62437"/>
                              <a:pt x="3200843" y="63873"/>
                              <a:pt x="3423279" y="0"/>
                            </a:cubicBezTo>
                            <a:cubicBezTo>
                              <a:pt x="3645715" y="-63873"/>
                              <a:pt x="3709532" y="13349"/>
                              <a:pt x="3905596" y="0"/>
                            </a:cubicBezTo>
                            <a:cubicBezTo>
                              <a:pt x="4101660" y="-13349"/>
                              <a:pt x="4322585" y="48477"/>
                              <a:pt x="4599663" y="0"/>
                            </a:cubicBezTo>
                            <a:cubicBezTo>
                              <a:pt x="4876741" y="-48477"/>
                              <a:pt x="4951332" y="15938"/>
                              <a:pt x="5293730" y="0"/>
                            </a:cubicBezTo>
                            <a:cubicBezTo>
                              <a:pt x="5341583" y="209070"/>
                              <a:pt x="5289252" y="363359"/>
                              <a:pt x="5293730" y="477054"/>
                            </a:cubicBezTo>
                            <a:cubicBezTo>
                              <a:pt x="5092517" y="515364"/>
                              <a:pt x="4927448" y="458365"/>
                              <a:pt x="4705538" y="477054"/>
                            </a:cubicBezTo>
                            <a:cubicBezTo>
                              <a:pt x="4483628" y="495743"/>
                              <a:pt x="4362528" y="415081"/>
                              <a:pt x="4170283" y="477054"/>
                            </a:cubicBezTo>
                            <a:cubicBezTo>
                              <a:pt x="3978039" y="539027"/>
                              <a:pt x="3740337" y="450027"/>
                              <a:pt x="3476216" y="477054"/>
                            </a:cubicBezTo>
                            <a:cubicBezTo>
                              <a:pt x="3212095" y="504081"/>
                              <a:pt x="3068032" y="460979"/>
                              <a:pt x="2782149" y="477054"/>
                            </a:cubicBezTo>
                            <a:cubicBezTo>
                              <a:pt x="2496266" y="493129"/>
                              <a:pt x="2467871" y="474983"/>
                              <a:pt x="2299832" y="477054"/>
                            </a:cubicBezTo>
                            <a:cubicBezTo>
                              <a:pt x="2131793" y="479125"/>
                              <a:pt x="1936640" y="412769"/>
                              <a:pt x="1711639" y="477054"/>
                            </a:cubicBezTo>
                            <a:cubicBezTo>
                              <a:pt x="1486638" y="541339"/>
                              <a:pt x="1294471" y="428824"/>
                              <a:pt x="1017573" y="477054"/>
                            </a:cubicBezTo>
                            <a:cubicBezTo>
                              <a:pt x="740675" y="525284"/>
                              <a:pt x="298771" y="413798"/>
                              <a:pt x="0" y="477054"/>
                            </a:cubicBezTo>
                            <a:cubicBezTo>
                              <a:pt x="-13392" y="340946"/>
                              <a:pt x="53876" y="2128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/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D7BDBCF-995E-F7BF-CAEF-DB3766BDC5AF}"/>
              </a:ext>
            </a:extLst>
          </p:cNvPr>
          <p:cNvSpPr txBox="1"/>
          <p:nvPr/>
        </p:nvSpPr>
        <p:spPr>
          <a:xfrm>
            <a:off x="191327" y="3930774"/>
            <a:ext cx="11096021" cy="553998"/>
          </a:xfrm>
          <a:custGeom>
            <a:avLst/>
            <a:gdLst>
              <a:gd name="connsiteX0" fmla="*/ 0 w 11096021"/>
              <a:gd name="connsiteY0" fmla="*/ 0 h 553998"/>
              <a:gd name="connsiteX1" fmla="*/ 473041 w 11096021"/>
              <a:gd name="connsiteY1" fmla="*/ 0 h 553998"/>
              <a:gd name="connsiteX2" fmla="*/ 724161 w 11096021"/>
              <a:gd name="connsiteY2" fmla="*/ 0 h 553998"/>
              <a:gd name="connsiteX3" fmla="*/ 1530083 w 11096021"/>
              <a:gd name="connsiteY3" fmla="*/ 0 h 553998"/>
              <a:gd name="connsiteX4" fmla="*/ 2003124 w 11096021"/>
              <a:gd name="connsiteY4" fmla="*/ 0 h 553998"/>
              <a:gd name="connsiteX5" fmla="*/ 2476165 w 11096021"/>
              <a:gd name="connsiteY5" fmla="*/ 0 h 553998"/>
              <a:gd name="connsiteX6" fmla="*/ 3282086 w 11096021"/>
              <a:gd name="connsiteY6" fmla="*/ 0 h 553998"/>
              <a:gd name="connsiteX7" fmla="*/ 3644167 w 11096021"/>
              <a:gd name="connsiteY7" fmla="*/ 0 h 553998"/>
              <a:gd name="connsiteX8" fmla="*/ 4450088 w 11096021"/>
              <a:gd name="connsiteY8" fmla="*/ 0 h 553998"/>
              <a:gd name="connsiteX9" fmla="*/ 5256010 w 11096021"/>
              <a:gd name="connsiteY9" fmla="*/ 0 h 553998"/>
              <a:gd name="connsiteX10" fmla="*/ 5840011 w 11096021"/>
              <a:gd name="connsiteY10" fmla="*/ 0 h 553998"/>
              <a:gd name="connsiteX11" fmla="*/ 6645933 w 11096021"/>
              <a:gd name="connsiteY11" fmla="*/ 0 h 553998"/>
              <a:gd name="connsiteX12" fmla="*/ 7118973 w 11096021"/>
              <a:gd name="connsiteY12" fmla="*/ 0 h 553998"/>
              <a:gd name="connsiteX13" fmla="*/ 7592014 w 11096021"/>
              <a:gd name="connsiteY13" fmla="*/ 0 h 553998"/>
              <a:gd name="connsiteX14" fmla="*/ 8286976 w 11096021"/>
              <a:gd name="connsiteY14" fmla="*/ 0 h 553998"/>
              <a:gd name="connsiteX15" fmla="*/ 8760017 w 11096021"/>
              <a:gd name="connsiteY15" fmla="*/ 0 h 553998"/>
              <a:gd name="connsiteX16" fmla="*/ 9565938 w 11096021"/>
              <a:gd name="connsiteY16" fmla="*/ 0 h 553998"/>
              <a:gd name="connsiteX17" fmla="*/ 10371860 w 11096021"/>
              <a:gd name="connsiteY17" fmla="*/ 0 h 553998"/>
              <a:gd name="connsiteX18" fmla="*/ 11096021 w 11096021"/>
              <a:gd name="connsiteY18" fmla="*/ 0 h 553998"/>
              <a:gd name="connsiteX19" fmla="*/ 11096021 w 11096021"/>
              <a:gd name="connsiteY19" fmla="*/ 553998 h 553998"/>
              <a:gd name="connsiteX20" fmla="*/ 10844901 w 11096021"/>
              <a:gd name="connsiteY20" fmla="*/ 553998 h 553998"/>
              <a:gd name="connsiteX21" fmla="*/ 10038979 w 11096021"/>
              <a:gd name="connsiteY21" fmla="*/ 553998 h 553998"/>
              <a:gd name="connsiteX22" fmla="*/ 9454978 w 11096021"/>
              <a:gd name="connsiteY22" fmla="*/ 553998 h 553998"/>
              <a:gd name="connsiteX23" fmla="*/ 9092897 w 11096021"/>
              <a:gd name="connsiteY23" fmla="*/ 553998 h 553998"/>
              <a:gd name="connsiteX24" fmla="*/ 8508896 w 11096021"/>
              <a:gd name="connsiteY24" fmla="*/ 553998 h 553998"/>
              <a:gd name="connsiteX25" fmla="*/ 8257776 w 11096021"/>
              <a:gd name="connsiteY25" fmla="*/ 553998 h 553998"/>
              <a:gd name="connsiteX26" fmla="*/ 8006655 w 11096021"/>
              <a:gd name="connsiteY26" fmla="*/ 553998 h 553998"/>
              <a:gd name="connsiteX27" fmla="*/ 7422654 w 11096021"/>
              <a:gd name="connsiteY27" fmla="*/ 553998 h 553998"/>
              <a:gd name="connsiteX28" fmla="*/ 7060573 w 11096021"/>
              <a:gd name="connsiteY28" fmla="*/ 553998 h 553998"/>
              <a:gd name="connsiteX29" fmla="*/ 6365612 w 11096021"/>
              <a:gd name="connsiteY29" fmla="*/ 553998 h 553998"/>
              <a:gd name="connsiteX30" fmla="*/ 6003531 w 11096021"/>
              <a:gd name="connsiteY30" fmla="*/ 553998 h 553998"/>
              <a:gd name="connsiteX31" fmla="*/ 5308570 w 11096021"/>
              <a:gd name="connsiteY31" fmla="*/ 553998 h 553998"/>
              <a:gd name="connsiteX32" fmla="*/ 5057450 w 11096021"/>
              <a:gd name="connsiteY32" fmla="*/ 553998 h 553998"/>
              <a:gd name="connsiteX33" fmla="*/ 4362488 w 11096021"/>
              <a:gd name="connsiteY33" fmla="*/ 553998 h 553998"/>
              <a:gd name="connsiteX34" fmla="*/ 4000408 w 11096021"/>
              <a:gd name="connsiteY34" fmla="*/ 553998 h 553998"/>
              <a:gd name="connsiteX35" fmla="*/ 3749287 w 11096021"/>
              <a:gd name="connsiteY35" fmla="*/ 553998 h 553998"/>
              <a:gd name="connsiteX36" fmla="*/ 3387206 w 11096021"/>
              <a:gd name="connsiteY36" fmla="*/ 553998 h 553998"/>
              <a:gd name="connsiteX37" fmla="*/ 2692245 w 11096021"/>
              <a:gd name="connsiteY37" fmla="*/ 553998 h 553998"/>
              <a:gd name="connsiteX38" fmla="*/ 2330164 w 11096021"/>
              <a:gd name="connsiteY38" fmla="*/ 553998 h 553998"/>
              <a:gd name="connsiteX39" fmla="*/ 2079044 w 11096021"/>
              <a:gd name="connsiteY39" fmla="*/ 553998 h 553998"/>
              <a:gd name="connsiteX40" fmla="*/ 1716963 w 11096021"/>
              <a:gd name="connsiteY40" fmla="*/ 553998 h 553998"/>
              <a:gd name="connsiteX41" fmla="*/ 1243922 w 11096021"/>
              <a:gd name="connsiteY41" fmla="*/ 553998 h 553998"/>
              <a:gd name="connsiteX42" fmla="*/ 659921 w 11096021"/>
              <a:gd name="connsiteY42" fmla="*/ 553998 h 553998"/>
              <a:gd name="connsiteX43" fmla="*/ 0 w 11096021"/>
              <a:gd name="connsiteY43" fmla="*/ 553998 h 553998"/>
              <a:gd name="connsiteX44" fmla="*/ 0 w 11096021"/>
              <a:gd name="connsiteY44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096021" h="553998" extrusionOk="0">
                <a:moveTo>
                  <a:pt x="0" y="0"/>
                </a:moveTo>
                <a:cubicBezTo>
                  <a:pt x="141520" y="-27274"/>
                  <a:pt x="345173" y="800"/>
                  <a:pt x="473041" y="0"/>
                </a:cubicBezTo>
                <a:cubicBezTo>
                  <a:pt x="600909" y="-800"/>
                  <a:pt x="619025" y="24051"/>
                  <a:pt x="724161" y="0"/>
                </a:cubicBezTo>
                <a:cubicBezTo>
                  <a:pt x="829297" y="-24051"/>
                  <a:pt x="1148536" y="30114"/>
                  <a:pt x="1530083" y="0"/>
                </a:cubicBezTo>
                <a:cubicBezTo>
                  <a:pt x="1911630" y="-30114"/>
                  <a:pt x="1854662" y="18008"/>
                  <a:pt x="2003124" y="0"/>
                </a:cubicBezTo>
                <a:cubicBezTo>
                  <a:pt x="2151586" y="-18008"/>
                  <a:pt x="2267144" y="33173"/>
                  <a:pt x="2476165" y="0"/>
                </a:cubicBezTo>
                <a:cubicBezTo>
                  <a:pt x="2685186" y="-33173"/>
                  <a:pt x="3062645" y="31040"/>
                  <a:pt x="3282086" y="0"/>
                </a:cubicBezTo>
                <a:cubicBezTo>
                  <a:pt x="3501527" y="-31040"/>
                  <a:pt x="3517348" y="43292"/>
                  <a:pt x="3644167" y="0"/>
                </a:cubicBezTo>
                <a:cubicBezTo>
                  <a:pt x="3770986" y="-43292"/>
                  <a:pt x="4067409" y="44681"/>
                  <a:pt x="4450088" y="0"/>
                </a:cubicBezTo>
                <a:cubicBezTo>
                  <a:pt x="4832767" y="-44681"/>
                  <a:pt x="4886672" y="20535"/>
                  <a:pt x="5256010" y="0"/>
                </a:cubicBezTo>
                <a:cubicBezTo>
                  <a:pt x="5625348" y="-20535"/>
                  <a:pt x="5611311" y="11046"/>
                  <a:pt x="5840011" y="0"/>
                </a:cubicBezTo>
                <a:cubicBezTo>
                  <a:pt x="6068711" y="-11046"/>
                  <a:pt x="6449108" y="64776"/>
                  <a:pt x="6645933" y="0"/>
                </a:cubicBezTo>
                <a:cubicBezTo>
                  <a:pt x="6842758" y="-64776"/>
                  <a:pt x="6981861" y="6490"/>
                  <a:pt x="7118973" y="0"/>
                </a:cubicBezTo>
                <a:cubicBezTo>
                  <a:pt x="7256085" y="-6490"/>
                  <a:pt x="7450909" y="38002"/>
                  <a:pt x="7592014" y="0"/>
                </a:cubicBezTo>
                <a:cubicBezTo>
                  <a:pt x="7733119" y="-38002"/>
                  <a:pt x="7963120" y="16393"/>
                  <a:pt x="8286976" y="0"/>
                </a:cubicBezTo>
                <a:cubicBezTo>
                  <a:pt x="8610832" y="-16393"/>
                  <a:pt x="8552665" y="2692"/>
                  <a:pt x="8760017" y="0"/>
                </a:cubicBezTo>
                <a:cubicBezTo>
                  <a:pt x="8967369" y="-2692"/>
                  <a:pt x="9396828" y="88164"/>
                  <a:pt x="9565938" y="0"/>
                </a:cubicBezTo>
                <a:cubicBezTo>
                  <a:pt x="9735048" y="-88164"/>
                  <a:pt x="9987271" y="15542"/>
                  <a:pt x="10371860" y="0"/>
                </a:cubicBezTo>
                <a:cubicBezTo>
                  <a:pt x="10756449" y="-15542"/>
                  <a:pt x="10755921" y="20496"/>
                  <a:pt x="11096021" y="0"/>
                </a:cubicBezTo>
                <a:cubicBezTo>
                  <a:pt x="11116285" y="201898"/>
                  <a:pt x="11055360" y="388342"/>
                  <a:pt x="11096021" y="553998"/>
                </a:cubicBezTo>
                <a:cubicBezTo>
                  <a:pt x="11034507" y="564960"/>
                  <a:pt x="10930612" y="534345"/>
                  <a:pt x="10844901" y="553998"/>
                </a:cubicBezTo>
                <a:cubicBezTo>
                  <a:pt x="10759190" y="573651"/>
                  <a:pt x="10311124" y="481177"/>
                  <a:pt x="10038979" y="553998"/>
                </a:cubicBezTo>
                <a:cubicBezTo>
                  <a:pt x="9766834" y="626819"/>
                  <a:pt x="9638654" y="499641"/>
                  <a:pt x="9454978" y="553998"/>
                </a:cubicBezTo>
                <a:cubicBezTo>
                  <a:pt x="9271302" y="608355"/>
                  <a:pt x="9180528" y="539812"/>
                  <a:pt x="9092897" y="553998"/>
                </a:cubicBezTo>
                <a:cubicBezTo>
                  <a:pt x="9005266" y="568184"/>
                  <a:pt x="8779817" y="523350"/>
                  <a:pt x="8508896" y="553998"/>
                </a:cubicBezTo>
                <a:cubicBezTo>
                  <a:pt x="8237975" y="584646"/>
                  <a:pt x="8352828" y="542089"/>
                  <a:pt x="8257776" y="553998"/>
                </a:cubicBezTo>
                <a:cubicBezTo>
                  <a:pt x="8162724" y="565907"/>
                  <a:pt x="8097548" y="550402"/>
                  <a:pt x="8006655" y="553998"/>
                </a:cubicBezTo>
                <a:cubicBezTo>
                  <a:pt x="7915762" y="557594"/>
                  <a:pt x="7641145" y="529033"/>
                  <a:pt x="7422654" y="553998"/>
                </a:cubicBezTo>
                <a:cubicBezTo>
                  <a:pt x="7204163" y="578963"/>
                  <a:pt x="7171025" y="525267"/>
                  <a:pt x="7060573" y="553998"/>
                </a:cubicBezTo>
                <a:cubicBezTo>
                  <a:pt x="6950121" y="582729"/>
                  <a:pt x="6518846" y="500858"/>
                  <a:pt x="6365612" y="553998"/>
                </a:cubicBezTo>
                <a:cubicBezTo>
                  <a:pt x="6212378" y="607138"/>
                  <a:pt x="6098191" y="533662"/>
                  <a:pt x="6003531" y="553998"/>
                </a:cubicBezTo>
                <a:cubicBezTo>
                  <a:pt x="5908871" y="574334"/>
                  <a:pt x="5576437" y="505261"/>
                  <a:pt x="5308570" y="553998"/>
                </a:cubicBezTo>
                <a:cubicBezTo>
                  <a:pt x="5040703" y="602735"/>
                  <a:pt x="5158354" y="528150"/>
                  <a:pt x="5057450" y="553998"/>
                </a:cubicBezTo>
                <a:cubicBezTo>
                  <a:pt x="4956546" y="579846"/>
                  <a:pt x="4525593" y="475884"/>
                  <a:pt x="4362488" y="553998"/>
                </a:cubicBezTo>
                <a:cubicBezTo>
                  <a:pt x="4199383" y="632112"/>
                  <a:pt x="4150089" y="543493"/>
                  <a:pt x="4000408" y="553998"/>
                </a:cubicBezTo>
                <a:cubicBezTo>
                  <a:pt x="3850727" y="564503"/>
                  <a:pt x="3855650" y="545113"/>
                  <a:pt x="3749287" y="553998"/>
                </a:cubicBezTo>
                <a:cubicBezTo>
                  <a:pt x="3642924" y="562883"/>
                  <a:pt x="3474711" y="518553"/>
                  <a:pt x="3387206" y="553998"/>
                </a:cubicBezTo>
                <a:cubicBezTo>
                  <a:pt x="3299701" y="589443"/>
                  <a:pt x="2893824" y="538791"/>
                  <a:pt x="2692245" y="553998"/>
                </a:cubicBezTo>
                <a:cubicBezTo>
                  <a:pt x="2490666" y="569205"/>
                  <a:pt x="2419476" y="528649"/>
                  <a:pt x="2330164" y="553998"/>
                </a:cubicBezTo>
                <a:cubicBezTo>
                  <a:pt x="2240852" y="579347"/>
                  <a:pt x="2172536" y="539186"/>
                  <a:pt x="2079044" y="553998"/>
                </a:cubicBezTo>
                <a:cubicBezTo>
                  <a:pt x="1985552" y="568810"/>
                  <a:pt x="1835186" y="524893"/>
                  <a:pt x="1716963" y="553998"/>
                </a:cubicBezTo>
                <a:cubicBezTo>
                  <a:pt x="1598740" y="583103"/>
                  <a:pt x="1402960" y="537963"/>
                  <a:pt x="1243922" y="553998"/>
                </a:cubicBezTo>
                <a:cubicBezTo>
                  <a:pt x="1084884" y="570033"/>
                  <a:pt x="921222" y="526504"/>
                  <a:pt x="659921" y="553998"/>
                </a:cubicBezTo>
                <a:cubicBezTo>
                  <a:pt x="398620" y="581492"/>
                  <a:pt x="275361" y="546273"/>
                  <a:pt x="0" y="553998"/>
                </a:cubicBezTo>
                <a:cubicBezTo>
                  <a:pt x="-25525" y="438097"/>
                  <a:pt x="52742" y="11266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And the probability that the word “</a:t>
            </a:r>
            <a:r>
              <a:rPr lang="en-GB" sz="3000" b="1" dirty="0"/>
              <a:t>Friend</a:t>
            </a:r>
            <a:r>
              <a:rPr lang="en-GB" sz="3000" dirty="0"/>
              <a:t>” occurs in a </a:t>
            </a:r>
            <a:r>
              <a:rPr lang="en-GB" sz="3000" b="1" dirty="0">
                <a:solidFill>
                  <a:srgbClr val="FF0000"/>
                </a:solidFill>
              </a:rPr>
              <a:t>spam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5E0BD-25A7-527C-E721-40C652C5A4B4}"/>
                  </a:ext>
                </a:extLst>
              </p:cNvPr>
              <p:cNvSpPr txBox="1"/>
              <p:nvPr/>
            </p:nvSpPr>
            <p:spPr>
              <a:xfrm>
                <a:off x="2565899" y="4859516"/>
                <a:ext cx="7060202" cy="477054"/>
              </a:xfrm>
              <a:custGeom>
                <a:avLst/>
                <a:gdLst>
                  <a:gd name="connsiteX0" fmla="*/ 0 w 7060202"/>
                  <a:gd name="connsiteY0" fmla="*/ 0 h 477054"/>
                  <a:gd name="connsiteX1" fmla="*/ 517748 w 7060202"/>
                  <a:gd name="connsiteY1" fmla="*/ 0 h 477054"/>
                  <a:gd name="connsiteX2" fmla="*/ 894292 w 7060202"/>
                  <a:gd name="connsiteY2" fmla="*/ 0 h 477054"/>
                  <a:gd name="connsiteX3" fmla="*/ 1623846 w 7060202"/>
                  <a:gd name="connsiteY3" fmla="*/ 0 h 477054"/>
                  <a:gd name="connsiteX4" fmla="*/ 2141595 w 7060202"/>
                  <a:gd name="connsiteY4" fmla="*/ 0 h 477054"/>
                  <a:gd name="connsiteX5" fmla="*/ 2659343 w 7060202"/>
                  <a:gd name="connsiteY5" fmla="*/ 0 h 477054"/>
                  <a:gd name="connsiteX6" fmla="*/ 3388897 w 7060202"/>
                  <a:gd name="connsiteY6" fmla="*/ 0 h 477054"/>
                  <a:gd name="connsiteX7" fmla="*/ 3836043 w 7060202"/>
                  <a:gd name="connsiteY7" fmla="*/ 0 h 477054"/>
                  <a:gd name="connsiteX8" fmla="*/ 4565597 w 7060202"/>
                  <a:gd name="connsiteY8" fmla="*/ 0 h 477054"/>
                  <a:gd name="connsiteX9" fmla="*/ 5295152 w 7060202"/>
                  <a:gd name="connsiteY9" fmla="*/ 0 h 477054"/>
                  <a:gd name="connsiteX10" fmla="*/ 5883502 w 7060202"/>
                  <a:gd name="connsiteY10" fmla="*/ 0 h 477054"/>
                  <a:gd name="connsiteX11" fmla="*/ 7060202 w 7060202"/>
                  <a:gd name="connsiteY11" fmla="*/ 0 h 477054"/>
                  <a:gd name="connsiteX12" fmla="*/ 7060202 w 7060202"/>
                  <a:gd name="connsiteY12" fmla="*/ 477054 h 477054"/>
                  <a:gd name="connsiteX13" fmla="*/ 6683658 w 7060202"/>
                  <a:gd name="connsiteY13" fmla="*/ 477054 h 477054"/>
                  <a:gd name="connsiteX14" fmla="*/ 5954104 w 7060202"/>
                  <a:gd name="connsiteY14" fmla="*/ 477054 h 477054"/>
                  <a:gd name="connsiteX15" fmla="*/ 5506958 w 7060202"/>
                  <a:gd name="connsiteY15" fmla="*/ 477054 h 477054"/>
                  <a:gd name="connsiteX16" fmla="*/ 4918607 w 7060202"/>
                  <a:gd name="connsiteY16" fmla="*/ 477054 h 477054"/>
                  <a:gd name="connsiteX17" fmla="*/ 4189053 w 7060202"/>
                  <a:gd name="connsiteY17" fmla="*/ 477054 h 477054"/>
                  <a:gd name="connsiteX18" fmla="*/ 3600703 w 7060202"/>
                  <a:gd name="connsiteY18" fmla="*/ 477054 h 477054"/>
                  <a:gd name="connsiteX19" fmla="*/ 3224159 w 7060202"/>
                  <a:gd name="connsiteY19" fmla="*/ 477054 h 477054"/>
                  <a:gd name="connsiteX20" fmla="*/ 2777013 w 7060202"/>
                  <a:gd name="connsiteY20" fmla="*/ 477054 h 477054"/>
                  <a:gd name="connsiteX21" fmla="*/ 2047459 w 7060202"/>
                  <a:gd name="connsiteY21" fmla="*/ 477054 h 477054"/>
                  <a:gd name="connsiteX22" fmla="*/ 1459108 w 7060202"/>
                  <a:gd name="connsiteY22" fmla="*/ 477054 h 477054"/>
                  <a:gd name="connsiteX23" fmla="*/ 1011962 w 7060202"/>
                  <a:gd name="connsiteY23" fmla="*/ 477054 h 477054"/>
                  <a:gd name="connsiteX24" fmla="*/ 0 w 7060202"/>
                  <a:gd name="connsiteY24" fmla="*/ 477054 h 477054"/>
                  <a:gd name="connsiteX25" fmla="*/ 0 w 7060202"/>
                  <a:gd name="connsiteY25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060202" h="477054" extrusionOk="0">
                    <a:moveTo>
                      <a:pt x="0" y="0"/>
                    </a:moveTo>
                    <a:cubicBezTo>
                      <a:pt x="123256" y="-5490"/>
                      <a:pt x="269543" y="15689"/>
                      <a:pt x="517748" y="0"/>
                    </a:cubicBezTo>
                    <a:cubicBezTo>
                      <a:pt x="765953" y="-15689"/>
                      <a:pt x="728956" y="18951"/>
                      <a:pt x="894292" y="0"/>
                    </a:cubicBezTo>
                    <a:cubicBezTo>
                      <a:pt x="1059628" y="-18951"/>
                      <a:pt x="1436139" y="83020"/>
                      <a:pt x="1623846" y="0"/>
                    </a:cubicBezTo>
                    <a:cubicBezTo>
                      <a:pt x="1811553" y="-83020"/>
                      <a:pt x="1890276" y="3474"/>
                      <a:pt x="2141595" y="0"/>
                    </a:cubicBezTo>
                    <a:cubicBezTo>
                      <a:pt x="2392914" y="-3474"/>
                      <a:pt x="2513484" y="9950"/>
                      <a:pt x="2659343" y="0"/>
                    </a:cubicBezTo>
                    <a:cubicBezTo>
                      <a:pt x="2805202" y="-9950"/>
                      <a:pt x="3060074" y="900"/>
                      <a:pt x="3388897" y="0"/>
                    </a:cubicBezTo>
                    <a:cubicBezTo>
                      <a:pt x="3717720" y="-900"/>
                      <a:pt x="3641385" y="42924"/>
                      <a:pt x="3836043" y="0"/>
                    </a:cubicBezTo>
                    <a:cubicBezTo>
                      <a:pt x="4030701" y="-42924"/>
                      <a:pt x="4246149" y="70977"/>
                      <a:pt x="4565597" y="0"/>
                    </a:cubicBezTo>
                    <a:cubicBezTo>
                      <a:pt x="4885045" y="-70977"/>
                      <a:pt x="5082245" y="29987"/>
                      <a:pt x="5295152" y="0"/>
                    </a:cubicBezTo>
                    <a:cubicBezTo>
                      <a:pt x="5508060" y="-29987"/>
                      <a:pt x="5695921" y="68947"/>
                      <a:pt x="5883502" y="0"/>
                    </a:cubicBezTo>
                    <a:cubicBezTo>
                      <a:pt x="6071083" y="-68947"/>
                      <a:pt x="6684630" y="63309"/>
                      <a:pt x="7060202" y="0"/>
                    </a:cubicBezTo>
                    <a:cubicBezTo>
                      <a:pt x="7085337" y="171125"/>
                      <a:pt x="7048219" y="370684"/>
                      <a:pt x="7060202" y="477054"/>
                    </a:cubicBezTo>
                    <a:cubicBezTo>
                      <a:pt x="6937592" y="479989"/>
                      <a:pt x="6833310" y="450365"/>
                      <a:pt x="6683658" y="477054"/>
                    </a:cubicBezTo>
                    <a:cubicBezTo>
                      <a:pt x="6534006" y="503743"/>
                      <a:pt x="6250979" y="425724"/>
                      <a:pt x="5954104" y="477054"/>
                    </a:cubicBezTo>
                    <a:cubicBezTo>
                      <a:pt x="5657229" y="528384"/>
                      <a:pt x="5648424" y="455665"/>
                      <a:pt x="5506958" y="477054"/>
                    </a:cubicBezTo>
                    <a:cubicBezTo>
                      <a:pt x="5365492" y="498443"/>
                      <a:pt x="5079859" y="470609"/>
                      <a:pt x="4918607" y="477054"/>
                    </a:cubicBezTo>
                    <a:cubicBezTo>
                      <a:pt x="4757355" y="483499"/>
                      <a:pt x="4511253" y="475746"/>
                      <a:pt x="4189053" y="477054"/>
                    </a:cubicBezTo>
                    <a:cubicBezTo>
                      <a:pt x="3866853" y="478362"/>
                      <a:pt x="3727130" y="409608"/>
                      <a:pt x="3600703" y="477054"/>
                    </a:cubicBezTo>
                    <a:cubicBezTo>
                      <a:pt x="3474276" y="544500"/>
                      <a:pt x="3409551" y="449765"/>
                      <a:pt x="3224159" y="477054"/>
                    </a:cubicBezTo>
                    <a:cubicBezTo>
                      <a:pt x="3038767" y="504343"/>
                      <a:pt x="2904391" y="446116"/>
                      <a:pt x="2777013" y="477054"/>
                    </a:cubicBezTo>
                    <a:cubicBezTo>
                      <a:pt x="2649635" y="507992"/>
                      <a:pt x="2260155" y="454678"/>
                      <a:pt x="2047459" y="477054"/>
                    </a:cubicBezTo>
                    <a:cubicBezTo>
                      <a:pt x="1834763" y="499430"/>
                      <a:pt x="1633816" y="474436"/>
                      <a:pt x="1459108" y="477054"/>
                    </a:cubicBezTo>
                    <a:cubicBezTo>
                      <a:pt x="1284400" y="479672"/>
                      <a:pt x="1230108" y="447068"/>
                      <a:pt x="1011962" y="477054"/>
                    </a:cubicBezTo>
                    <a:cubicBezTo>
                      <a:pt x="793816" y="507040"/>
                      <a:pt x="257907" y="399268"/>
                      <a:pt x="0" y="477054"/>
                    </a:cubicBezTo>
                    <a:cubicBezTo>
                      <a:pt x="-4567" y="281496"/>
                      <a:pt x="38733" y="11730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>
                          <a:latin typeface="Cambria Math" panose="02040503050406030204" pitchFamily="18" charset="0"/>
                        </a:rPr>
                        <m:t>𝑭𝒓𝒊𝒆𝒏𝒅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C5E0BD-25A7-527C-E721-40C652C5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99" y="4859516"/>
                <a:ext cx="7060202" cy="477054"/>
              </a:xfrm>
              <a:prstGeom prst="rect">
                <a:avLst/>
              </a:prstGeom>
              <a:blipFill>
                <a:blip r:embed="rId18"/>
                <a:stretch>
                  <a:fillRect b="-8696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060202"/>
                          <a:gd name="connsiteY0" fmla="*/ 0 h 477054"/>
                          <a:gd name="connsiteX1" fmla="*/ 517748 w 7060202"/>
                          <a:gd name="connsiteY1" fmla="*/ 0 h 477054"/>
                          <a:gd name="connsiteX2" fmla="*/ 894292 w 7060202"/>
                          <a:gd name="connsiteY2" fmla="*/ 0 h 477054"/>
                          <a:gd name="connsiteX3" fmla="*/ 1623846 w 7060202"/>
                          <a:gd name="connsiteY3" fmla="*/ 0 h 477054"/>
                          <a:gd name="connsiteX4" fmla="*/ 2141595 w 7060202"/>
                          <a:gd name="connsiteY4" fmla="*/ 0 h 477054"/>
                          <a:gd name="connsiteX5" fmla="*/ 2659343 w 7060202"/>
                          <a:gd name="connsiteY5" fmla="*/ 0 h 477054"/>
                          <a:gd name="connsiteX6" fmla="*/ 3388897 w 7060202"/>
                          <a:gd name="connsiteY6" fmla="*/ 0 h 477054"/>
                          <a:gd name="connsiteX7" fmla="*/ 3836043 w 7060202"/>
                          <a:gd name="connsiteY7" fmla="*/ 0 h 477054"/>
                          <a:gd name="connsiteX8" fmla="*/ 4565597 w 7060202"/>
                          <a:gd name="connsiteY8" fmla="*/ 0 h 477054"/>
                          <a:gd name="connsiteX9" fmla="*/ 5295152 w 7060202"/>
                          <a:gd name="connsiteY9" fmla="*/ 0 h 477054"/>
                          <a:gd name="connsiteX10" fmla="*/ 5883502 w 7060202"/>
                          <a:gd name="connsiteY10" fmla="*/ 0 h 477054"/>
                          <a:gd name="connsiteX11" fmla="*/ 7060202 w 7060202"/>
                          <a:gd name="connsiteY11" fmla="*/ 0 h 477054"/>
                          <a:gd name="connsiteX12" fmla="*/ 7060202 w 7060202"/>
                          <a:gd name="connsiteY12" fmla="*/ 477054 h 477054"/>
                          <a:gd name="connsiteX13" fmla="*/ 6683658 w 7060202"/>
                          <a:gd name="connsiteY13" fmla="*/ 477054 h 477054"/>
                          <a:gd name="connsiteX14" fmla="*/ 5954104 w 7060202"/>
                          <a:gd name="connsiteY14" fmla="*/ 477054 h 477054"/>
                          <a:gd name="connsiteX15" fmla="*/ 5506958 w 7060202"/>
                          <a:gd name="connsiteY15" fmla="*/ 477054 h 477054"/>
                          <a:gd name="connsiteX16" fmla="*/ 4918607 w 7060202"/>
                          <a:gd name="connsiteY16" fmla="*/ 477054 h 477054"/>
                          <a:gd name="connsiteX17" fmla="*/ 4189053 w 7060202"/>
                          <a:gd name="connsiteY17" fmla="*/ 477054 h 477054"/>
                          <a:gd name="connsiteX18" fmla="*/ 3600703 w 7060202"/>
                          <a:gd name="connsiteY18" fmla="*/ 477054 h 477054"/>
                          <a:gd name="connsiteX19" fmla="*/ 3224159 w 7060202"/>
                          <a:gd name="connsiteY19" fmla="*/ 477054 h 477054"/>
                          <a:gd name="connsiteX20" fmla="*/ 2777013 w 7060202"/>
                          <a:gd name="connsiteY20" fmla="*/ 477054 h 477054"/>
                          <a:gd name="connsiteX21" fmla="*/ 2047459 w 7060202"/>
                          <a:gd name="connsiteY21" fmla="*/ 477054 h 477054"/>
                          <a:gd name="connsiteX22" fmla="*/ 1459108 w 7060202"/>
                          <a:gd name="connsiteY22" fmla="*/ 477054 h 477054"/>
                          <a:gd name="connsiteX23" fmla="*/ 1011962 w 7060202"/>
                          <a:gd name="connsiteY23" fmla="*/ 477054 h 477054"/>
                          <a:gd name="connsiteX24" fmla="*/ 0 w 7060202"/>
                          <a:gd name="connsiteY24" fmla="*/ 477054 h 477054"/>
                          <a:gd name="connsiteX25" fmla="*/ 0 w 7060202"/>
                          <a:gd name="connsiteY25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7060202" h="477054" extrusionOk="0">
                            <a:moveTo>
                              <a:pt x="0" y="0"/>
                            </a:moveTo>
                            <a:cubicBezTo>
                              <a:pt x="123256" y="-5490"/>
                              <a:pt x="269543" y="15689"/>
                              <a:pt x="517748" y="0"/>
                            </a:cubicBezTo>
                            <a:cubicBezTo>
                              <a:pt x="765953" y="-15689"/>
                              <a:pt x="728956" y="18951"/>
                              <a:pt x="894292" y="0"/>
                            </a:cubicBezTo>
                            <a:cubicBezTo>
                              <a:pt x="1059628" y="-18951"/>
                              <a:pt x="1436139" y="83020"/>
                              <a:pt x="1623846" y="0"/>
                            </a:cubicBezTo>
                            <a:cubicBezTo>
                              <a:pt x="1811553" y="-83020"/>
                              <a:pt x="1890276" y="3474"/>
                              <a:pt x="2141595" y="0"/>
                            </a:cubicBezTo>
                            <a:cubicBezTo>
                              <a:pt x="2392914" y="-3474"/>
                              <a:pt x="2513484" y="9950"/>
                              <a:pt x="2659343" y="0"/>
                            </a:cubicBezTo>
                            <a:cubicBezTo>
                              <a:pt x="2805202" y="-9950"/>
                              <a:pt x="3060074" y="900"/>
                              <a:pt x="3388897" y="0"/>
                            </a:cubicBezTo>
                            <a:cubicBezTo>
                              <a:pt x="3717720" y="-900"/>
                              <a:pt x="3641385" y="42924"/>
                              <a:pt x="3836043" y="0"/>
                            </a:cubicBezTo>
                            <a:cubicBezTo>
                              <a:pt x="4030701" y="-42924"/>
                              <a:pt x="4246149" y="70977"/>
                              <a:pt x="4565597" y="0"/>
                            </a:cubicBezTo>
                            <a:cubicBezTo>
                              <a:pt x="4885045" y="-70977"/>
                              <a:pt x="5082245" y="29987"/>
                              <a:pt x="5295152" y="0"/>
                            </a:cubicBezTo>
                            <a:cubicBezTo>
                              <a:pt x="5508060" y="-29987"/>
                              <a:pt x="5695921" y="68947"/>
                              <a:pt x="5883502" y="0"/>
                            </a:cubicBezTo>
                            <a:cubicBezTo>
                              <a:pt x="6071083" y="-68947"/>
                              <a:pt x="6684630" y="63309"/>
                              <a:pt x="7060202" y="0"/>
                            </a:cubicBezTo>
                            <a:cubicBezTo>
                              <a:pt x="7085337" y="171125"/>
                              <a:pt x="7048219" y="370684"/>
                              <a:pt x="7060202" y="477054"/>
                            </a:cubicBezTo>
                            <a:cubicBezTo>
                              <a:pt x="6937592" y="479989"/>
                              <a:pt x="6833310" y="450365"/>
                              <a:pt x="6683658" y="477054"/>
                            </a:cubicBezTo>
                            <a:cubicBezTo>
                              <a:pt x="6534006" y="503743"/>
                              <a:pt x="6250979" y="425724"/>
                              <a:pt x="5954104" y="477054"/>
                            </a:cubicBezTo>
                            <a:cubicBezTo>
                              <a:pt x="5657229" y="528384"/>
                              <a:pt x="5648424" y="455665"/>
                              <a:pt x="5506958" y="477054"/>
                            </a:cubicBezTo>
                            <a:cubicBezTo>
                              <a:pt x="5365492" y="498443"/>
                              <a:pt x="5079859" y="470609"/>
                              <a:pt x="4918607" y="477054"/>
                            </a:cubicBezTo>
                            <a:cubicBezTo>
                              <a:pt x="4757355" y="483499"/>
                              <a:pt x="4511253" y="475746"/>
                              <a:pt x="4189053" y="477054"/>
                            </a:cubicBezTo>
                            <a:cubicBezTo>
                              <a:pt x="3866853" y="478362"/>
                              <a:pt x="3727130" y="409608"/>
                              <a:pt x="3600703" y="477054"/>
                            </a:cubicBezTo>
                            <a:cubicBezTo>
                              <a:pt x="3474276" y="544500"/>
                              <a:pt x="3409551" y="449765"/>
                              <a:pt x="3224159" y="477054"/>
                            </a:cubicBezTo>
                            <a:cubicBezTo>
                              <a:pt x="3038767" y="504343"/>
                              <a:pt x="2904391" y="446116"/>
                              <a:pt x="2777013" y="477054"/>
                            </a:cubicBezTo>
                            <a:cubicBezTo>
                              <a:pt x="2649635" y="507992"/>
                              <a:pt x="2260155" y="454678"/>
                              <a:pt x="2047459" y="477054"/>
                            </a:cubicBezTo>
                            <a:cubicBezTo>
                              <a:pt x="1834763" y="499430"/>
                              <a:pt x="1633816" y="474436"/>
                              <a:pt x="1459108" y="477054"/>
                            </a:cubicBezTo>
                            <a:cubicBezTo>
                              <a:pt x="1284400" y="479672"/>
                              <a:pt x="1230108" y="447068"/>
                              <a:pt x="1011962" y="477054"/>
                            </a:cubicBezTo>
                            <a:cubicBezTo>
                              <a:pt x="793816" y="507040"/>
                              <a:pt x="257907" y="399268"/>
                              <a:pt x="0" y="477054"/>
                            </a:cubicBezTo>
                            <a:cubicBezTo>
                              <a:pt x="-4567" y="281496"/>
                              <a:pt x="38733" y="1173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  <a:ln w="381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/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D7BDBCF-995E-F7BF-CAEF-DB3766BDC5AF}"/>
              </a:ext>
            </a:extLst>
          </p:cNvPr>
          <p:cNvSpPr txBox="1"/>
          <p:nvPr/>
        </p:nvSpPr>
        <p:spPr>
          <a:xfrm>
            <a:off x="3528255" y="4113322"/>
            <a:ext cx="5263175" cy="553998"/>
          </a:xfrm>
          <a:custGeom>
            <a:avLst/>
            <a:gdLst>
              <a:gd name="connsiteX0" fmla="*/ 0 w 5263175"/>
              <a:gd name="connsiteY0" fmla="*/ 0 h 553998"/>
              <a:gd name="connsiteX1" fmla="*/ 532165 w 5263175"/>
              <a:gd name="connsiteY1" fmla="*/ 0 h 553998"/>
              <a:gd name="connsiteX2" fmla="*/ 959067 w 5263175"/>
              <a:gd name="connsiteY2" fmla="*/ 0 h 553998"/>
              <a:gd name="connsiteX3" fmla="*/ 1649128 w 5263175"/>
              <a:gd name="connsiteY3" fmla="*/ 0 h 553998"/>
              <a:gd name="connsiteX4" fmla="*/ 2181294 w 5263175"/>
              <a:gd name="connsiteY4" fmla="*/ 0 h 553998"/>
              <a:gd name="connsiteX5" fmla="*/ 2713459 w 5263175"/>
              <a:gd name="connsiteY5" fmla="*/ 0 h 553998"/>
              <a:gd name="connsiteX6" fmla="*/ 3403520 w 5263175"/>
              <a:gd name="connsiteY6" fmla="*/ 0 h 553998"/>
              <a:gd name="connsiteX7" fmla="*/ 3883054 w 5263175"/>
              <a:gd name="connsiteY7" fmla="*/ 0 h 553998"/>
              <a:gd name="connsiteX8" fmla="*/ 4573114 w 5263175"/>
              <a:gd name="connsiteY8" fmla="*/ 0 h 553998"/>
              <a:gd name="connsiteX9" fmla="*/ 5263175 w 5263175"/>
              <a:gd name="connsiteY9" fmla="*/ 0 h 553998"/>
              <a:gd name="connsiteX10" fmla="*/ 5263175 w 5263175"/>
              <a:gd name="connsiteY10" fmla="*/ 553998 h 553998"/>
              <a:gd name="connsiteX11" fmla="*/ 4678378 w 5263175"/>
              <a:gd name="connsiteY11" fmla="*/ 553998 h 553998"/>
              <a:gd name="connsiteX12" fmla="*/ 4146212 w 5263175"/>
              <a:gd name="connsiteY12" fmla="*/ 553998 h 553998"/>
              <a:gd name="connsiteX13" fmla="*/ 3456152 w 5263175"/>
              <a:gd name="connsiteY13" fmla="*/ 553998 h 553998"/>
              <a:gd name="connsiteX14" fmla="*/ 2766091 w 5263175"/>
              <a:gd name="connsiteY14" fmla="*/ 553998 h 553998"/>
              <a:gd name="connsiteX15" fmla="*/ 2286557 w 5263175"/>
              <a:gd name="connsiteY15" fmla="*/ 553998 h 553998"/>
              <a:gd name="connsiteX16" fmla="*/ 1701760 w 5263175"/>
              <a:gd name="connsiteY16" fmla="*/ 553998 h 553998"/>
              <a:gd name="connsiteX17" fmla="*/ 1011699 w 5263175"/>
              <a:gd name="connsiteY17" fmla="*/ 553998 h 553998"/>
              <a:gd name="connsiteX18" fmla="*/ 0 w 5263175"/>
              <a:gd name="connsiteY18" fmla="*/ 553998 h 553998"/>
              <a:gd name="connsiteX19" fmla="*/ 0 w 5263175"/>
              <a:gd name="connsiteY19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3175" h="553998" extrusionOk="0">
                <a:moveTo>
                  <a:pt x="0" y="0"/>
                </a:moveTo>
                <a:cubicBezTo>
                  <a:pt x="186421" y="-59921"/>
                  <a:pt x="394627" y="24399"/>
                  <a:pt x="532165" y="0"/>
                </a:cubicBezTo>
                <a:cubicBezTo>
                  <a:pt x="669704" y="-24399"/>
                  <a:pt x="843732" y="40679"/>
                  <a:pt x="959067" y="0"/>
                </a:cubicBezTo>
                <a:cubicBezTo>
                  <a:pt x="1074402" y="-40679"/>
                  <a:pt x="1318793" y="25916"/>
                  <a:pt x="1649128" y="0"/>
                </a:cubicBezTo>
                <a:cubicBezTo>
                  <a:pt x="1979463" y="-25916"/>
                  <a:pt x="2018218" y="25206"/>
                  <a:pt x="2181294" y="0"/>
                </a:cubicBezTo>
                <a:cubicBezTo>
                  <a:pt x="2344370" y="-25206"/>
                  <a:pt x="2540648" y="35293"/>
                  <a:pt x="2713459" y="0"/>
                </a:cubicBezTo>
                <a:cubicBezTo>
                  <a:pt x="2886270" y="-35293"/>
                  <a:pt x="3245932" y="68007"/>
                  <a:pt x="3403520" y="0"/>
                </a:cubicBezTo>
                <a:cubicBezTo>
                  <a:pt x="3561108" y="-68007"/>
                  <a:pt x="3650972" y="29149"/>
                  <a:pt x="3883054" y="0"/>
                </a:cubicBezTo>
                <a:cubicBezTo>
                  <a:pt x="4115136" y="-29149"/>
                  <a:pt x="4306524" y="14991"/>
                  <a:pt x="4573114" y="0"/>
                </a:cubicBezTo>
                <a:cubicBezTo>
                  <a:pt x="4839704" y="-14991"/>
                  <a:pt x="5063057" y="47838"/>
                  <a:pt x="5263175" y="0"/>
                </a:cubicBezTo>
                <a:cubicBezTo>
                  <a:pt x="5302455" y="144667"/>
                  <a:pt x="5207940" y="296943"/>
                  <a:pt x="5263175" y="553998"/>
                </a:cubicBezTo>
                <a:cubicBezTo>
                  <a:pt x="5001104" y="588238"/>
                  <a:pt x="4803424" y="532690"/>
                  <a:pt x="4678378" y="553998"/>
                </a:cubicBezTo>
                <a:cubicBezTo>
                  <a:pt x="4553332" y="575306"/>
                  <a:pt x="4276427" y="526724"/>
                  <a:pt x="4146212" y="553998"/>
                </a:cubicBezTo>
                <a:cubicBezTo>
                  <a:pt x="4015997" y="581272"/>
                  <a:pt x="3721198" y="531375"/>
                  <a:pt x="3456152" y="553998"/>
                </a:cubicBezTo>
                <a:cubicBezTo>
                  <a:pt x="3191106" y="576621"/>
                  <a:pt x="2922724" y="503924"/>
                  <a:pt x="2766091" y="553998"/>
                </a:cubicBezTo>
                <a:cubicBezTo>
                  <a:pt x="2609458" y="604072"/>
                  <a:pt x="2430581" y="546695"/>
                  <a:pt x="2286557" y="553998"/>
                </a:cubicBezTo>
                <a:cubicBezTo>
                  <a:pt x="2142533" y="561301"/>
                  <a:pt x="1938030" y="527918"/>
                  <a:pt x="1701760" y="553998"/>
                </a:cubicBezTo>
                <a:cubicBezTo>
                  <a:pt x="1465490" y="580078"/>
                  <a:pt x="1322547" y="502638"/>
                  <a:pt x="1011699" y="553998"/>
                </a:cubicBezTo>
                <a:cubicBezTo>
                  <a:pt x="700851" y="605358"/>
                  <a:pt x="275919" y="502117"/>
                  <a:pt x="0" y="553998"/>
                </a:cubicBezTo>
                <a:cubicBezTo>
                  <a:pt x="-40318" y="428693"/>
                  <a:pt x="52328" y="2510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Plug in the numbers and we get</a:t>
            </a:r>
            <a:endParaRPr lang="en-GB" sz="3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6E225-7EC7-9ECB-768C-A3A08ACCF765}"/>
                  </a:ext>
                </a:extLst>
              </p:cNvPr>
              <p:cNvSpPr txBox="1"/>
              <p:nvPr/>
            </p:nvSpPr>
            <p:spPr>
              <a:xfrm>
                <a:off x="4185780" y="4940820"/>
                <a:ext cx="3948127" cy="477054"/>
              </a:xfrm>
              <a:custGeom>
                <a:avLst/>
                <a:gdLst>
                  <a:gd name="connsiteX0" fmla="*/ 0 w 3948127"/>
                  <a:gd name="connsiteY0" fmla="*/ 0 h 477054"/>
                  <a:gd name="connsiteX1" fmla="*/ 524537 w 3948127"/>
                  <a:gd name="connsiteY1" fmla="*/ 0 h 477054"/>
                  <a:gd name="connsiteX2" fmla="*/ 970111 w 3948127"/>
                  <a:gd name="connsiteY2" fmla="*/ 0 h 477054"/>
                  <a:gd name="connsiteX3" fmla="*/ 1613092 w 3948127"/>
                  <a:gd name="connsiteY3" fmla="*/ 0 h 477054"/>
                  <a:gd name="connsiteX4" fmla="*/ 2137629 w 3948127"/>
                  <a:gd name="connsiteY4" fmla="*/ 0 h 477054"/>
                  <a:gd name="connsiteX5" fmla="*/ 2662166 w 3948127"/>
                  <a:gd name="connsiteY5" fmla="*/ 0 h 477054"/>
                  <a:gd name="connsiteX6" fmla="*/ 3305146 w 3948127"/>
                  <a:gd name="connsiteY6" fmla="*/ 0 h 477054"/>
                  <a:gd name="connsiteX7" fmla="*/ 3948127 w 3948127"/>
                  <a:gd name="connsiteY7" fmla="*/ 0 h 477054"/>
                  <a:gd name="connsiteX8" fmla="*/ 3948127 w 3948127"/>
                  <a:gd name="connsiteY8" fmla="*/ 477054 h 477054"/>
                  <a:gd name="connsiteX9" fmla="*/ 3463071 w 3948127"/>
                  <a:gd name="connsiteY9" fmla="*/ 477054 h 477054"/>
                  <a:gd name="connsiteX10" fmla="*/ 2899053 w 3948127"/>
                  <a:gd name="connsiteY10" fmla="*/ 477054 h 477054"/>
                  <a:gd name="connsiteX11" fmla="*/ 2335035 w 3948127"/>
                  <a:gd name="connsiteY11" fmla="*/ 477054 h 477054"/>
                  <a:gd name="connsiteX12" fmla="*/ 1810498 w 3948127"/>
                  <a:gd name="connsiteY12" fmla="*/ 477054 h 477054"/>
                  <a:gd name="connsiteX13" fmla="*/ 1167518 w 3948127"/>
                  <a:gd name="connsiteY13" fmla="*/ 477054 h 477054"/>
                  <a:gd name="connsiteX14" fmla="*/ 524537 w 3948127"/>
                  <a:gd name="connsiteY14" fmla="*/ 477054 h 477054"/>
                  <a:gd name="connsiteX15" fmla="*/ 0 w 3948127"/>
                  <a:gd name="connsiteY15" fmla="*/ 477054 h 477054"/>
                  <a:gd name="connsiteX16" fmla="*/ 0 w 3948127"/>
                  <a:gd name="connsiteY16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8127" h="477054" extrusionOk="0">
                    <a:moveTo>
                      <a:pt x="0" y="0"/>
                    </a:moveTo>
                    <a:cubicBezTo>
                      <a:pt x="129462" y="-10431"/>
                      <a:pt x="296444" y="43473"/>
                      <a:pt x="524537" y="0"/>
                    </a:cubicBezTo>
                    <a:cubicBezTo>
                      <a:pt x="752630" y="-43473"/>
                      <a:pt x="806093" y="31421"/>
                      <a:pt x="970111" y="0"/>
                    </a:cubicBezTo>
                    <a:cubicBezTo>
                      <a:pt x="1134129" y="-31421"/>
                      <a:pt x="1382796" y="20741"/>
                      <a:pt x="1613092" y="0"/>
                    </a:cubicBezTo>
                    <a:cubicBezTo>
                      <a:pt x="1843388" y="-20741"/>
                      <a:pt x="1943923" y="52203"/>
                      <a:pt x="2137629" y="0"/>
                    </a:cubicBezTo>
                    <a:cubicBezTo>
                      <a:pt x="2331335" y="-52203"/>
                      <a:pt x="2497389" y="4291"/>
                      <a:pt x="2662166" y="0"/>
                    </a:cubicBezTo>
                    <a:cubicBezTo>
                      <a:pt x="2826943" y="-4291"/>
                      <a:pt x="3166859" y="41532"/>
                      <a:pt x="3305146" y="0"/>
                    </a:cubicBezTo>
                    <a:cubicBezTo>
                      <a:pt x="3443433" y="-41532"/>
                      <a:pt x="3797516" y="59415"/>
                      <a:pt x="3948127" y="0"/>
                    </a:cubicBezTo>
                    <a:cubicBezTo>
                      <a:pt x="3994601" y="177951"/>
                      <a:pt x="3926692" y="260770"/>
                      <a:pt x="3948127" y="477054"/>
                    </a:cubicBezTo>
                    <a:cubicBezTo>
                      <a:pt x="3835786" y="481151"/>
                      <a:pt x="3695639" y="425887"/>
                      <a:pt x="3463071" y="477054"/>
                    </a:cubicBezTo>
                    <a:cubicBezTo>
                      <a:pt x="3230503" y="528221"/>
                      <a:pt x="3068478" y="423251"/>
                      <a:pt x="2899053" y="477054"/>
                    </a:cubicBezTo>
                    <a:cubicBezTo>
                      <a:pt x="2729628" y="530857"/>
                      <a:pt x="2562608" y="445680"/>
                      <a:pt x="2335035" y="477054"/>
                    </a:cubicBezTo>
                    <a:cubicBezTo>
                      <a:pt x="2107462" y="508428"/>
                      <a:pt x="2068920" y="441788"/>
                      <a:pt x="1810498" y="477054"/>
                    </a:cubicBezTo>
                    <a:cubicBezTo>
                      <a:pt x="1552076" y="512320"/>
                      <a:pt x="1433678" y="424952"/>
                      <a:pt x="1167518" y="477054"/>
                    </a:cubicBezTo>
                    <a:cubicBezTo>
                      <a:pt x="901358" y="529156"/>
                      <a:pt x="795836" y="456041"/>
                      <a:pt x="524537" y="477054"/>
                    </a:cubicBezTo>
                    <a:cubicBezTo>
                      <a:pt x="253238" y="498067"/>
                      <a:pt x="109696" y="476566"/>
                      <a:pt x="0" y="477054"/>
                    </a:cubicBezTo>
                    <a:cubicBezTo>
                      <a:pt x="-52943" y="256440"/>
                      <a:pt x="35147" y="11214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b="1" dirty="0"/>
                  <a:t>0.33* 0.29 </a:t>
                </a:r>
                <a14:m>
                  <m:oMath xmlns:m="http://schemas.openxmlformats.org/officeDocument/2006/math">
                    <m:r>
                      <a:rPr lang="en-GB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500" b="1" i="0" smtClean="0"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6E225-7EC7-9ECB-768C-A3A08AC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80" y="4940820"/>
                <a:ext cx="3948127" cy="477054"/>
              </a:xfrm>
              <a:prstGeom prst="rect">
                <a:avLst/>
              </a:prstGeom>
              <a:blipFill>
                <a:blip r:embed="rId18"/>
                <a:stretch>
                  <a:fillRect l="-1572" t="-2174" b="-1521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948127"/>
                          <a:gd name="connsiteY0" fmla="*/ 0 h 477054"/>
                          <a:gd name="connsiteX1" fmla="*/ 524537 w 3948127"/>
                          <a:gd name="connsiteY1" fmla="*/ 0 h 477054"/>
                          <a:gd name="connsiteX2" fmla="*/ 970111 w 3948127"/>
                          <a:gd name="connsiteY2" fmla="*/ 0 h 477054"/>
                          <a:gd name="connsiteX3" fmla="*/ 1613092 w 3948127"/>
                          <a:gd name="connsiteY3" fmla="*/ 0 h 477054"/>
                          <a:gd name="connsiteX4" fmla="*/ 2137629 w 3948127"/>
                          <a:gd name="connsiteY4" fmla="*/ 0 h 477054"/>
                          <a:gd name="connsiteX5" fmla="*/ 2662166 w 3948127"/>
                          <a:gd name="connsiteY5" fmla="*/ 0 h 477054"/>
                          <a:gd name="connsiteX6" fmla="*/ 3305146 w 3948127"/>
                          <a:gd name="connsiteY6" fmla="*/ 0 h 477054"/>
                          <a:gd name="connsiteX7" fmla="*/ 3948127 w 3948127"/>
                          <a:gd name="connsiteY7" fmla="*/ 0 h 477054"/>
                          <a:gd name="connsiteX8" fmla="*/ 3948127 w 3948127"/>
                          <a:gd name="connsiteY8" fmla="*/ 477054 h 477054"/>
                          <a:gd name="connsiteX9" fmla="*/ 3463071 w 3948127"/>
                          <a:gd name="connsiteY9" fmla="*/ 477054 h 477054"/>
                          <a:gd name="connsiteX10" fmla="*/ 2899053 w 3948127"/>
                          <a:gd name="connsiteY10" fmla="*/ 477054 h 477054"/>
                          <a:gd name="connsiteX11" fmla="*/ 2335035 w 3948127"/>
                          <a:gd name="connsiteY11" fmla="*/ 477054 h 477054"/>
                          <a:gd name="connsiteX12" fmla="*/ 1810498 w 3948127"/>
                          <a:gd name="connsiteY12" fmla="*/ 477054 h 477054"/>
                          <a:gd name="connsiteX13" fmla="*/ 1167518 w 3948127"/>
                          <a:gd name="connsiteY13" fmla="*/ 477054 h 477054"/>
                          <a:gd name="connsiteX14" fmla="*/ 524537 w 3948127"/>
                          <a:gd name="connsiteY14" fmla="*/ 477054 h 477054"/>
                          <a:gd name="connsiteX15" fmla="*/ 0 w 3948127"/>
                          <a:gd name="connsiteY15" fmla="*/ 477054 h 477054"/>
                          <a:gd name="connsiteX16" fmla="*/ 0 w 3948127"/>
                          <a:gd name="connsiteY16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48127" h="477054" extrusionOk="0">
                            <a:moveTo>
                              <a:pt x="0" y="0"/>
                            </a:moveTo>
                            <a:cubicBezTo>
                              <a:pt x="129462" y="-10431"/>
                              <a:pt x="296444" y="43473"/>
                              <a:pt x="524537" y="0"/>
                            </a:cubicBezTo>
                            <a:cubicBezTo>
                              <a:pt x="752630" y="-43473"/>
                              <a:pt x="806093" y="31421"/>
                              <a:pt x="970111" y="0"/>
                            </a:cubicBezTo>
                            <a:cubicBezTo>
                              <a:pt x="1134129" y="-31421"/>
                              <a:pt x="1382796" y="20741"/>
                              <a:pt x="1613092" y="0"/>
                            </a:cubicBezTo>
                            <a:cubicBezTo>
                              <a:pt x="1843388" y="-20741"/>
                              <a:pt x="1943923" y="52203"/>
                              <a:pt x="2137629" y="0"/>
                            </a:cubicBezTo>
                            <a:cubicBezTo>
                              <a:pt x="2331335" y="-52203"/>
                              <a:pt x="2497389" y="4291"/>
                              <a:pt x="2662166" y="0"/>
                            </a:cubicBezTo>
                            <a:cubicBezTo>
                              <a:pt x="2826943" y="-4291"/>
                              <a:pt x="3166859" y="41532"/>
                              <a:pt x="3305146" y="0"/>
                            </a:cubicBezTo>
                            <a:cubicBezTo>
                              <a:pt x="3443433" y="-41532"/>
                              <a:pt x="3797516" y="59415"/>
                              <a:pt x="3948127" y="0"/>
                            </a:cubicBezTo>
                            <a:cubicBezTo>
                              <a:pt x="3994601" y="177951"/>
                              <a:pt x="3926692" y="260770"/>
                              <a:pt x="3948127" y="477054"/>
                            </a:cubicBezTo>
                            <a:cubicBezTo>
                              <a:pt x="3835786" y="481151"/>
                              <a:pt x="3695639" y="425887"/>
                              <a:pt x="3463071" y="477054"/>
                            </a:cubicBezTo>
                            <a:cubicBezTo>
                              <a:pt x="3230503" y="528221"/>
                              <a:pt x="3068478" y="423251"/>
                              <a:pt x="2899053" y="477054"/>
                            </a:cubicBezTo>
                            <a:cubicBezTo>
                              <a:pt x="2729628" y="530857"/>
                              <a:pt x="2562608" y="445680"/>
                              <a:pt x="2335035" y="477054"/>
                            </a:cubicBezTo>
                            <a:cubicBezTo>
                              <a:pt x="2107462" y="508428"/>
                              <a:pt x="2068920" y="441788"/>
                              <a:pt x="1810498" y="477054"/>
                            </a:cubicBezTo>
                            <a:cubicBezTo>
                              <a:pt x="1552076" y="512320"/>
                              <a:pt x="1433678" y="424952"/>
                              <a:pt x="1167518" y="477054"/>
                            </a:cubicBezTo>
                            <a:cubicBezTo>
                              <a:pt x="901358" y="529156"/>
                              <a:pt x="795836" y="456041"/>
                              <a:pt x="524537" y="477054"/>
                            </a:cubicBezTo>
                            <a:cubicBezTo>
                              <a:pt x="253238" y="498067"/>
                              <a:pt x="109696" y="476566"/>
                              <a:pt x="0" y="477054"/>
                            </a:cubicBezTo>
                            <a:cubicBezTo>
                              <a:pt x="-52943" y="256440"/>
                              <a:pt x="35147" y="11214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/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704CA-9365-669C-A6BE-C1BEED5BD220}"/>
                  </a:ext>
                </a:extLst>
              </p:cNvPr>
              <p:cNvSpPr txBox="1"/>
              <p:nvPr/>
            </p:nvSpPr>
            <p:spPr>
              <a:xfrm>
                <a:off x="2208712" y="4772053"/>
                <a:ext cx="9104329" cy="477054"/>
              </a:xfrm>
              <a:custGeom>
                <a:avLst/>
                <a:gdLst>
                  <a:gd name="connsiteX0" fmla="*/ 0 w 9104329"/>
                  <a:gd name="connsiteY0" fmla="*/ 0 h 477054"/>
                  <a:gd name="connsiteX1" fmla="*/ 477977 w 9104329"/>
                  <a:gd name="connsiteY1" fmla="*/ 0 h 477054"/>
                  <a:gd name="connsiteX2" fmla="*/ 773868 w 9104329"/>
                  <a:gd name="connsiteY2" fmla="*/ 0 h 477054"/>
                  <a:gd name="connsiteX3" fmla="*/ 1524975 w 9104329"/>
                  <a:gd name="connsiteY3" fmla="*/ 0 h 477054"/>
                  <a:gd name="connsiteX4" fmla="*/ 2002952 w 9104329"/>
                  <a:gd name="connsiteY4" fmla="*/ 0 h 477054"/>
                  <a:gd name="connsiteX5" fmla="*/ 2480930 w 9104329"/>
                  <a:gd name="connsiteY5" fmla="*/ 0 h 477054"/>
                  <a:gd name="connsiteX6" fmla="*/ 3232037 w 9104329"/>
                  <a:gd name="connsiteY6" fmla="*/ 0 h 477054"/>
                  <a:gd name="connsiteX7" fmla="*/ 3618971 w 9104329"/>
                  <a:gd name="connsiteY7" fmla="*/ 0 h 477054"/>
                  <a:gd name="connsiteX8" fmla="*/ 4370078 w 9104329"/>
                  <a:gd name="connsiteY8" fmla="*/ 0 h 477054"/>
                  <a:gd name="connsiteX9" fmla="*/ 5121185 w 9104329"/>
                  <a:gd name="connsiteY9" fmla="*/ 0 h 477054"/>
                  <a:gd name="connsiteX10" fmla="*/ 5690206 w 9104329"/>
                  <a:gd name="connsiteY10" fmla="*/ 0 h 477054"/>
                  <a:gd name="connsiteX11" fmla="*/ 6441313 w 9104329"/>
                  <a:gd name="connsiteY11" fmla="*/ 0 h 477054"/>
                  <a:gd name="connsiteX12" fmla="*/ 6919290 w 9104329"/>
                  <a:gd name="connsiteY12" fmla="*/ 0 h 477054"/>
                  <a:gd name="connsiteX13" fmla="*/ 7397267 w 9104329"/>
                  <a:gd name="connsiteY13" fmla="*/ 0 h 477054"/>
                  <a:gd name="connsiteX14" fmla="*/ 8057331 w 9104329"/>
                  <a:gd name="connsiteY14" fmla="*/ 0 h 477054"/>
                  <a:gd name="connsiteX15" fmla="*/ 8535308 w 9104329"/>
                  <a:gd name="connsiteY15" fmla="*/ 0 h 477054"/>
                  <a:gd name="connsiteX16" fmla="*/ 9104329 w 9104329"/>
                  <a:gd name="connsiteY16" fmla="*/ 0 h 477054"/>
                  <a:gd name="connsiteX17" fmla="*/ 9104329 w 9104329"/>
                  <a:gd name="connsiteY17" fmla="*/ 477054 h 477054"/>
                  <a:gd name="connsiteX18" fmla="*/ 8444265 w 9104329"/>
                  <a:gd name="connsiteY18" fmla="*/ 477054 h 477054"/>
                  <a:gd name="connsiteX19" fmla="*/ 8148374 w 9104329"/>
                  <a:gd name="connsiteY19" fmla="*/ 477054 h 477054"/>
                  <a:gd name="connsiteX20" fmla="*/ 7761440 w 9104329"/>
                  <a:gd name="connsiteY20" fmla="*/ 477054 h 477054"/>
                  <a:gd name="connsiteX21" fmla="*/ 7010333 w 9104329"/>
                  <a:gd name="connsiteY21" fmla="*/ 477054 h 477054"/>
                  <a:gd name="connsiteX22" fmla="*/ 6441313 w 9104329"/>
                  <a:gd name="connsiteY22" fmla="*/ 477054 h 477054"/>
                  <a:gd name="connsiteX23" fmla="*/ 6054379 w 9104329"/>
                  <a:gd name="connsiteY23" fmla="*/ 477054 h 477054"/>
                  <a:gd name="connsiteX24" fmla="*/ 5485358 w 9104329"/>
                  <a:gd name="connsiteY24" fmla="*/ 477054 h 477054"/>
                  <a:gd name="connsiteX25" fmla="*/ 5189468 w 9104329"/>
                  <a:gd name="connsiteY25" fmla="*/ 477054 h 477054"/>
                  <a:gd name="connsiteX26" fmla="*/ 4893577 w 9104329"/>
                  <a:gd name="connsiteY26" fmla="*/ 477054 h 477054"/>
                  <a:gd name="connsiteX27" fmla="*/ 4324556 w 9104329"/>
                  <a:gd name="connsiteY27" fmla="*/ 477054 h 477054"/>
                  <a:gd name="connsiteX28" fmla="*/ 3937622 w 9104329"/>
                  <a:gd name="connsiteY28" fmla="*/ 477054 h 477054"/>
                  <a:gd name="connsiteX29" fmla="*/ 3277558 w 9104329"/>
                  <a:gd name="connsiteY29" fmla="*/ 477054 h 477054"/>
                  <a:gd name="connsiteX30" fmla="*/ 2890624 w 9104329"/>
                  <a:gd name="connsiteY30" fmla="*/ 477054 h 477054"/>
                  <a:gd name="connsiteX31" fmla="*/ 2230561 w 9104329"/>
                  <a:gd name="connsiteY31" fmla="*/ 477054 h 477054"/>
                  <a:gd name="connsiteX32" fmla="*/ 1934670 w 9104329"/>
                  <a:gd name="connsiteY32" fmla="*/ 477054 h 477054"/>
                  <a:gd name="connsiteX33" fmla="*/ 1274606 w 9104329"/>
                  <a:gd name="connsiteY33" fmla="*/ 477054 h 477054"/>
                  <a:gd name="connsiteX34" fmla="*/ 887672 w 9104329"/>
                  <a:gd name="connsiteY34" fmla="*/ 477054 h 477054"/>
                  <a:gd name="connsiteX35" fmla="*/ 591781 w 9104329"/>
                  <a:gd name="connsiteY35" fmla="*/ 477054 h 477054"/>
                  <a:gd name="connsiteX36" fmla="*/ 0 w 9104329"/>
                  <a:gd name="connsiteY36" fmla="*/ 477054 h 477054"/>
                  <a:gd name="connsiteX37" fmla="*/ 0 w 9104329"/>
                  <a:gd name="connsiteY37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04329" h="477054" extrusionOk="0">
                    <a:moveTo>
                      <a:pt x="0" y="0"/>
                    </a:moveTo>
                    <a:cubicBezTo>
                      <a:pt x="172176" y="-29889"/>
                      <a:pt x="239188" y="48633"/>
                      <a:pt x="477977" y="0"/>
                    </a:cubicBezTo>
                    <a:cubicBezTo>
                      <a:pt x="716766" y="-48633"/>
                      <a:pt x="682104" y="1182"/>
                      <a:pt x="773868" y="0"/>
                    </a:cubicBezTo>
                    <a:cubicBezTo>
                      <a:pt x="865632" y="-1182"/>
                      <a:pt x="1177073" y="16870"/>
                      <a:pt x="1524975" y="0"/>
                    </a:cubicBezTo>
                    <a:cubicBezTo>
                      <a:pt x="1872877" y="-16870"/>
                      <a:pt x="1785235" y="21366"/>
                      <a:pt x="2002952" y="0"/>
                    </a:cubicBezTo>
                    <a:cubicBezTo>
                      <a:pt x="2220669" y="-21366"/>
                      <a:pt x="2364544" y="20174"/>
                      <a:pt x="2480930" y="0"/>
                    </a:cubicBezTo>
                    <a:cubicBezTo>
                      <a:pt x="2597316" y="-20174"/>
                      <a:pt x="2877333" y="40548"/>
                      <a:pt x="3232037" y="0"/>
                    </a:cubicBezTo>
                    <a:cubicBezTo>
                      <a:pt x="3586741" y="-40548"/>
                      <a:pt x="3516237" y="25802"/>
                      <a:pt x="3618971" y="0"/>
                    </a:cubicBezTo>
                    <a:cubicBezTo>
                      <a:pt x="3721705" y="-25802"/>
                      <a:pt x="4130362" y="53368"/>
                      <a:pt x="4370078" y="0"/>
                    </a:cubicBezTo>
                    <a:cubicBezTo>
                      <a:pt x="4609794" y="-53368"/>
                      <a:pt x="4796539" y="44852"/>
                      <a:pt x="5121185" y="0"/>
                    </a:cubicBezTo>
                    <a:cubicBezTo>
                      <a:pt x="5445831" y="-44852"/>
                      <a:pt x="5408002" y="55339"/>
                      <a:pt x="5690206" y="0"/>
                    </a:cubicBezTo>
                    <a:cubicBezTo>
                      <a:pt x="5972410" y="-55339"/>
                      <a:pt x="6086889" y="37749"/>
                      <a:pt x="6441313" y="0"/>
                    </a:cubicBezTo>
                    <a:cubicBezTo>
                      <a:pt x="6795737" y="-37749"/>
                      <a:pt x="6818981" y="31357"/>
                      <a:pt x="6919290" y="0"/>
                    </a:cubicBezTo>
                    <a:cubicBezTo>
                      <a:pt x="7019599" y="-31357"/>
                      <a:pt x="7266313" y="44995"/>
                      <a:pt x="7397267" y="0"/>
                    </a:cubicBezTo>
                    <a:cubicBezTo>
                      <a:pt x="7528221" y="-44995"/>
                      <a:pt x="7825538" y="16005"/>
                      <a:pt x="8057331" y="0"/>
                    </a:cubicBezTo>
                    <a:cubicBezTo>
                      <a:pt x="8289124" y="-16005"/>
                      <a:pt x="8374705" y="39111"/>
                      <a:pt x="8535308" y="0"/>
                    </a:cubicBezTo>
                    <a:cubicBezTo>
                      <a:pt x="8695911" y="-39111"/>
                      <a:pt x="8934725" y="45808"/>
                      <a:pt x="9104329" y="0"/>
                    </a:cubicBezTo>
                    <a:cubicBezTo>
                      <a:pt x="9153601" y="141556"/>
                      <a:pt x="9059277" y="358732"/>
                      <a:pt x="9104329" y="477054"/>
                    </a:cubicBezTo>
                    <a:cubicBezTo>
                      <a:pt x="8849514" y="485416"/>
                      <a:pt x="8676604" y="401730"/>
                      <a:pt x="8444265" y="477054"/>
                    </a:cubicBezTo>
                    <a:cubicBezTo>
                      <a:pt x="8211926" y="552378"/>
                      <a:pt x="8213526" y="476232"/>
                      <a:pt x="8148374" y="477054"/>
                    </a:cubicBezTo>
                    <a:cubicBezTo>
                      <a:pt x="8083222" y="477876"/>
                      <a:pt x="7948794" y="469885"/>
                      <a:pt x="7761440" y="477054"/>
                    </a:cubicBezTo>
                    <a:cubicBezTo>
                      <a:pt x="7574086" y="484223"/>
                      <a:pt x="7377739" y="460171"/>
                      <a:pt x="7010333" y="477054"/>
                    </a:cubicBezTo>
                    <a:cubicBezTo>
                      <a:pt x="6642927" y="493937"/>
                      <a:pt x="6722611" y="441237"/>
                      <a:pt x="6441313" y="477054"/>
                    </a:cubicBezTo>
                    <a:cubicBezTo>
                      <a:pt x="6160015" y="512871"/>
                      <a:pt x="6199715" y="473460"/>
                      <a:pt x="6054379" y="477054"/>
                    </a:cubicBezTo>
                    <a:cubicBezTo>
                      <a:pt x="5909043" y="480648"/>
                      <a:pt x="5655833" y="412525"/>
                      <a:pt x="5485358" y="477054"/>
                    </a:cubicBezTo>
                    <a:cubicBezTo>
                      <a:pt x="5314883" y="541583"/>
                      <a:pt x="5263298" y="446426"/>
                      <a:pt x="5189468" y="477054"/>
                    </a:cubicBezTo>
                    <a:cubicBezTo>
                      <a:pt x="5115638" y="507682"/>
                      <a:pt x="5039501" y="469703"/>
                      <a:pt x="4893577" y="477054"/>
                    </a:cubicBezTo>
                    <a:cubicBezTo>
                      <a:pt x="4747653" y="484405"/>
                      <a:pt x="4449001" y="410550"/>
                      <a:pt x="4324556" y="477054"/>
                    </a:cubicBezTo>
                    <a:cubicBezTo>
                      <a:pt x="4200111" y="543558"/>
                      <a:pt x="4074960" y="451473"/>
                      <a:pt x="3937622" y="477054"/>
                    </a:cubicBezTo>
                    <a:cubicBezTo>
                      <a:pt x="3800284" y="502635"/>
                      <a:pt x="3448323" y="412784"/>
                      <a:pt x="3277558" y="477054"/>
                    </a:cubicBezTo>
                    <a:cubicBezTo>
                      <a:pt x="3106793" y="541324"/>
                      <a:pt x="3074905" y="470148"/>
                      <a:pt x="2890624" y="477054"/>
                    </a:cubicBezTo>
                    <a:cubicBezTo>
                      <a:pt x="2706343" y="483960"/>
                      <a:pt x="2551161" y="456790"/>
                      <a:pt x="2230561" y="477054"/>
                    </a:cubicBezTo>
                    <a:cubicBezTo>
                      <a:pt x="1909961" y="497318"/>
                      <a:pt x="2015151" y="475438"/>
                      <a:pt x="1934670" y="477054"/>
                    </a:cubicBezTo>
                    <a:cubicBezTo>
                      <a:pt x="1854189" y="478670"/>
                      <a:pt x="1411099" y="412302"/>
                      <a:pt x="1274606" y="477054"/>
                    </a:cubicBezTo>
                    <a:cubicBezTo>
                      <a:pt x="1138113" y="541806"/>
                      <a:pt x="965453" y="435189"/>
                      <a:pt x="887672" y="477054"/>
                    </a:cubicBezTo>
                    <a:cubicBezTo>
                      <a:pt x="809891" y="518919"/>
                      <a:pt x="736303" y="465081"/>
                      <a:pt x="591781" y="477054"/>
                    </a:cubicBezTo>
                    <a:cubicBezTo>
                      <a:pt x="447259" y="489027"/>
                      <a:pt x="294223" y="446639"/>
                      <a:pt x="0" y="477054"/>
                    </a:cubicBezTo>
                    <a:cubicBezTo>
                      <a:pt x="-28395" y="295192"/>
                      <a:pt x="9752" y="235845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>
                              <a:latin typeface="Cambria Math" panose="02040503050406030204" pitchFamily="18" charset="0"/>
                            </a:rPr>
                            <m:t>𝑭𝒓𝒊𝒆𝒏𝒅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704CA-9365-669C-A6BE-C1BEED5B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12" y="4772053"/>
                <a:ext cx="9104329" cy="477054"/>
              </a:xfrm>
              <a:prstGeom prst="rect">
                <a:avLst/>
              </a:prstGeom>
              <a:blipFill>
                <a:blip r:embed="rId18"/>
                <a:stretch>
                  <a:fillRect b="-17949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104329"/>
                          <a:gd name="connsiteY0" fmla="*/ 0 h 477054"/>
                          <a:gd name="connsiteX1" fmla="*/ 477977 w 9104329"/>
                          <a:gd name="connsiteY1" fmla="*/ 0 h 477054"/>
                          <a:gd name="connsiteX2" fmla="*/ 773868 w 9104329"/>
                          <a:gd name="connsiteY2" fmla="*/ 0 h 477054"/>
                          <a:gd name="connsiteX3" fmla="*/ 1524975 w 9104329"/>
                          <a:gd name="connsiteY3" fmla="*/ 0 h 477054"/>
                          <a:gd name="connsiteX4" fmla="*/ 2002952 w 9104329"/>
                          <a:gd name="connsiteY4" fmla="*/ 0 h 477054"/>
                          <a:gd name="connsiteX5" fmla="*/ 2480930 w 9104329"/>
                          <a:gd name="connsiteY5" fmla="*/ 0 h 477054"/>
                          <a:gd name="connsiteX6" fmla="*/ 3232037 w 9104329"/>
                          <a:gd name="connsiteY6" fmla="*/ 0 h 477054"/>
                          <a:gd name="connsiteX7" fmla="*/ 3618971 w 9104329"/>
                          <a:gd name="connsiteY7" fmla="*/ 0 h 477054"/>
                          <a:gd name="connsiteX8" fmla="*/ 4370078 w 9104329"/>
                          <a:gd name="connsiteY8" fmla="*/ 0 h 477054"/>
                          <a:gd name="connsiteX9" fmla="*/ 5121185 w 9104329"/>
                          <a:gd name="connsiteY9" fmla="*/ 0 h 477054"/>
                          <a:gd name="connsiteX10" fmla="*/ 5690206 w 9104329"/>
                          <a:gd name="connsiteY10" fmla="*/ 0 h 477054"/>
                          <a:gd name="connsiteX11" fmla="*/ 6441313 w 9104329"/>
                          <a:gd name="connsiteY11" fmla="*/ 0 h 477054"/>
                          <a:gd name="connsiteX12" fmla="*/ 6919290 w 9104329"/>
                          <a:gd name="connsiteY12" fmla="*/ 0 h 477054"/>
                          <a:gd name="connsiteX13" fmla="*/ 7397267 w 9104329"/>
                          <a:gd name="connsiteY13" fmla="*/ 0 h 477054"/>
                          <a:gd name="connsiteX14" fmla="*/ 8057331 w 9104329"/>
                          <a:gd name="connsiteY14" fmla="*/ 0 h 477054"/>
                          <a:gd name="connsiteX15" fmla="*/ 8535308 w 9104329"/>
                          <a:gd name="connsiteY15" fmla="*/ 0 h 477054"/>
                          <a:gd name="connsiteX16" fmla="*/ 9104329 w 9104329"/>
                          <a:gd name="connsiteY16" fmla="*/ 0 h 477054"/>
                          <a:gd name="connsiteX17" fmla="*/ 9104329 w 9104329"/>
                          <a:gd name="connsiteY17" fmla="*/ 477054 h 477054"/>
                          <a:gd name="connsiteX18" fmla="*/ 8444265 w 9104329"/>
                          <a:gd name="connsiteY18" fmla="*/ 477054 h 477054"/>
                          <a:gd name="connsiteX19" fmla="*/ 8148374 w 9104329"/>
                          <a:gd name="connsiteY19" fmla="*/ 477054 h 477054"/>
                          <a:gd name="connsiteX20" fmla="*/ 7761440 w 9104329"/>
                          <a:gd name="connsiteY20" fmla="*/ 477054 h 477054"/>
                          <a:gd name="connsiteX21" fmla="*/ 7010333 w 9104329"/>
                          <a:gd name="connsiteY21" fmla="*/ 477054 h 477054"/>
                          <a:gd name="connsiteX22" fmla="*/ 6441313 w 9104329"/>
                          <a:gd name="connsiteY22" fmla="*/ 477054 h 477054"/>
                          <a:gd name="connsiteX23" fmla="*/ 6054379 w 9104329"/>
                          <a:gd name="connsiteY23" fmla="*/ 477054 h 477054"/>
                          <a:gd name="connsiteX24" fmla="*/ 5485358 w 9104329"/>
                          <a:gd name="connsiteY24" fmla="*/ 477054 h 477054"/>
                          <a:gd name="connsiteX25" fmla="*/ 5189468 w 9104329"/>
                          <a:gd name="connsiteY25" fmla="*/ 477054 h 477054"/>
                          <a:gd name="connsiteX26" fmla="*/ 4893577 w 9104329"/>
                          <a:gd name="connsiteY26" fmla="*/ 477054 h 477054"/>
                          <a:gd name="connsiteX27" fmla="*/ 4324556 w 9104329"/>
                          <a:gd name="connsiteY27" fmla="*/ 477054 h 477054"/>
                          <a:gd name="connsiteX28" fmla="*/ 3937622 w 9104329"/>
                          <a:gd name="connsiteY28" fmla="*/ 477054 h 477054"/>
                          <a:gd name="connsiteX29" fmla="*/ 3277558 w 9104329"/>
                          <a:gd name="connsiteY29" fmla="*/ 477054 h 477054"/>
                          <a:gd name="connsiteX30" fmla="*/ 2890624 w 9104329"/>
                          <a:gd name="connsiteY30" fmla="*/ 477054 h 477054"/>
                          <a:gd name="connsiteX31" fmla="*/ 2230561 w 9104329"/>
                          <a:gd name="connsiteY31" fmla="*/ 477054 h 477054"/>
                          <a:gd name="connsiteX32" fmla="*/ 1934670 w 9104329"/>
                          <a:gd name="connsiteY32" fmla="*/ 477054 h 477054"/>
                          <a:gd name="connsiteX33" fmla="*/ 1274606 w 9104329"/>
                          <a:gd name="connsiteY33" fmla="*/ 477054 h 477054"/>
                          <a:gd name="connsiteX34" fmla="*/ 887672 w 9104329"/>
                          <a:gd name="connsiteY34" fmla="*/ 477054 h 477054"/>
                          <a:gd name="connsiteX35" fmla="*/ 591781 w 9104329"/>
                          <a:gd name="connsiteY35" fmla="*/ 477054 h 477054"/>
                          <a:gd name="connsiteX36" fmla="*/ 0 w 9104329"/>
                          <a:gd name="connsiteY36" fmla="*/ 477054 h 477054"/>
                          <a:gd name="connsiteX37" fmla="*/ 0 w 9104329"/>
                          <a:gd name="connsiteY37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9104329" h="477054" extrusionOk="0">
                            <a:moveTo>
                              <a:pt x="0" y="0"/>
                            </a:moveTo>
                            <a:cubicBezTo>
                              <a:pt x="172176" y="-29889"/>
                              <a:pt x="239188" y="48633"/>
                              <a:pt x="477977" y="0"/>
                            </a:cubicBezTo>
                            <a:cubicBezTo>
                              <a:pt x="716766" y="-48633"/>
                              <a:pt x="682104" y="1182"/>
                              <a:pt x="773868" y="0"/>
                            </a:cubicBezTo>
                            <a:cubicBezTo>
                              <a:pt x="865632" y="-1182"/>
                              <a:pt x="1177073" y="16870"/>
                              <a:pt x="1524975" y="0"/>
                            </a:cubicBezTo>
                            <a:cubicBezTo>
                              <a:pt x="1872877" y="-16870"/>
                              <a:pt x="1785235" y="21366"/>
                              <a:pt x="2002952" y="0"/>
                            </a:cubicBezTo>
                            <a:cubicBezTo>
                              <a:pt x="2220669" y="-21366"/>
                              <a:pt x="2364544" y="20174"/>
                              <a:pt x="2480930" y="0"/>
                            </a:cubicBezTo>
                            <a:cubicBezTo>
                              <a:pt x="2597316" y="-20174"/>
                              <a:pt x="2877333" y="40548"/>
                              <a:pt x="3232037" y="0"/>
                            </a:cubicBezTo>
                            <a:cubicBezTo>
                              <a:pt x="3586741" y="-40548"/>
                              <a:pt x="3516237" y="25802"/>
                              <a:pt x="3618971" y="0"/>
                            </a:cubicBezTo>
                            <a:cubicBezTo>
                              <a:pt x="3721705" y="-25802"/>
                              <a:pt x="4130362" y="53368"/>
                              <a:pt x="4370078" y="0"/>
                            </a:cubicBezTo>
                            <a:cubicBezTo>
                              <a:pt x="4609794" y="-53368"/>
                              <a:pt x="4796539" y="44852"/>
                              <a:pt x="5121185" y="0"/>
                            </a:cubicBezTo>
                            <a:cubicBezTo>
                              <a:pt x="5445831" y="-44852"/>
                              <a:pt x="5408002" y="55339"/>
                              <a:pt x="5690206" y="0"/>
                            </a:cubicBezTo>
                            <a:cubicBezTo>
                              <a:pt x="5972410" y="-55339"/>
                              <a:pt x="6086889" y="37749"/>
                              <a:pt x="6441313" y="0"/>
                            </a:cubicBezTo>
                            <a:cubicBezTo>
                              <a:pt x="6795737" y="-37749"/>
                              <a:pt x="6818981" y="31357"/>
                              <a:pt x="6919290" y="0"/>
                            </a:cubicBezTo>
                            <a:cubicBezTo>
                              <a:pt x="7019599" y="-31357"/>
                              <a:pt x="7266313" y="44995"/>
                              <a:pt x="7397267" y="0"/>
                            </a:cubicBezTo>
                            <a:cubicBezTo>
                              <a:pt x="7528221" y="-44995"/>
                              <a:pt x="7825538" y="16005"/>
                              <a:pt x="8057331" y="0"/>
                            </a:cubicBezTo>
                            <a:cubicBezTo>
                              <a:pt x="8289124" y="-16005"/>
                              <a:pt x="8374705" y="39111"/>
                              <a:pt x="8535308" y="0"/>
                            </a:cubicBezTo>
                            <a:cubicBezTo>
                              <a:pt x="8695911" y="-39111"/>
                              <a:pt x="8934725" y="45808"/>
                              <a:pt x="9104329" y="0"/>
                            </a:cubicBezTo>
                            <a:cubicBezTo>
                              <a:pt x="9153601" y="141556"/>
                              <a:pt x="9059277" y="358732"/>
                              <a:pt x="9104329" y="477054"/>
                            </a:cubicBezTo>
                            <a:cubicBezTo>
                              <a:pt x="8849514" y="485416"/>
                              <a:pt x="8676604" y="401730"/>
                              <a:pt x="8444265" y="477054"/>
                            </a:cubicBezTo>
                            <a:cubicBezTo>
                              <a:pt x="8211926" y="552378"/>
                              <a:pt x="8213526" y="476232"/>
                              <a:pt x="8148374" y="477054"/>
                            </a:cubicBezTo>
                            <a:cubicBezTo>
                              <a:pt x="8083222" y="477876"/>
                              <a:pt x="7948794" y="469885"/>
                              <a:pt x="7761440" y="477054"/>
                            </a:cubicBezTo>
                            <a:cubicBezTo>
                              <a:pt x="7574086" y="484223"/>
                              <a:pt x="7377739" y="460171"/>
                              <a:pt x="7010333" y="477054"/>
                            </a:cubicBezTo>
                            <a:cubicBezTo>
                              <a:pt x="6642927" y="493937"/>
                              <a:pt x="6722611" y="441237"/>
                              <a:pt x="6441313" y="477054"/>
                            </a:cubicBezTo>
                            <a:cubicBezTo>
                              <a:pt x="6160015" y="512871"/>
                              <a:pt x="6199715" y="473460"/>
                              <a:pt x="6054379" y="477054"/>
                            </a:cubicBezTo>
                            <a:cubicBezTo>
                              <a:pt x="5909043" y="480648"/>
                              <a:pt x="5655833" y="412525"/>
                              <a:pt x="5485358" y="477054"/>
                            </a:cubicBezTo>
                            <a:cubicBezTo>
                              <a:pt x="5314883" y="541583"/>
                              <a:pt x="5263298" y="446426"/>
                              <a:pt x="5189468" y="477054"/>
                            </a:cubicBezTo>
                            <a:cubicBezTo>
                              <a:pt x="5115638" y="507682"/>
                              <a:pt x="5039501" y="469703"/>
                              <a:pt x="4893577" y="477054"/>
                            </a:cubicBezTo>
                            <a:cubicBezTo>
                              <a:pt x="4747653" y="484405"/>
                              <a:pt x="4449001" y="410550"/>
                              <a:pt x="4324556" y="477054"/>
                            </a:cubicBezTo>
                            <a:cubicBezTo>
                              <a:pt x="4200111" y="543558"/>
                              <a:pt x="4074960" y="451473"/>
                              <a:pt x="3937622" y="477054"/>
                            </a:cubicBezTo>
                            <a:cubicBezTo>
                              <a:pt x="3800284" y="502635"/>
                              <a:pt x="3448323" y="412784"/>
                              <a:pt x="3277558" y="477054"/>
                            </a:cubicBezTo>
                            <a:cubicBezTo>
                              <a:pt x="3106793" y="541324"/>
                              <a:pt x="3074905" y="470148"/>
                              <a:pt x="2890624" y="477054"/>
                            </a:cubicBezTo>
                            <a:cubicBezTo>
                              <a:pt x="2706343" y="483960"/>
                              <a:pt x="2551161" y="456790"/>
                              <a:pt x="2230561" y="477054"/>
                            </a:cubicBezTo>
                            <a:cubicBezTo>
                              <a:pt x="1909961" y="497318"/>
                              <a:pt x="2015151" y="475438"/>
                              <a:pt x="1934670" y="477054"/>
                            </a:cubicBezTo>
                            <a:cubicBezTo>
                              <a:pt x="1854189" y="478670"/>
                              <a:pt x="1411099" y="412302"/>
                              <a:pt x="1274606" y="477054"/>
                            </a:cubicBezTo>
                            <a:cubicBezTo>
                              <a:pt x="1138113" y="541806"/>
                              <a:pt x="965453" y="435189"/>
                              <a:pt x="887672" y="477054"/>
                            </a:cubicBezTo>
                            <a:cubicBezTo>
                              <a:pt x="809891" y="518919"/>
                              <a:pt x="736303" y="465081"/>
                              <a:pt x="591781" y="477054"/>
                            </a:cubicBezTo>
                            <a:cubicBezTo>
                              <a:pt x="447259" y="489027"/>
                              <a:pt x="294223" y="446639"/>
                              <a:pt x="0" y="477054"/>
                            </a:cubicBezTo>
                            <a:cubicBezTo>
                              <a:pt x="-28395" y="295192"/>
                              <a:pt x="9752" y="2358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B7443F-1D08-B0CF-778B-25A51B1D30CE}"/>
                  </a:ext>
                </a:extLst>
              </p:cNvPr>
              <p:cNvSpPr txBox="1"/>
              <p:nvPr/>
            </p:nvSpPr>
            <p:spPr>
              <a:xfrm>
                <a:off x="2255111" y="5523409"/>
                <a:ext cx="8207325" cy="477054"/>
              </a:xfrm>
              <a:custGeom>
                <a:avLst/>
                <a:gdLst>
                  <a:gd name="connsiteX0" fmla="*/ 0 w 8207325"/>
                  <a:gd name="connsiteY0" fmla="*/ 0 h 477054"/>
                  <a:gd name="connsiteX1" fmla="*/ 504164 w 8207325"/>
                  <a:gd name="connsiteY1" fmla="*/ 0 h 477054"/>
                  <a:gd name="connsiteX2" fmla="*/ 844182 w 8207325"/>
                  <a:gd name="connsiteY2" fmla="*/ 0 h 477054"/>
                  <a:gd name="connsiteX3" fmla="*/ 1594566 w 8207325"/>
                  <a:gd name="connsiteY3" fmla="*/ 0 h 477054"/>
                  <a:gd name="connsiteX4" fmla="*/ 2098730 w 8207325"/>
                  <a:gd name="connsiteY4" fmla="*/ 0 h 477054"/>
                  <a:gd name="connsiteX5" fmla="*/ 2602895 w 8207325"/>
                  <a:gd name="connsiteY5" fmla="*/ 0 h 477054"/>
                  <a:gd name="connsiteX6" fmla="*/ 3353279 w 8207325"/>
                  <a:gd name="connsiteY6" fmla="*/ 0 h 477054"/>
                  <a:gd name="connsiteX7" fmla="*/ 3775370 w 8207325"/>
                  <a:gd name="connsiteY7" fmla="*/ 0 h 477054"/>
                  <a:gd name="connsiteX8" fmla="*/ 4525754 w 8207325"/>
                  <a:gd name="connsiteY8" fmla="*/ 0 h 477054"/>
                  <a:gd name="connsiteX9" fmla="*/ 5276138 w 8207325"/>
                  <a:gd name="connsiteY9" fmla="*/ 0 h 477054"/>
                  <a:gd name="connsiteX10" fmla="*/ 5862375 w 8207325"/>
                  <a:gd name="connsiteY10" fmla="*/ 0 h 477054"/>
                  <a:gd name="connsiteX11" fmla="*/ 6612759 w 8207325"/>
                  <a:gd name="connsiteY11" fmla="*/ 0 h 477054"/>
                  <a:gd name="connsiteX12" fmla="*/ 7116923 w 8207325"/>
                  <a:gd name="connsiteY12" fmla="*/ 0 h 477054"/>
                  <a:gd name="connsiteX13" fmla="*/ 7621087 w 8207325"/>
                  <a:gd name="connsiteY13" fmla="*/ 0 h 477054"/>
                  <a:gd name="connsiteX14" fmla="*/ 8207325 w 8207325"/>
                  <a:gd name="connsiteY14" fmla="*/ 0 h 477054"/>
                  <a:gd name="connsiteX15" fmla="*/ 8207325 w 8207325"/>
                  <a:gd name="connsiteY15" fmla="*/ 477054 h 477054"/>
                  <a:gd name="connsiteX16" fmla="*/ 7621088 w 8207325"/>
                  <a:gd name="connsiteY16" fmla="*/ 477054 h 477054"/>
                  <a:gd name="connsiteX17" fmla="*/ 6870704 w 8207325"/>
                  <a:gd name="connsiteY17" fmla="*/ 477054 h 477054"/>
                  <a:gd name="connsiteX18" fmla="*/ 6284466 w 8207325"/>
                  <a:gd name="connsiteY18" fmla="*/ 477054 h 477054"/>
                  <a:gd name="connsiteX19" fmla="*/ 5944448 w 8207325"/>
                  <a:gd name="connsiteY19" fmla="*/ 477054 h 477054"/>
                  <a:gd name="connsiteX20" fmla="*/ 5522357 w 8207325"/>
                  <a:gd name="connsiteY20" fmla="*/ 477054 h 477054"/>
                  <a:gd name="connsiteX21" fmla="*/ 4771973 w 8207325"/>
                  <a:gd name="connsiteY21" fmla="*/ 477054 h 477054"/>
                  <a:gd name="connsiteX22" fmla="*/ 4185736 w 8207325"/>
                  <a:gd name="connsiteY22" fmla="*/ 477054 h 477054"/>
                  <a:gd name="connsiteX23" fmla="*/ 3763645 w 8207325"/>
                  <a:gd name="connsiteY23" fmla="*/ 477054 h 477054"/>
                  <a:gd name="connsiteX24" fmla="*/ 3177407 w 8207325"/>
                  <a:gd name="connsiteY24" fmla="*/ 477054 h 477054"/>
                  <a:gd name="connsiteX25" fmla="*/ 2837390 w 8207325"/>
                  <a:gd name="connsiteY25" fmla="*/ 477054 h 477054"/>
                  <a:gd name="connsiteX26" fmla="*/ 2497372 w 8207325"/>
                  <a:gd name="connsiteY26" fmla="*/ 477054 h 477054"/>
                  <a:gd name="connsiteX27" fmla="*/ 1911134 w 8207325"/>
                  <a:gd name="connsiteY27" fmla="*/ 477054 h 477054"/>
                  <a:gd name="connsiteX28" fmla="*/ 1489043 w 8207325"/>
                  <a:gd name="connsiteY28" fmla="*/ 477054 h 477054"/>
                  <a:gd name="connsiteX29" fmla="*/ 820733 w 8207325"/>
                  <a:gd name="connsiteY29" fmla="*/ 477054 h 477054"/>
                  <a:gd name="connsiteX30" fmla="*/ 0 w 8207325"/>
                  <a:gd name="connsiteY30" fmla="*/ 477054 h 477054"/>
                  <a:gd name="connsiteX31" fmla="*/ 0 w 8207325"/>
                  <a:gd name="connsiteY31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207325" h="477054" extrusionOk="0">
                    <a:moveTo>
                      <a:pt x="0" y="0"/>
                    </a:moveTo>
                    <a:cubicBezTo>
                      <a:pt x="186578" y="-45491"/>
                      <a:pt x="372204" y="47613"/>
                      <a:pt x="504164" y="0"/>
                    </a:cubicBezTo>
                    <a:cubicBezTo>
                      <a:pt x="636124" y="-47613"/>
                      <a:pt x="678890" y="12807"/>
                      <a:pt x="844182" y="0"/>
                    </a:cubicBezTo>
                    <a:cubicBezTo>
                      <a:pt x="1009474" y="-12807"/>
                      <a:pt x="1369730" y="43113"/>
                      <a:pt x="1594566" y="0"/>
                    </a:cubicBezTo>
                    <a:cubicBezTo>
                      <a:pt x="1819402" y="-43113"/>
                      <a:pt x="1862751" y="41869"/>
                      <a:pt x="2098730" y="0"/>
                    </a:cubicBezTo>
                    <a:cubicBezTo>
                      <a:pt x="2334709" y="-41869"/>
                      <a:pt x="2484957" y="23254"/>
                      <a:pt x="2602895" y="0"/>
                    </a:cubicBezTo>
                    <a:cubicBezTo>
                      <a:pt x="2720834" y="-23254"/>
                      <a:pt x="3034222" y="67084"/>
                      <a:pt x="3353279" y="0"/>
                    </a:cubicBezTo>
                    <a:cubicBezTo>
                      <a:pt x="3672336" y="-67084"/>
                      <a:pt x="3621521" y="36622"/>
                      <a:pt x="3775370" y="0"/>
                    </a:cubicBezTo>
                    <a:cubicBezTo>
                      <a:pt x="3929219" y="-36622"/>
                      <a:pt x="4313173" y="89200"/>
                      <a:pt x="4525754" y="0"/>
                    </a:cubicBezTo>
                    <a:cubicBezTo>
                      <a:pt x="4738335" y="-89200"/>
                      <a:pt x="5092534" y="26904"/>
                      <a:pt x="5276138" y="0"/>
                    </a:cubicBezTo>
                    <a:cubicBezTo>
                      <a:pt x="5459742" y="-26904"/>
                      <a:pt x="5708387" y="23794"/>
                      <a:pt x="5862375" y="0"/>
                    </a:cubicBezTo>
                    <a:cubicBezTo>
                      <a:pt x="6016363" y="-23794"/>
                      <a:pt x="6254644" y="71422"/>
                      <a:pt x="6612759" y="0"/>
                    </a:cubicBezTo>
                    <a:cubicBezTo>
                      <a:pt x="6970874" y="-71422"/>
                      <a:pt x="6940401" y="5435"/>
                      <a:pt x="7116923" y="0"/>
                    </a:cubicBezTo>
                    <a:cubicBezTo>
                      <a:pt x="7293445" y="-5435"/>
                      <a:pt x="7422078" y="6373"/>
                      <a:pt x="7621087" y="0"/>
                    </a:cubicBezTo>
                    <a:cubicBezTo>
                      <a:pt x="7820096" y="-6373"/>
                      <a:pt x="7957508" y="2333"/>
                      <a:pt x="8207325" y="0"/>
                    </a:cubicBezTo>
                    <a:cubicBezTo>
                      <a:pt x="8256198" y="101781"/>
                      <a:pt x="8198091" y="254871"/>
                      <a:pt x="8207325" y="477054"/>
                    </a:cubicBezTo>
                    <a:cubicBezTo>
                      <a:pt x="8023790" y="478821"/>
                      <a:pt x="7835705" y="474677"/>
                      <a:pt x="7621088" y="477054"/>
                    </a:cubicBezTo>
                    <a:cubicBezTo>
                      <a:pt x="7406471" y="479431"/>
                      <a:pt x="7061758" y="427062"/>
                      <a:pt x="6870704" y="477054"/>
                    </a:cubicBezTo>
                    <a:cubicBezTo>
                      <a:pt x="6679650" y="527046"/>
                      <a:pt x="6457436" y="430438"/>
                      <a:pt x="6284466" y="477054"/>
                    </a:cubicBezTo>
                    <a:cubicBezTo>
                      <a:pt x="6111496" y="523670"/>
                      <a:pt x="6019507" y="437219"/>
                      <a:pt x="5944448" y="477054"/>
                    </a:cubicBezTo>
                    <a:cubicBezTo>
                      <a:pt x="5869389" y="516889"/>
                      <a:pt x="5720314" y="476559"/>
                      <a:pt x="5522357" y="477054"/>
                    </a:cubicBezTo>
                    <a:cubicBezTo>
                      <a:pt x="5324400" y="477549"/>
                      <a:pt x="4994250" y="450182"/>
                      <a:pt x="4771973" y="477054"/>
                    </a:cubicBezTo>
                    <a:cubicBezTo>
                      <a:pt x="4549696" y="503926"/>
                      <a:pt x="4392724" y="462144"/>
                      <a:pt x="4185736" y="477054"/>
                    </a:cubicBezTo>
                    <a:cubicBezTo>
                      <a:pt x="3978748" y="491964"/>
                      <a:pt x="3910626" y="436322"/>
                      <a:pt x="3763645" y="477054"/>
                    </a:cubicBezTo>
                    <a:cubicBezTo>
                      <a:pt x="3616664" y="517786"/>
                      <a:pt x="3456077" y="449967"/>
                      <a:pt x="3177407" y="477054"/>
                    </a:cubicBezTo>
                    <a:cubicBezTo>
                      <a:pt x="2898737" y="504141"/>
                      <a:pt x="2937441" y="472618"/>
                      <a:pt x="2837390" y="477054"/>
                    </a:cubicBezTo>
                    <a:cubicBezTo>
                      <a:pt x="2737339" y="481490"/>
                      <a:pt x="2599254" y="464163"/>
                      <a:pt x="2497372" y="477054"/>
                    </a:cubicBezTo>
                    <a:cubicBezTo>
                      <a:pt x="2395490" y="489945"/>
                      <a:pt x="2100870" y="409176"/>
                      <a:pt x="1911134" y="477054"/>
                    </a:cubicBezTo>
                    <a:cubicBezTo>
                      <a:pt x="1721398" y="544932"/>
                      <a:pt x="1587333" y="440461"/>
                      <a:pt x="1489043" y="477054"/>
                    </a:cubicBezTo>
                    <a:cubicBezTo>
                      <a:pt x="1390753" y="513647"/>
                      <a:pt x="1130668" y="462809"/>
                      <a:pt x="820733" y="477054"/>
                    </a:cubicBezTo>
                    <a:cubicBezTo>
                      <a:pt x="510798" y="491299"/>
                      <a:pt x="362582" y="382035"/>
                      <a:pt x="0" y="477054"/>
                    </a:cubicBezTo>
                    <a:cubicBezTo>
                      <a:pt x="-1884" y="259971"/>
                      <a:pt x="21327" y="18830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>
                          <a:latin typeface="Cambria Math" panose="02040503050406030204" pitchFamily="18" charset="0"/>
                        </a:rPr>
                        <m:t>𝑭𝒓𝒊𝒆𝒏𝒅</m:t>
                      </m:r>
                      <m:d>
                        <m:dPr>
                          <m:beg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B7443F-1D08-B0CF-778B-25A51B1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11" y="5523409"/>
                <a:ext cx="8207325" cy="477054"/>
              </a:xfrm>
              <a:prstGeom prst="rect">
                <a:avLst/>
              </a:prstGeom>
              <a:blipFill>
                <a:blip r:embed="rId19"/>
                <a:stretch>
                  <a:fillRect b="-20513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207325"/>
                          <a:gd name="connsiteY0" fmla="*/ 0 h 477054"/>
                          <a:gd name="connsiteX1" fmla="*/ 504164 w 8207325"/>
                          <a:gd name="connsiteY1" fmla="*/ 0 h 477054"/>
                          <a:gd name="connsiteX2" fmla="*/ 844182 w 8207325"/>
                          <a:gd name="connsiteY2" fmla="*/ 0 h 477054"/>
                          <a:gd name="connsiteX3" fmla="*/ 1594566 w 8207325"/>
                          <a:gd name="connsiteY3" fmla="*/ 0 h 477054"/>
                          <a:gd name="connsiteX4" fmla="*/ 2098730 w 8207325"/>
                          <a:gd name="connsiteY4" fmla="*/ 0 h 477054"/>
                          <a:gd name="connsiteX5" fmla="*/ 2602895 w 8207325"/>
                          <a:gd name="connsiteY5" fmla="*/ 0 h 477054"/>
                          <a:gd name="connsiteX6" fmla="*/ 3353279 w 8207325"/>
                          <a:gd name="connsiteY6" fmla="*/ 0 h 477054"/>
                          <a:gd name="connsiteX7" fmla="*/ 3775370 w 8207325"/>
                          <a:gd name="connsiteY7" fmla="*/ 0 h 477054"/>
                          <a:gd name="connsiteX8" fmla="*/ 4525754 w 8207325"/>
                          <a:gd name="connsiteY8" fmla="*/ 0 h 477054"/>
                          <a:gd name="connsiteX9" fmla="*/ 5276138 w 8207325"/>
                          <a:gd name="connsiteY9" fmla="*/ 0 h 477054"/>
                          <a:gd name="connsiteX10" fmla="*/ 5862375 w 8207325"/>
                          <a:gd name="connsiteY10" fmla="*/ 0 h 477054"/>
                          <a:gd name="connsiteX11" fmla="*/ 6612759 w 8207325"/>
                          <a:gd name="connsiteY11" fmla="*/ 0 h 477054"/>
                          <a:gd name="connsiteX12" fmla="*/ 7116923 w 8207325"/>
                          <a:gd name="connsiteY12" fmla="*/ 0 h 477054"/>
                          <a:gd name="connsiteX13" fmla="*/ 7621087 w 8207325"/>
                          <a:gd name="connsiteY13" fmla="*/ 0 h 477054"/>
                          <a:gd name="connsiteX14" fmla="*/ 8207325 w 8207325"/>
                          <a:gd name="connsiteY14" fmla="*/ 0 h 477054"/>
                          <a:gd name="connsiteX15" fmla="*/ 8207325 w 8207325"/>
                          <a:gd name="connsiteY15" fmla="*/ 477054 h 477054"/>
                          <a:gd name="connsiteX16" fmla="*/ 7621088 w 8207325"/>
                          <a:gd name="connsiteY16" fmla="*/ 477054 h 477054"/>
                          <a:gd name="connsiteX17" fmla="*/ 6870704 w 8207325"/>
                          <a:gd name="connsiteY17" fmla="*/ 477054 h 477054"/>
                          <a:gd name="connsiteX18" fmla="*/ 6284466 w 8207325"/>
                          <a:gd name="connsiteY18" fmla="*/ 477054 h 477054"/>
                          <a:gd name="connsiteX19" fmla="*/ 5944448 w 8207325"/>
                          <a:gd name="connsiteY19" fmla="*/ 477054 h 477054"/>
                          <a:gd name="connsiteX20" fmla="*/ 5522357 w 8207325"/>
                          <a:gd name="connsiteY20" fmla="*/ 477054 h 477054"/>
                          <a:gd name="connsiteX21" fmla="*/ 4771973 w 8207325"/>
                          <a:gd name="connsiteY21" fmla="*/ 477054 h 477054"/>
                          <a:gd name="connsiteX22" fmla="*/ 4185736 w 8207325"/>
                          <a:gd name="connsiteY22" fmla="*/ 477054 h 477054"/>
                          <a:gd name="connsiteX23" fmla="*/ 3763645 w 8207325"/>
                          <a:gd name="connsiteY23" fmla="*/ 477054 h 477054"/>
                          <a:gd name="connsiteX24" fmla="*/ 3177407 w 8207325"/>
                          <a:gd name="connsiteY24" fmla="*/ 477054 h 477054"/>
                          <a:gd name="connsiteX25" fmla="*/ 2837390 w 8207325"/>
                          <a:gd name="connsiteY25" fmla="*/ 477054 h 477054"/>
                          <a:gd name="connsiteX26" fmla="*/ 2497372 w 8207325"/>
                          <a:gd name="connsiteY26" fmla="*/ 477054 h 477054"/>
                          <a:gd name="connsiteX27" fmla="*/ 1911134 w 8207325"/>
                          <a:gd name="connsiteY27" fmla="*/ 477054 h 477054"/>
                          <a:gd name="connsiteX28" fmla="*/ 1489043 w 8207325"/>
                          <a:gd name="connsiteY28" fmla="*/ 477054 h 477054"/>
                          <a:gd name="connsiteX29" fmla="*/ 820733 w 8207325"/>
                          <a:gd name="connsiteY29" fmla="*/ 477054 h 477054"/>
                          <a:gd name="connsiteX30" fmla="*/ 0 w 8207325"/>
                          <a:gd name="connsiteY30" fmla="*/ 477054 h 477054"/>
                          <a:gd name="connsiteX31" fmla="*/ 0 w 8207325"/>
                          <a:gd name="connsiteY31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8207325" h="477054" extrusionOk="0">
                            <a:moveTo>
                              <a:pt x="0" y="0"/>
                            </a:moveTo>
                            <a:cubicBezTo>
                              <a:pt x="186578" y="-45491"/>
                              <a:pt x="372204" y="47613"/>
                              <a:pt x="504164" y="0"/>
                            </a:cubicBezTo>
                            <a:cubicBezTo>
                              <a:pt x="636124" y="-47613"/>
                              <a:pt x="678890" y="12807"/>
                              <a:pt x="844182" y="0"/>
                            </a:cubicBezTo>
                            <a:cubicBezTo>
                              <a:pt x="1009474" y="-12807"/>
                              <a:pt x="1369730" y="43113"/>
                              <a:pt x="1594566" y="0"/>
                            </a:cubicBezTo>
                            <a:cubicBezTo>
                              <a:pt x="1819402" y="-43113"/>
                              <a:pt x="1862751" y="41869"/>
                              <a:pt x="2098730" y="0"/>
                            </a:cubicBezTo>
                            <a:cubicBezTo>
                              <a:pt x="2334709" y="-41869"/>
                              <a:pt x="2484957" y="23254"/>
                              <a:pt x="2602895" y="0"/>
                            </a:cubicBezTo>
                            <a:cubicBezTo>
                              <a:pt x="2720834" y="-23254"/>
                              <a:pt x="3034222" y="67084"/>
                              <a:pt x="3353279" y="0"/>
                            </a:cubicBezTo>
                            <a:cubicBezTo>
                              <a:pt x="3672336" y="-67084"/>
                              <a:pt x="3621521" y="36622"/>
                              <a:pt x="3775370" y="0"/>
                            </a:cubicBezTo>
                            <a:cubicBezTo>
                              <a:pt x="3929219" y="-36622"/>
                              <a:pt x="4313173" y="89200"/>
                              <a:pt x="4525754" y="0"/>
                            </a:cubicBezTo>
                            <a:cubicBezTo>
                              <a:pt x="4738335" y="-89200"/>
                              <a:pt x="5092534" y="26904"/>
                              <a:pt x="5276138" y="0"/>
                            </a:cubicBezTo>
                            <a:cubicBezTo>
                              <a:pt x="5459742" y="-26904"/>
                              <a:pt x="5708387" y="23794"/>
                              <a:pt x="5862375" y="0"/>
                            </a:cubicBezTo>
                            <a:cubicBezTo>
                              <a:pt x="6016363" y="-23794"/>
                              <a:pt x="6254644" y="71422"/>
                              <a:pt x="6612759" y="0"/>
                            </a:cubicBezTo>
                            <a:cubicBezTo>
                              <a:pt x="6970874" y="-71422"/>
                              <a:pt x="6940401" y="5435"/>
                              <a:pt x="7116923" y="0"/>
                            </a:cubicBezTo>
                            <a:cubicBezTo>
                              <a:pt x="7293445" y="-5435"/>
                              <a:pt x="7422078" y="6373"/>
                              <a:pt x="7621087" y="0"/>
                            </a:cubicBezTo>
                            <a:cubicBezTo>
                              <a:pt x="7820096" y="-6373"/>
                              <a:pt x="7957508" y="2333"/>
                              <a:pt x="8207325" y="0"/>
                            </a:cubicBezTo>
                            <a:cubicBezTo>
                              <a:pt x="8256198" y="101781"/>
                              <a:pt x="8198091" y="254871"/>
                              <a:pt x="8207325" y="477054"/>
                            </a:cubicBezTo>
                            <a:cubicBezTo>
                              <a:pt x="8023790" y="478821"/>
                              <a:pt x="7835705" y="474677"/>
                              <a:pt x="7621088" y="477054"/>
                            </a:cubicBezTo>
                            <a:cubicBezTo>
                              <a:pt x="7406471" y="479431"/>
                              <a:pt x="7061758" y="427062"/>
                              <a:pt x="6870704" y="477054"/>
                            </a:cubicBezTo>
                            <a:cubicBezTo>
                              <a:pt x="6679650" y="527046"/>
                              <a:pt x="6457436" y="430438"/>
                              <a:pt x="6284466" y="477054"/>
                            </a:cubicBezTo>
                            <a:cubicBezTo>
                              <a:pt x="6111496" y="523670"/>
                              <a:pt x="6019507" y="437219"/>
                              <a:pt x="5944448" y="477054"/>
                            </a:cubicBezTo>
                            <a:cubicBezTo>
                              <a:pt x="5869389" y="516889"/>
                              <a:pt x="5720314" y="476559"/>
                              <a:pt x="5522357" y="477054"/>
                            </a:cubicBezTo>
                            <a:cubicBezTo>
                              <a:pt x="5324400" y="477549"/>
                              <a:pt x="4994250" y="450182"/>
                              <a:pt x="4771973" y="477054"/>
                            </a:cubicBezTo>
                            <a:cubicBezTo>
                              <a:pt x="4549696" y="503926"/>
                              <a:pt x="4392724" y="462144"/>
                              <a:pt x="4185736" y="477054"/>
                            </a:cubicBezTo>
                            <a:cubicBezTo>
                              <a:pt x="3978748" y="491964"/>
                              <a:pt x="3910626" y="436322"/>
                              <a:pt x="3763645" y="477054"/>
                            </a:cubicBezTo>
                            <a:cubicBezTo>
                              <a:pt x="3616664" y="517786"/>
                              <a:pt x="3456077" y="449967"/>
                              <a:pt x="3177407" y="477054"/>
                            </a:cubicBezTo>
                            <a:cubicBezTo>
                              <a:pt x="2898737" y="504141"/>
                              <a:pt x="2937441" y="472618"/>
                              <a:pt x="2837390" y="477054"/>
                            </a:cubicBezTo>
                            <a:cubicBezTo>
                              <a:pt x="2737339" y="481490"/>
                              <a:pt x="2599254" y="464163"/>
                              <a:pt x="2497372" y="477054"/>
                            </a:cubicBezTo>
                            <a:cubicBezTo>
                              <a:pt x="2395490" y="489945"/>
                              <a:pt x="2100870" y="409176"/>
                              <a:pt x="1911134" y="477054"/>
                            </a:cubicBezTo>
                            <a:cubicBezTo>
                              <a:pt x="1721398" y="544932"/>
                              <a:pt x="1587333" y="440461"/>
                              <a:pt x="1489043" y="477054"/>
                            </a:cubicBezTo>
                            <a:cubicBezTo>
                              <a:pt x="1390753" y="513647"/>
                              <a:pt x="1130668" y="462809"/>
                              <a:pt x="820733" y="477054"/>
                            </a:cubicBezTo>
                            <a:cubicBezTo>
                              <a:pt x="510798" y="491299"/>
                              <a:pt x="362582" y="382035"/>
                              <a:pt x="0" y="477054"/>
                            </a:cubicBezTo>
                            <a:cubicBezTo>
                              <a:pt x="-1884" y="259971"/>
                              <a:pt x="21327" y="1883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3404115" y="4136859"/>
            <a:ext cx="5995066" cy="553998"/>
          </a:xfrm>
          <a:custGeom>
            <a:avLst/>
            <a:gdLst>
              <a:gd name="connsiteX0" fmla="*/ 0 w 5995066"/>
              <a:gd name="connsiteY0" fmla="*/ 0 h 553998"/>
              <a:gd name="connsiteX1" fmla="*/ 539556 w 5995066"/>
              <a:gd name="connsiteY1" fmla="*/ 0 h 553998"/>
              <a:gd name="connsiteX2" fmla="*/ 959211 w 5995066"/>
              <a:gd name="connsiteY2" fmla="*/ 0 h 553998"/>
              <a:gd name="connsiteX3" fmla="*/ 1678618 w 5995066"/>
              <a:gd name="connsiteY3" fmla="*/ 0 h 553998"/>
              <a:gd name="connsiteX4" fmla="*/ 2218174 w 5995066"/>
              <a:gd name="connsiteY4" fmla="*/ 0 h 553998"/>
              <a:gd name="connsiteX5" fmla="*/ 2757730 w 5995066"/>
              <a:gd name="connsiteY5" fmla="*/ 0 h 553998"/>
              <a:gd name="connsiteX6" fmla="*/ 3477138 w 5995066"/>
              <a:gd name="connsiteY6" fmla="*/ 0 h 553998"/>
              <a:gd name="connsiteX7" fmla="*/ 3956744 w 5995066"/>
              <a:gd name="connsiteY7" fmla="*/ 0 h 553998"/>
              <a:gd name="connsiteX8" fmla="*/ 4676151 w 5995066"/>
              <a:gd name="connsiteY8" fmla="*/ 0 h 553998"/>
              <a:gd name="connsiteX9" fmla="*/ 5395559 w 5995066"/>
              <a:gd name="connsiteY9" fmla="*/ 0 h 553998"/>
              <a:gd name="connsiteX10" fmla="*/ 5995066 w 5995066"/>
              <a:gd name="connsiteY10" fmla="*/ 0 h 553998"/>
              <a:gd name="connsiteX11" fmla="*/ 5995066 w 5995066"/>
              <a:gd name="connsiteY11" fmla="*/ 553998 h 553998"/>
              <a:gd name="connsiteX12" fmla="*/ 5335609 w 5995066"/>
              <a:gd name="connsiteY12" fmla="*/ 553998 h 553998"/>
              <a:gd name="connsiteX13" fmla="*/ 4616201 w 5995066"/>
              <a:gd name="connsiteY13" fmla="*/ 553998 h 553998"/>
              <a:gd name="connsiteX14" fmla="*/ 3896793 w 5995066"/>
              <a:gd name="connsiteY14" fmla="*/ 553998 h 553998"/>
              <a:gd name="connsiteX15" fmla="*/ 3417188 w 5995066"/>
              <a:gd name="connsiteY15" fmla="*/ 553998 h 553998"/>
              <a:gd name="connsiteX16" fmla="*/ 2817681 w 5995066"/>
              <a:gd name="connsiteY16" fmla="*/ 553998 h 553998"/>
              <a:gd name="connsiteX17" fmla="*/ 2098273 w 5995066"/>
              <a:gd name="connsiteY17" fmla="*/ 553998 h 553998"/>
              <a:gd name="connsiteX18" fmla="*/ 1498767 w 5995066"/>
              <a:gd name="connsiteY18" fmla="*/ 553998 h 553998"/>
              <a:gd name="connsiteX19" fmla="*/ 1079112 w 5995066"/>
              <a:gd name="connsiteY19" fmla="*/ 553998 h 553998"/>
              <a:gd name="connsiteX20" fmla="*/ 599507 w 5995066"/>
              <a:gd name="connsiteY20" fmla="*/ 553998 h 553998"/>
              <a:gd name="connsiteX21" fmla="*/ 0 w 5995066"/>
              <a:gd name="connsiteY21" fmla="*/ 553998 h 553998"/>
              <a:gd name="connsiteX22" fmla="*/ 0 w 5995066"/>
              <a:gd name="connsiteY2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95066" h="553998" extrusionOk="0">
                <a:moveTo>
                  <a:pt x="0" y="0"/>
                </a:moveTo>
                <a:cubicBezTo>
                  <a:pt x="179554" y="-10645"/>
                  <a:pt x="423393" y="20857"/>
                  <a:pt x="539556" y="0"/>
                </a:cubicBezTo>
                <a:cubicBezTo>
                  <a:pt x="655719" y="-20857"/>
                  <a:pt x="794887" y="21319"/>
                  <a:pt x="959211" y="0"/>
                </a:cubicBezTo>
                <a:cubicBezTo>
                  <a:pt x="1123536" y="-21319"/>
                  <a:pt x="1416889" y="78788"/>
                  <a:pt x="1678618" y="0"/>
                </a:cubicBezTo>
                <a:cubicBezTo>
                  <a:pt x="1940347" y="-78788"/>
                  <a:pt x="2025879" y="6604"/>
                  <a:pt x="2218174" y="0"/>
                </a:cubicBezTo>
                <a:cubicBezTo>
                  <a:pt x="2410469" y="-6604"/>
                  <a:pt x="2641522" y="4250"/>
                  <a:pt x="2757730" y="0"/>
                </a:cubicBezTo>
                <a:cubicBezTo>
                  <a:pt x="2873938" y="-4250"/>
                  <a:pt x="3226566" y="53828"/>
                  <a:pt x="3477138" y="0"/>
                </a:cubicBezTo>
                <a:cubicBezTo>
                  <a:pt x="3727710" y="-53828"/>
                  <a:pt x="3773776" y="23210"/>
                  <a:pt x="3956744" y="0"/>
                </a:cubicBezTo>
                <a:cubicBezTo>
                  <a:pt x="4139712" y="-23210"/>
                  <a:pt x="4503067" y="70501"/>
                  <a:pt x="4676151" y="0"/>
                </a:cubicBezTo>
                <a:cubicBezTo>
                  <a:pt x="4849235" y="-70501"/>
                  <a:pt x="5137777" y="85250"/>
                  <a:pt x="5395559" y="0"/>
                </a:cubicBezTo>
                <a:cubicBezTo>
                  <a:pt x="5653341" y="-85250"/>
                  <a:pt x="5750958" y="61811"/>
                  <a:pt x="5995066" y="0"/>
                </a:cubicBezTo>
                <a:cubicBezTo>
                  <a:pt x="6055911" y="183821"/>
                  <a:pt x="5952276" y="362915"/>
                  <a:pt x="5995066" y="553998"/>
                </a:cubicBezTo>
                <a:cubicBezTo>
                  <a:pt x="5690008" y="595894"/>
                  <a:pt x="5609878" y="548971"/>
                  <a:pt x="5335609" y="553998"/>
                </a:cubicBezTo>
                <a:cubicBezTo>
                  <a:pt x="5061340" y="559025"/>
                  <a:pt x="4855567" y="553175"/>
                  <a:pt x="4616201" y="553998"/>
                </a:cubicBezTo>
                <a:cubicBezTo>
                  <a:pt x="4376835" y="554821"/>
                  <a:pt x="4061813" y="468843"/>
                  <a:pt x="3896793" y="553998"/>
                </a:cubicBezTo>
                <a:cubicBezTo>
                  <a:pt x="3731773" y="639153"/>
                  <a:pt x="3547231" y="548339"/>
                  <a:pt x="3417188" y="553998"/>
                </a:cubicBezTo>
                <a:cubicBezTo>
                  <a:pt x="3287146" y="559657"/>
                  <a:pt x="3091134" y="520154"/>
                  <a:pt x="2817681" y="553998"/>
                </a:cubicBezTo>
                <a:cubicBezTo>
                  <a:pt x="2544228" y="587842"/>
                  <a:pt x="2439291" y="490988"/>
                  <a:pt x="2098273" y="553998"/>
                </a:cubicBezTo>
                <a:cubicBezTo>
                  <a:pt x="1757255" y="617008"/>
                  <a:pt x="1725722" y="538854"/>
                  <a:pt x="1498767" y="553998"/>
                </a:cubicBezTo>
                <a:cubicBezTo>
                  <a:pt x="1271812" y="569142"/>
                  <a:pt x="1211789" y="533841"/>
                  <a:pt x="1079112" y="553998"/>
                </a:cubicBezTo>
                <a:cubicBezTo>
                  <a:pt x="946436" y="574155"/>
                  <a:pt x="776198" y="548755"/>
                  <a:pt x="599507" y="553998"/>
                </a:cubicBezTo>
                <a:cubicBezTo>
                  <a:pt x="422816" y="559241"/>
                  <a:pt x="255631" y="496523"/>
                  <a:pt x="0" y="553998"/>
                </a:cubicBezTo>
                <a:cubicBezTo>
                  <a:pt x="-55996" y="370293"/>
                  <a:pt x="30009" y="20941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Now, we compare both probabilities!</a:t>
            </a:r>
            <a:endParaRPr lang="en-GB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71A20-FB6D-2721-C894-2137EC3F0BC2}"/>
              </a:ext>
            </a:extLst>
          </p:cNvPr>
          <p:cNvGrpSpPr/>
          <p:nvPr/>
        </p:nvGrpSpPr>
        <p:grpSpPr>
          <a:xfrm>
            <a:off x="9724241" y="53399"/>
            <a:ext cx="1948841" cy="1595180"/>
            <a:chOff x="1032354" y="3172863"/>
            <a:chExt cx="2160000" cy="1851317"/>
          </a:xfrm>
        </p:grpSpPr>
        <p:pic>
          <p:nvPicPr>
            <p:cNvPr id="14" name="Graphic 13" descr="Envelope with solid fill">
              <a:extLst>
                <a:ext uri="{FF2B5EF4-FFF2-40B4-BE49-F238E27FC236}">
                  <a16:creationId xmlns:a16="http://schemas.microsoft.com/office/drawing/2014/main" id="{CACC6F67-816E-4D81-E910-F3CFC00A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173306"/>
              <a:ext cx="1080000" cy="1080000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8626527-F2B5-3B17-7B3C-B7D0BD00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172863"/>
              <a:ext cx="1080000" cy="1080000"/>
            </a:xfrm>
            <a:prstGeom prst="rect">
              <a:avLst/>
            </a:prstGeom>
          </p:spPr>
        </p:pic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BFD5F3B5-9E7E-159F-5FFB-1E9581A4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354" y="3908819"/>
              <a:ext cx="1080000" cy="1080000"/>
            </a:xfrm>
            <a:prstGeom prst="rect">
              <a:avLst/>
            </a:prstGeom>
          </p:spPr>
        </p:pic>
        <p:pic>
          <p:nvPicPr>
            <p:cNvPr id="17" name="Graphic 16" descr="Envelope with solid fill">
              <a:extLst>
                <a:ext uri="{FF2B5EF4-FFF2-40B4-BE49-F238E27FC236}">
                  <a16:creationId xmlns:a16="http://schemas.microsoft.com/office/drawing/2014/main" id="{192F13EF-5721-D90C-3674-4BD24ECE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354" y="39441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1BC36E-E838-4CE4-3508-F15C56439CA5}"/>
              </a:ext>
            </a:extLst>
          </p:cNvPr>
          <p:cNvGrpSpPr/>
          <p:nvPr/>
        </p:nvGrpSpPr>
        <p:grpSpPr>
          <a:xfrm>
            <a:off x="9491988" y="1601505"/>
            <a:ext cx="2521906" cy="1422588"/>
            <a:chOff x="2208712" y="4184289"/>
            <a:chExt cx="252190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/>
                <p:nvPr/>
              </p:nvSpPr>
              <p:spPr>
                <a:xfrm>
                  <a:off x="2208713" y="4184289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FC4A7D8-D37D-F347-BFD3-204573C11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184289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/>
                <p:nvPr/>
              </p:nvSpPr>
              <p:spPr>
                <a:xfrm>
                  <a:off x="2208713" y="4545184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2677D8-6EE0-8C6A-CA07-23FD2415E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545184"/>
                  <a:ext cx="252190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/>
                <p:nvPr/>
              </p:nvSpPr>
              <p:spPr>
                <a:xfrm>
                  <a:off x="2208713" y="490072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CBC4B08-D57D-5503-7520-71F5EF6ED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3" y="4900720"/>
                  <a:ext cx="2521905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/>
                <p:nvPr/>
              </p:nvSpPr>
              <p:spPr>
                <a:xfrm>
                  <a:off x="2208712" y="5283712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𝑺𝒑𝒂𝒎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𝟓𝟕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EC42B1-DB3A-3257-D18E-0F366E473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712" y="5283712"/>
                  <a:ext cx="2521905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/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316B41-34FF-2E84-3D4C-D827B30D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42" y="3291635"/>
                <a:ext cx="2714324" cy="477054"/>
              </a:xfrm>
              <a:prstGeom prst="rect">
                <a:avLst/>
              </a:prstGeom>
              <a:blipFill>
                <a:blip r:embed="rId17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735277"/>
                          <a:gd name="connsiteY0" fmla="*/ 0 h 477054"/>
                          <a:gd name="connsiteX1" fmla="*/ 544557 w 4735277"/>
                          <a:gd name="connsiteY1" fmla="*/ 0 h 477054"/>
                          <a:gd name="connsiteX2" fmla="*/ 994408 w 4735277"/>
                          <a:gd name="connsiteY2" fmla="*/ 0 h 477054"/>
                          <a:gd name="connsiteX3" fmla="*/ 1681023 w 4735277"/>
                          <a:gd name="connsiteY3" fmla="*/ 0 h 477054"/>
                          <a:gd name="connsiteX4" fmla="*/ 2225580 w 4735277"/>
                          <a:gd name="connsiteY4" fmla="*/ 0 h 477054"/>
                          <a:gd name="connsiteX5" fmla="*/ 2770137 w 4735277"/>
                          <a:gd name="connsiteY5" fmla="*/ 0 h 477054"/>
                          <a:gd name="connsiteX6" fmla="*/ 3456752 w 4735277"/>
                          <a:gd name="connsiteY6" fmla="*/ 0 h 477054"/>
                          <a:gd name="connsiteX7" fmla="*/ 3953956 w 4735277"/>
                          <a:gd name="connsiteY7" fmla="*/ 0 h 477054"/>
                          <a:gd name="connsiteX8" fmla="*/ 4735277 w 4735277"/>
                          <a:gd name="connsiteY8" fmla="*/ 0 h 477054"/>
                          <a:gd name="connsiteX9" fmla="*/ 4735277 w 4735277"/>
                          <a:gd name="connsiteY9" fmla="*/ 477054 h 477054"/>
                          <a:gd name="connsiteX10" fmla="*/ 4238073 w 4735277"/>
                          <a:gd name="connsiteY10" fmla="*/ 477054 h 477054"/>
                          <a:gd name="connsiteX11" fmla="*/ 3646163 w 4735277"/>
                          <a:gd name="connsiteY11" fmla="*/ 477054 h 477054"/>
                          <a:gd name="connsiteX12" fmla="*/ 3101606 w 4735277"/>
                          <a:gd name="connsiteY12" fmla="*/ 477054 h 477054"/>
                          <a:gd name="connsiteX13" fmla="*/ 2414991 w 4735277"/>
                          <a:gd name="connsiteY13" fmla="*/ 477054 h 477054"/>
                          <a:gd name="connsiteX14" fmla="*/ 1728376 w 4735277"/>
                          <a:gd name="connsiteY14" fmla="*/ 477054 h 477054"/>
                          <a:gd name="connsiteX15" fmla="*/ 1231172 w 4735277"/>
                          <a:gd name="connsiteY15" fmla="*/ 477054 h 477054"/>
                          <a:gd name="connsiteX16" fmla="*/ 639262 w 4735277"/>
                          <a:gd name="connsiteY16" fmla="*/ 477054 h 477054"/>
                          <a:gd name="connsiteX17" fmla="*/ 0 w 4735277"/>
                          <a:gd name="connsiteY17" fmla="*/ 477054 h 477054"/>
                          <a:gd name="connsiteX18" fmla="*/ 0 w 4735277"/>
                          <a:gd name="connsiteY18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5277" h="477054" extrusionOk="0">
                            <a:moveTo>
                              <a:pt x="0" y="0"/>
                            </a:moveTo>
                            <a:cubicBezTo>
                              <a:pt x="215377" y="-60496"/>
                              <a:pt x="293892" y="3620"/>
                              <a:pt x="544557" y="0"/>
                            </a:cubicBezTo>
                            <a:cubicBezTo>
                              <a:pt x="795222" y="-3620"/>
                              <a:pt x="874458" y="45583"/>
                              <a:pt x="994408" y="0"/>
                            </a:cubicBezTo>
                            <a:cubicBezTo>
                              <a:pt x="1114358" y="-45583"/>
                              <a:pt x="1374865" y="6286"/>
                              <a:pt x="1681023" y="0"/>
                            </a:cubicBezTo>
                            <a:cubicBezTo>
                              <a:pt x="1987181" y="-6286"/>
                              <a:pt x="1957440" y="38278"/>
                              <a:pt x="2225580" y="0"/>
                            </a:cubicBezTo>
                            <a:cubicBezTo>
                              <a:pt x="2493720" y="-38278"/>
                              <a:pt x="2498017" y="10550"/>
                              <a:pt x="2770137" y="0"/>
                            </a:cubicBezTo>
                            <a:cubicBezTo>
                              <a:pt x="3042257" y="-10550"/>
                              <a:pt x="3148591" y="21083"/>
                              <a:pt x="3456752" y="0"/>
                            </a:cubicBezTo>
                            <a:cubicBezTo>
                              <a:pt x="3764913" y="-21083"/>
                              <a:pt x="3773636" y="51754"/>
                              <a:pt x="3953956" y="0"/>
                            </a:cubicBezTo>
                            <a:cubicBezTo>
                              <a:pt x="4134276" y="-51754"/>
                              <a:pt x="4388034" y="56099"/>
                              <a:pt x="4735277" y="0"/>
                            </a:cubicBezTo>
                            <a:cubicBezTo>
                              <a:pt x="4735939" y="107653"/>
                              <a:pt x="4718597" y="263792"/>
                              <a:pt x="4735277" y="477054"/>
                            </a:cubicBezTo>
                            <a:cubicBezTo>
                              <a:pt x="4506567" y="486122"/>
                              <a:pt x="4471100" y="419102"/>
                              <a:pt x="4238073" y="477054"/>
                            </a:cubicBezTo>
                            <a:cubicBezTo>
                              <a:pt x="4005046" y="535006"/>
                              <a:pt x="3881040" y="454362"/>
                              <a:pt x="3646163" y="477054"/>
                            </a:cubicBezTo>
                            <a:cubicBezTo>
                              <a:pt x="3411286" y="499746"/>
                              <a:pt x="3246801" y="433057"/>
                              <a:pt x="3101606" y="477054"/>
                            </a:cubicBezTo>
                            <a:cubicBezTo>
                              <a:pt x="2956411" y="521051"/>
                              <a:pt x="2631527" y="468804"/>
                              <a:pt x="2414991" y="477054"/>
                            </a:cubicBezTo>
                            <a:cubicBezTo>
                              <a:pt x="2198455" y="485304"/>
                              <a:pt x="1926531" y="415710"/>
                              <a:pt x="1728376" y="477054"/>
                            </a:cubicBezTo>
                            <a:cubicBezTo>
                              <a:pt x="1530221" y="538398"/>
                              <a:pt x="1345358" y="465163"/>
                              <a:pt x="1231172" y="477054"/>
                            </a:cubicBezTo>
                            <a:cubicBezTo>
                              <a:pt x="1116986" y="488945"/>
                              <a:pt x="838993" y="450491"/>
                              <a:pt x="639262" y="477054"/>
                            </a:cubicBezTo>
                            <a:cubicBezTo>
                              <a:pt x="439531" y="503617"/>
                              <a:pt x="271175" y="441826"/>
                              <a:pt x="0" y="477054"/>
                            </a:cubicBezTo>
                            <a:cubicBezTo>
                              <a:pt x="-32050" y="301188"/>
                              <a:pt x="48683" y="1539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704CA-9365-669C-A6BE-C1BEED5BD220}"/>
                  </a:ext>
                </a:extLst>
              </p:cNvPr>
              <p:cNvSpPr txBox="1"/>
              <p:nvPr/>
            </p:nvSpPr>
            <p:spPr>
              <a:xfrm>
                <a:off x="2208713" y="5010580"/>
                <a:ext cx="9157492" cy="477054"/>
              </a:xfrm>
              <a:custGeom>
                <a:avLst/>
                <a:gdLst>
                  <a:gd name="connsiteX0" fmla="*/ 0 w 9157492"/>
                  <a:gd name="connsiteY0" fmla="*/ 0 h 477054"/>
                  <a:gd name="connsiteX1" fmla="*/ 480768 w 9157492"/>
                  <a:gd name="connsiteY1" fmla="*/ 0 h 477054"/>
                  <a:gd name="connsiteX2" fmla="*/ 778387 w 9157492"/>
                  <a:gd name="connsiteY2" fmla="*/ 0 h 477054"/>
                  <a:gd name="connsiteX3" fmla="*/ 1533880 w 9157492"/>
                  <a:gd name="connsiteY3" fmla="*/ 0 h 477054"/>
                  <a:gd name="connsiteX4" fmla="*/ 2014648 w 9157492"/>
                  <a:gd name="connsiteY4" fmla="*/ 0 h 477054"/>
                  <a:gd name="connsiteX5" fmla="*/ 2495417 w 9157492"/>
                  <a:gd name="connsiteY5" fmla="*/ 0 h 477054"/>
                  <a:gd name="connsiteX6" fmla="*/ 3250910 w 9157492"/>
                  <a:gd name="connsiteY6" fmla="*/ 0 h 477054"/>
                  <a:gd name="connsiteX7" fmla="*/ 3640103 w 9157492"/>
                  <a:gd name="connsiteY7" fmla="*/ 0 h 477054"/>
                  <a:gd name="connsiteX8" fmla="*/ 4395596 w 9157492"/>
                  <a:gd name="connsiteY8" fmla="*/ 0 h 477054"/>
                  <a:gd name="connsiteX9" fmla="*/ 5151089 w 9157492"/>
                  <a:gd name="connsiteY9" fmla="*/ 0 h 477054"/>
                  <a:gd name="connsiteX10" fmla="*/ 5723433 w 9157492"/>
                  <a:gd name="connsiteY10" fmla="*/ 0 h 477054"/>
                  <a:gd name="connsiteX11" fmla="*/ 6478926 w 9157492"/>
                  <a:gd name="connsiteY11" fmla="*/ 0 h 477054"/>
                  <a:gd name="connsiteX12" fmla="*/ 6959694 w 9157492"/>
                  <a:gd name="connsiteY12" fmla="*/ 0 h 477054"/>
                  <a:gd name="connsiteX13" fmla="*/ 7440462 w 9157492"/>
                  <a:gd name="connsiteY13" fmla="*/ 0 h 477054"/>
                  <a:gd name="connsiteX14" fmla="*/ 8104380 w 9157492"/>
                  <a:gd name="connsiteY14" fmla="*/ 0 h 477054"/>
                  <a:gd name="connsiteX15" fmla="*/ 8585149 w 9157492"/>
                  <a:gd name="connsiteY15" fmla="*/ 0 h 477054"/>
                  <a:gd name="connsiteX16" fmla="*/ 9157492 w 9157492"/>
                  <a:gd name="connsiteY16" fmla="*/ 0 h 477054"/>
                  <a:gd name="connsiteX17" fmla="*/ 9157492 w 9157492"/>
                  <a:gd name="connsiteY17" fmla="*/ 477054 h 477054"/>
                  <a:gd name="connsiteX18" fmla="*/ 8493574 w 9157492"/>
                  <a:gd name="connsiteY18" fmla="*/ 477054 h 477054"/>
                  <a:gd name="connsiteX19" fmla="*/ 8195955 w 9157492"/>
                  <a:gd name="connsiteY19" fmla="*/ 477054 h 477054"/>
                  <a:gd name="connsiteX20" fmla="*/ 7806762 w 9157492"/>
                  <a:gd name="connsiteY20" fmla="*/ 477054 h 477054"/>
                  <a:gd name="connsiteX21" fmla="*/ 7051269 w 9157492"/>
                  <a:gd name="connsiteY21" fmla="*/ 477054 h 477054"/>
                  <a:gd name="connsiteX22" fmla="*/ 6478926 w 9157492"/>
                  <a:gd name="connsiteY22" fmla="*/ 477054 h 477054"/>
                  <a:gd name="connsiteX23" fmla="*/ 6089732 w 9157492"/>
                  <a:gd name="connsiteY23" fmla="*/ 477054 h 477054"/>
                  <a:gd name="connsiteX24" fmla="*/ 5517389 w 9157492"/>
                  <a:gd name="connsiteY24" fmla="*/ 477054 h 477054"/>
                  <a:gd name="connsiteX25" fmla="*/ 5219770 w 9157492"/>
                  <a:gd name="connsiteY25" fmla="*/ 477054 h 477054"/>
                  <a:gd name="connsiteX26" fmla="*/ 4922152 w 9157492"/>
                  <a:gd name="connsiteY26" fmla="*/ 477054 h 477054"/>
                  <a:gd name="connsiteX27" fmla="*/ 4349809 w 9157492"/>
                  <a:gd name="connsiteY27" fmla="*/ 477054 h 477054"/>
                  <a:gd name="connsiteX28" fmla="*/ 3960615 w 9157492"/>
                  <a:gd name="connsiteY28" fmla="*/ 477054 h 477054"/>
                  <a:gd name="connsiteX29" fmla="*/ 3296697 w 9157492"/>
                  <a:gd name="connsiteY29" fmla="*/ 477054 h 477054"/>
                  <a:gd name="connsiteX30" fmla="*/ 2907504 w 9157492"/>
                  <a:gd name="connsiteY30" fmla="*/ 477054 h 477054"/>
                  <a:gd name="connsiteX31" fmla="*/ 2243586 w 9157492"/>
                  <a:gd name="connsiteY31" fmla="*/ 477054 h 477054"/>
                  <a:gd name="connsiteX32" fmla="*/ 1945967 w 9157492"/>
                  <a:gd name="connsiteY32" fmla="*/ 477054 h 477054"/>
                  <a:gd name="connsiteX33" fmla="*/ 1282049 w 9157492"/>
                  <a:gd name="connsiteY33" fmla="*/ 477054 h 477054"/>
                  <a:gd name="connsiteX34" fmla="*/ 892855 w 9157492"/>
                  <a:gd name="connsiteY34" fmla="*/ 477054 h 477054"/>
                  <a:gd name="connsiteX35" fmla="*/ 595237 w 9157492"/>
                  <a:gd name="connsiteY35" fmla="*/ 477054 h 477054"/>
                  <a:gd name="connsiteX36" fmla="*/ 0 w 9157492"/>
                  <a:gd name="connsiteY36" fmla="*/ 477054 h 477054"/>
                  <a:gd name="connsiteX37" fmla="*/ 0 w 9157492"/>
                  <a:gd name="connsiteY37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57492" h="477054" extrusionOk="0">
                    <a:moveTo>
                      <a:pt x="0" y="0"/>
                    </a:moveTo>
                    <a:cubicBezTo>
                      <a:pt x="98957" y="-11642"/>
                      <a:pt x="310088" y="53411"/>
                      <a:pt x="480768" y="0"/>
                    </a:cubicBezTo>
                    <a:cubicBezTo>
                      <a:pt x="651448" y="-53411"/>
                      <a:pt x="654212" y="29800"/>
                      <a:pt x="778387" y="0"/>
                    </a:cubicBezTo>
                    <a:cubicBezTo>
                      <a:pt x="902562" y="-29800"/>
                      <a:pt x="1311512" y="46856"/>
                      <a:pt x="1533880" y="0"/>
                    </a:cubicBezTo>
                    <a:cubicBezTo>
                      <a:pt x="1756248" y="-46856"/>
                      <a:pt x="1777909" y="16763"/>
                      <a:pt x="2014648" y="0"/>
                    </a:cubicBezTo>
                    <a:cubicBezTo>
                      <a:pt x="2251387" y="-16763"/>
                      <a:pt x="2327885" y="6727"/>
                      <a:pt x="2495417" y="0"/>
                    </a:cubicBezTo>
                    <a:cubicBezTo>
                      <a:pt x="2662949" y="-6727"/>
                      <a:pt x="3052769" y="80255"/>
                      <a:pt x="3250910" y="0"/>
                    </a:cubicBezTo>
                    <a:cubicBezTo>
                      <a:pt x="3449051" y="-80255"/>
                      <a:pt x="3482480" y="40045"/>
                      <a:pt x="3640103" y="0"/>
                    </a:cubicBezTo>
                    <a:cubicBezTo>
                      <a:pt x="3797726" y="-40045"/>
                      <a:pt x="4148924" y="17316"/>
                      <a:pt x="4395596" y="0"/>
                    </a:cubicBezTo>
                    <a:cubicBezTo>
                      <a:pt x="4642268" y="-17316"/>
                      <a:pt x="4848672" y="42381"/>
                      <a:pt x="5151089" y="0"/>
                    </a:cubicBezTo>
                    <a:cubicBezTo>
                      <a:pt x="5453506" y="-42381"/>
                      <a:pt x="5567649" y="4814"/>
                      <a:pt x="5723433" y="0"/>
                    </a:cubicBezTo>
                    <a:cubicBezTo>
                      <a:pt x="5879217" y="-4814"/>
                      <a:pt x="6310297" y="84753"/>
                      <a:pt x="6478926" y="0"/>
                    </a:cubicBezTo>
                    <a:cubicBezTo>
                      <a:pt x="6647555" y="-84753"/>
                      <a:pt x="6758687" y="28551"/>
                      <a:pt x="6959694" y="0"/>
                    </a:cubicBezTo>
                    <a:cubicBezTo>
                      <a:pt x="7160701" y="-28551"/>
                      <a:pt x="7288440" y="41430"/>
                      <a:pt x="7440462" y="0"/>
                    </a:cubicBezTo>
                    <a:cubicBezTo>
                      <a:pt x="7592484" y="-41430"/>
                      <a:pt x="7928629" y="47917"/>
                      <a:pt x="8104380" y="0"/>
                    </a:cubicBezTo>
                    <a:cubicBezTo>
                      <a:pt x="8280131" y="-47917"/>
                      <a:pt x="8344951" y="4409"/>
                      <a:pt x="8585149" y="0"/>
                    </a:cubicBezTo>
                    <a:cubicBezTo>
                      <a:pt x="8825347" y="-4409"/>
                      <a:pt x="8938117" y="34377"/>
                      <a:pt x="9157492" y="0"/>
                    </a:cubicBezTo>
                    <a:cubicBezTo>
                      <a:pt x="9206764" y="141556"/>
                      <a:pt x="9112440" y="358732"/>
                      <a:pt x="9157492" y="477054"/>
                    </a:cubicBezTo>
                    <a:cubicBezTo>
                      <a:pt x="8897599" y="527328"/>
                      <a:pt x="8761780" y="402016"/>
                      <a:pt x="8493574" y="477054"/>
                    </a:cubicBezTo>
                    <a:cubicBezTo>
                      <a:pt x="8225368" y="552092"/>
                      <a:pt x="8329155" y="451005"/>
                      <a:pt x="8195955" y="477054"/>
                    </a:cubicBezTo>
                    <a:cubicBezTo>
                      <a:pt x="8062755" y="503103"/>
                      <a:pt x="7953675" y="456823"/>
                      <a:pt x="7806762" y="477054"/>
                    </a:cubicBezTo>
                    <a:cubicBezTo>
                      <a:pt x="7659849" y="497285"/>
                      <a:pt x="7234830" y="432403"/>
                      <a:pt x="7051269" y="477054"/>
                    </a:cubicBezTo>
                    <a:cubicBezTo>
                      <a:pt x="6867708" y="521705"/>
                      <a:pt x="6763976" y="458269"/>
                      <a:pt x="6478926" y="477054"/>
                    </a:cubicBezTo>
                    <a:cubicBezTo>
                      <a:pt x="6193876" y="495839"/>
                      <a:pt x="6250909" y="430743"/>
                      <a:pt x="6089732" y="477054"/>
                    </a:cubicBezTo>
                    <a:cubicBezTo>
                      <a:pt x="5928555" y="523365"/>
                      <a:pt x="5791645" y="455187"/>
                      <a:pt x="5517389" y="477054"/>
                    </a:cubicBezTo>
                    <a:cubicBezTo>
                      <a:pt x="5243133" y="498921"/>
                      <a:pt x="5366473" y="475566"/>
                      <a:pt x="5219770" y="477054"/>
                    </a:cubicBezTo>
                    <a:cubicBezTo>
                      <a:pt x="5073067" y="478542"/>
                      <a:pt x="5052994" y="454833"/>
                      <a:pt x="4922152" y="477054"/>
                    </a:cubicBezTo>
                    <a:cubicBezTo>
                      <a:pt x="4791310" y="499275"/>
                      <a:pt x="4585403" y="417843"/>
                      <a:pt x="4349809" y="477054"/>
                    </a:cubicBezTo>
                    <a:cubicBezTo>
                      <a:pt x="4114215" y="536265"/>
                      <a:pt x="4116018" y="431530"/>
                      <a:pt x="3960615" y="477054"/>
                    </a:cubicBezTo>
                    <a:cubicBezTo>
                      <a:pt x="3805212" y="522578"/>
                      <a:pt x="3555233" y="417563"/>
                      <a:pt x="3296697" y="477054"/>
                    </a:cubicBezTo>
                    <a:cubicBezTo>
                      <a:pt x="3038161" y="536545"/>
                      <a:pt x="3050706" y="446270"/>
                      <a:pt x="2907504" y="477054"/>
                    </a:cubicBezTo>
                    <a:cubicBezTo>
                      <a:pt x="2764302" y="507838"/>
                      <a:pt x="2524208" y="471667"/>
                      <a:pt x="2243586" y="477054"/>
                    </a:cubicBezTo>
                    <a:cubicBezTo>
                      <a:pt x="1962964" y="482441"/>
                      <a:pt x="2009278" y="451930"/>
                      <a:pt x="1945967" y="477054"/>
                    </a:cubicBezTo>
                    <a:cubicBezTo>
                      <a:pt x="1882656" y="502178"/>
                      <a:pt x="1498362" y="451807"/>
                      <a:pt x="1282049" y="477054"/>
                    </a:cubicBezTo>
                    <a:cubicBezTo>
                      <a:pt x="1065736" y="502301"/>
                      <a:pt x="1039486" y="469537"/>
                      <a:pt x="892855" y="477054"/>
                    </a:cubicBezTo>
                    <a:cubicBezTo>
                      <a:pt x="746224" y="484571"/>
                      <a:pt x="701998" y="467351"/>
                      <a:pt x="595237" y="477054"/>
                    </a:cubicBezTo>
                    <a:cubicBezTo>
                      <a:pt x="488476" y="486757"/>
                      <a:pt x="201976" y="407333"/>
                      <a:pt x="0" y="477054"/>
                    </a:cubicBezTo>
                    <a:cubicBezTo>
                      <a:pt x="-28395" y="295192"/>
                      <a:pt x="9752" y="235845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𝑭𝒓𝒊𝒆𝒏𝒅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704CA-9365-669C-A6BE-C1BEED5B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13" y="5010580"/>
                <a:ext cx="9157492" cy="477054"/>
              </a:xfrm>
              <a:prstGeom prst="rect">
                <a:avLst/>
              </a:prstGeom>
              <a:blipFill>
                <a:blip r:embed="rId18"/>
                <a:stretch>
                  <a:fillRect b="-17949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157492"/>
                          <a:gd name="connsiteY0" fmla="*/ 0 h 477054"/>
                          <a:gd name="connsiteX1" fmla="*/ 480768 w 9157492"/>
                          <a:gd name="connsiteY1" fmla="*/ 0 h 477054"/>
                          <a:gd name="connsiteX2" fmla="*/ 778387 w 9157492"/>
                          <a:gd name="connsiteY2" fmla="*/ 0 h 477054"/>
                          <a:gd name="connsiteX3" fmla="*/ 1533880 w 9157492"/>
                          <a:gd name="connsiteY3" fmla="*/ 0 h 477054"/>
                          <a:gd name="connsiteX4" fmla="*/ 2014648 w 9157492"/>
                          <a:gd name="connsiteY4" fmla="*/ 0 h 477054"/>
                          <a:gd name="connsiteX5" fmla="*/ 2495417 w 9157492"/>
                          <a:gd name="connsiteY5" fmla="*/ 0 h 477054"/>
                          <a:gd name="connsiteX6" fmla="*/ 3250910 w 9157492"/>
                          <a:gd name="connsiteY6" fmla="*/ 0 h 477054"/>
                          <a:gd name="connsiteX7" fmla="*/ 3640103 w 9157492"/>
                          <a:gd name="connsiteY7" fmla="*/ 0 h 477054"/>
                          <a:gd name="connsiteX8" fmla="*/ 4395596 w 9157492"/>
                          <a:gd name="connsiteY8" fmla="*/ 0 h 477054"/>
                          <a:gd name="connsiteX9" fmla="*/ 5151089 w 9157492"/>
                          <a:gd name="connsiteY9" fmla="*/ 0 h 477054"/>
                          <a:gd name="connsiteX10" fmla="*/ 5723433 w 9157492"/>
                          <a:gd name="connsiteY10" fmla="*/ 0 h 477054"/>
                          <a:gd name="connsiteX11" fmla="*/ 6478926 w 9157492"/>
                          <a:gd name="connsiteY11" fmla="*/ 0 h 477054"/>
                          <a:gd name="connsiteX12" fmla="*/ 6959694 w 9157492"/>
                          <a:gd name="connsiteY12" fmla="*/ 0 h 477054"/>
                          <a:gd name="connsiteX13" fmla="*/ 7440462 w 9157492"/>
                          <a:gd name="connsiteY13" fmla="*/ 0 h 477054"/>
                          <a:gd name="connsiteX14" fmla="*/ 8104380 w 9157492"/>
                          <a:gd name="connsiteY14" fmla="*/ 0 h 477054"/>
                          <a:gd name="connsiteX15" fmla="*/ 8585149 w 9157492"/>
                          <a:gd name="connsiteY15" fmla="*/ 0 h 477054"/>
                          <a:gd name="connsiteX16" fmla="*/ 9157492 w 9157492"/>
                          <a:gd name="connsiteY16" fmla="*/ 0 h 477054"/>
                          <a:gd name="connsiteX17" fmla="*/ 9157492 w 9157492"/>
                          <a:gd name="connsiteY17" fmla="*/ 477054 h 477054"/>
                          <a:gd name="connsiteX18" fmla="*/ 8493574 w 9157492"/>
                          <a:gd name="connsiteY18" fmla="*/ 477054 h 477054"/>
                          <a:gd name="connsiteX19" fmla="*/ 8195955 w 9157492"/>
                          <a:gd name="connsiteY19" fmla="*/ 477054 h 477054"/>
                          <a:gd name="connsiteX20" fmla="*/ 7806762 w 9157492"/>
                          <a:gd name="connsiteY20" fmla="*/ 477054 h 477054"/>
                          <a:gd name="connsiteX21" fmla="*/ 7051269 w 9157492"/>
                          <a:gd name="connsiteY21" fmla="*/ 477054 h 477054"/>
                          <a:gd name="connsiteX22" fmla="*/ 6478926 w 9157492"/>
                          <a:gd name="connsiteY22" fmla="*/ 477054 h 477054"/>
                          <a:gd name="connsiteX23" fmla="*/ 6089732 w 9157492"/>
                          <a:gd name="connsiteY23" fmla="*/ 477054 h 477054"/>
                          <a:gd name="connsiteX24" fmla="*/ 5517389 w 9157492"/>
                          <a:gd name="connsiteY24" fmla="*/ 477054 h 477054"/>
                          <a:gd name="connsiteX25" fmla="*/ 5219770 w 9157492"/>
                          <a:gd name="connsiteY25" fmla="*/ 477054 h 477054"/>
                          <a:gd name="connsiteX26" fmla="*/ 4922152 w 9157492"/>
                          <a:gd name="connsiteY26" fmla="*/ 477054 h 477054"/>
                          <a:gd name="connsiteX27" fmla="*/ 4349809 w 9157492"/>
                          <a:gd name="connsiteY27" fmla="*/ 477054 h 477054"/>
                          <a:gd name="connsiteX28" fmla="*/ 3960615 w 9157492"/>
                          <a:gd name="connsiteY28" fmla="*/ 477054 h 477054"/>
                          <a:gd name="connsiteX29" fmla="*/ 3296697 w 9157492"/>
                          <a:gd name="connsiteY29" fmla="*/ 477054 h 477054"/>
                          <a:gd name="connsiteX30" fmla="*/ 2907504 w 9157492"/>
                          <a:gd name="connsiteY30" fmla="*/ 477054 h 477054"/>
                          <a:gd name="connsiteX31" fmla="*/ 2243586 w 9157492"/>
                          <a:gd name="connsiteY31" fmla="*/ 477054 h 477054"/>
                          <a:gd name="connsiteX32" fmla="*/ 1945967 w 9157492"/>
                          <a:gd name="connsiteY32" fmla="*/ 477054 h 477054"/>
                          <a:gd name="connsiteX33" fmla="*/ 1282049 w 9157492"/>
                          <a:gd name="connsiteY33" fmla="*/ 477054 h 477054"/>
                          <a:gd name="connsiteX34" fmla="*/ 892855 w 9157492"/>
                          <a:gd name="connsiteY34" fmla="*/ 477054 h 477054"/>
                          <a:gd name="connsiteX35" fmla="*/ 595237 w 9157492"/>
                          <a:gd name="connsiteY35" fmla="*/ 477054 h 477054"/>
                          <a:gd name="connsiteX36" fmla="*/ 0 w 9157492"/>
                          <a:gd name="connsiteY36" fmla="*/ 477054 h 477054"/>
                          <a:gd name="connsiteX37" fmla="*/ 0 w 9157492"/>
                          <a:gd name="connsiteY37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9157492" h="477054" extrusionOk="0">
                            <a:moveTo>
                              <a:pt x="0" y="0"/>
                            </a:moveTo>
                            <a:cubicBezTo>
                              <a:pt x="98957" y="-11642"/>
                              <a:pt x="310088" y="53411"/>
                              <a:pt x="480768" y="0"/>
                            </a:cubicBezTo>
                            <a:cubicBezTo>
                              <a:pt x="651448" y="-53411"/>
                              <a:pt x="654212" y="29800"/>
                              <a:pt x="778387" y="0"/>
                            </a:cubicBezTo>
                            <a:cubicBezTo>
                              <a:pt x="902562" y="-29800"/>
                              <a:pt x="1311512" y="46856"/>
                              <a:pt x="1533880" y="0"/>
                            </a:cubicBezTo>
                            <a:cubicBezTo>
                              <a:pt x="1756248" y="-46856"/>
                              <a:pt x="1777909" y="16763"/>
                              <a:pt x="2014648" y="0"/>
                            </a:cubicBezTo>
                            <a:cubicBezTo>
                              <a:pt x="2251387" y="-16763"/>
                              <a:pt x="2327885" y="6727"/>
                              <a:pt x="2495417" y="0"/>
                            </a:cubicBezTo>
                            <a:cubicBezTo>
                              <a:pt x="2662949" y="-6727"/>
                              <a:pt x="3052769" y="80255"/>
                              <a:pt x="3250910" y="0"/>
                            </a:cubicBezTo>
                            <a:cubicBezTo>
                              <a:pt x="3449051" y="-80255"/>
                              <a:pt x="3482480" y="40045"/>
                              <a:pt x="3640103" y="0"/>
                            </a:cubicBezTo>
                            <a:cubicBezTo>
                              <a:pt x="3797726" y="-40045"/>
                              <a:pt x="4148924" y="17316"/>
                              <a:pt x="4395596" y="0"/>
                            </a:cubicBezTo>
                            <a:cubicBezTo>
                              <a:pt x="4642268" y="-17316"/>
                              <a:pt x="4848672" y="42381"/>
                              <a:pt x="5151089" y="0"/>
                            </a:cubicBezTo>
                            <a:cubicBezTo>
                              <a:pt x="5453506" y="-42381"/>
                              <a:pt x="5567649" y="4814"/>
                              <a:pt x="5723433" y="0"/>
                            </a:cubicBezTo>
                            <a:cubicBezTo>
                              <a:pt x="5879217" y="-4814"/>
                              <a:pt x="6310297" y="84753"/>
                              <a:pt x="6478926" y="0"/>
                            </a:cubicBezTo>
                            <a:cubicBezTo>
                              <a:pt x="6647555" y="-84753"/>
                              <a:pt x="6758687" y="28551"/>
                              <a:pt x="6959694" y="0"/>
                            </a:cubicBezTo>
                            <a:cubicBezTo>
                              <a:pt x="7160701" y="-28551"/>
                              <a:pt x="7288440" y="41430"/>
                              <a:pt x="7440462" y="0"/>
                            </a:cubicBezTo>
                            <a:cubicBezTo>
                              <a:pt x="7592484" y="-41430"/>
                              <a:pt x="7928629" y="47917"/>
                              <a:pt x="8104380" y="0"/>
                            </a:cubicBezTo>
                            <a:cubicBezTo>
                              <a:pt x="8280131" y="-47917"/>
                              <a:pt x="8344951" y="4409"/>
                              <a:pt x="8585149" y="0"/>
                            </a:cubicBezTo>
                            <a:cubicBezTo>
                              <a:pt x="8825347" y="-4409"/>
                              <a:pt x="8938117" y="34377"/>
                              <a:pt x="9157492" y="0"/>
                            </a:cubicBezTo>
                            <a:cubicBezTo>
                              <a:pt x="9206764" y="141556"/>
                              <a:pt x="9112440" y="358732"/>
                              <a:pt x="9157492" y="477054"/>
                            </a:cubicBezTo>
                            <a:cubicBezTo>
                              <a:pt x="8897599" y="527328"/>
                              <a:pt x="8761780" y="402016"/>
                              <a:pt x="8493574" y="477054"/>
                            </a:cubicBezTo>
                            <a:cubicBezTo>
                              <a:pt x="8225368" y="552092"/>
                              <a:pt x="8329155" y="451005"/>
                              <a:pt x="8195955" y="477054"/>
                            </a:cubicBezTo>
                            <a:cubicBezTo>
                              <a:pt x="8062755" y="503103"/>
                              <a:pt x="7953675" y="456823"/>
                              <a:pt x="7806762" y="477054"/>
                            </a:cubicBezTo>
                            <a:cubicBezTo>
                              <a:pt x="7659849" y="497285"/>
                              <a:pt x="7234830" y="432403"/>
                              <a:pt x="7051269" y="477054"/>
                            </a:cubicBezTo>
                            <a:cubicBezTo>
                              <a:pt x="6867708" y="521705"/>
                              <a:pt x="6763976" y="458269"/>
                              <a:pt x="6478926" y="477054"/>
                            </a:cubicBezTo>
                            <a:cubicBezTo>
                              <a:pt x="6193876" y="495839"/>
                              <a:pt x="6250909" y="430743"/>
                              <a:pt x="6089732" y="477054"/>
                            </a:cubicBezTo>
                            <a:cubicBezTo>
                              <a:pt x="5928555" y="523365"/>
                              <a:pt x="5791645" y="455187"/>
                              <a:pt x="5517389" y="477054"/>
                            </a:cubicBezTo>
                            <a:cubicBezTo>
                              <a:pt x="5243133" y="498921"/>
                              <a:pt x="5366473" y="475566"/>
                              <a:pt x="5219770" y="477054"/>
                            </a:cubicBezTo>
                            <a:cubicBezTo>
                              <a:pt x="5073067" y="478542"/>
                              <a:pt x="5052994" y="454833"/>
                              <a:pt x="4922152" y="477054"/>
                            </a:cubicBezTo>
                            <a:cubicBezTo>
                              <a:pt x="4791310" y="499275"/>
                              <a:pt x="4585403" y="417843"/>
                              <a:pt x="4349809" y="477054"/>
                            </a:cubicBezTo>
                            <a:cubicBezTo>
                              <a:pt x="4114215" y="536265"/>
                              <a:pt x="4116018" y="431530"/>
                              <a:pt x="3960615" y="477054"/>
                            </a:cubicBezTo>
                            <a:cubicBezTo>
                              <a:pt x="3805212" y="522578"/>
                              <a:pt x="3555233" y="417563"/>
                              <a:pt x="3296697" y="477054"/>
                            </a:cubicBezTo>
                            <a:cubicBezTo>
                              <a:pt x="3038161" y="536545"/>
                              <a:pt x="3050706" y="446270"/>
                              <a:pt x="2907504" y="477054"/>
                            </a:cubicBezTo>
                            <a:cubicBezTo>
                              <a:pt x="2764302" y="507838"/>
                              <a:pt x="2524208" y="471667"/>
                              <a:pt x="2243586" y="477054"/>
                            </a:cubicBezTo>
                            <a:cubicBezTo>
                              <a:pt x="1962964" y="482441"/>
                              <a:pt x="2009278" y="451930"/>
                              <a:pt x="1945967" y="477054"/>
                            </a:cubicBezTo>
                            <a:cubicBezTo>
                              <a:pt x="1882656" y="502178"/>
                              <a:pt x="1498362" y="451807"/>
                              <a:pt x="1282049" y="477054"/>
                            </a:cubicBezTo>
                            <a:cubicBezTo>
                              <a:pt x="1065736" y="502301"/>
                              <a:pt x="1039486" y="469537"/>
                              <a:pt x="892855" y="477054"/>
                            </a:cubicBezTo>
                            <a:cubicBezTo>
                              <a:pt x="746224" y="484571"/>
                              <a:pt x="701998" y="467351"/>
                              <a:pt x="595237" y="477054"/>
                            </a:cubicBezTo>
                            <a:cubicBezTo>
                              <a:pt x="488476" y="486757"/>
                              <a:pt x="201976" y="407333"/>
                              <a:pt x="0" y="477054"/>
                            </a:cubicBezTo>
                            <a:cubicBezTo>
                              <a:pt x="-28395" y="295192"/>
                              <a:pt x="9752" y="2358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B7443F-1D08-B0CF-778B-25A51B1D30CE}"/>
                  </a:ext>
                </a:extLst>
              </p:cNvPr>
              <p:cNvSpPr txBox="1"/>
              <p:nvPr/>
            </p:nvSpPr>
            <p:spPr>
              <a:xfrm>
                <a:off x="2107692" y="5545478"/>
                <a:ext cx="8345548" cy="477054"/>
              </a:xfrm>
              <a:custGeom>
                <a:avLst/>
                <a:gdLst>
                  <a:gd name="connsiteX0" fmla="*/ 0 w 8345548"/>
                  <a:gd name="connsiteY0" fmla="*/ 0 h 477054"/>
                  <a:gd name="connsiteX1" fmla="*/ 512655 w 8345548"/>
                  <a:gd name="connsiteY1" fmla="*/ 0 h 477054"/>
                  <a:gd name="connsiteX2" fmla="*/ 858399 w 8345548"/>
                  <a:gd name="connsiteY2" fmla="*/ 0 h 477054"/>
                  <a:gd name="connsiteX3" fmla="*/ 1621421 w 8345548"/>
                  <a:gd name="connsiteY3" fmla="*/ 0 h 477054"/>
                  <a:gd name="connsiteX4" fmla="*/ 2134076 w 8345548"/>
                  <a:gd name="connsiteY4" fmla="*/ 0 h 477054"/>
                  <a:gd name="connsiteX5" fmla="*/ 2646731 w 8345548"/>
                  <a:gd name="connsiteY5" fmla="*/ 0 h 477054"/>
                  <a:gd name="connsiteX6" fmla="*/ 3409752 w 8345548"/>
                  <a:gd name="connsiteY6" fmla="*/ 0 h 477054"/>
                  <a:gd name="connsiteX7" fmla="*/ 3838952 w 8345548"/>
                  <a:gd name="connsiteY7" fmla="*/ 0 h 477054"/>
                  <a:gd name="connsiteX8" fmla="*/ 4601974 w 8345548"/>
                  <a:gd name="connsiteY8" fmla="*/ 0 h 477054"/>
                  <a:gd name="connsiteX9" fmla="*/ 5364995 w 8345548"/>
                  <a:gd name="connsiteY9" fmla="*/ 0 h 477054"/>
                  <a:gd name="connsiteX10" fmla="*/ 5961106 w 8345548"/>
                  <a:gd name="connsiteY10" fmla="*/ 0 h 477054"/>
                  <a:gd name="connsiteX11" fmla="*/ 6724127 w 8345548"/>
                  <a:gd name="connsiteY11" fmla="*/ 0 h 477054"/>
                  <a:gd name="connsiteX12" fmla="*/ 7236782 w 8345548"/>
                  <a:gd name="connsiteY12" fmla="*/ 0 h 477054"/>
                  <a:gd name="connsiteX13" fmla="*/ 7749437 w 8345548"/>
                  <a:gd name="connsiteY13" fmla="*/ 0 h 477054"/>
                  <a:gd name="connsiteX14" fmla="*/ 8345548 w 8345548"/>
                  <a:gd name="connsiteY14" fmla="*/ 0 h 477054"/>
                  <a:gd name="connsiteX15" fmla="*/ 8345548 w 8345548"/>
                  <a:gd name="connsiteY15" fmla="*/ 477054 h 477054"/>
                  <a:gd name="connsiteX16" fmla="*/ 7749437 w 8345548"/>
                  <a:gd name="connsiteY16" fmla="*/ 477054 h 477054"/>
                  <a:gd name="connsiteX17" fmla="*/ 6986416 w 8345548"/>
                  <a:gd name="connsiteY17" fmla="*/ 477054 h 477054"/>
                  <a:gd name="connsiteX18" fmla="*/ 6390305 w 8345548"/>
                  <a:gd name="connsiteY18" fmla="*/ 477054 h 477054"/>
                  <a:gd name="connsiteX19" fmla="*/ 6044561 w 8345548"/>
                  <a:gd name="connsiteY19" fmla="*/ 477054 h 477054"/>
                  <a:gd name="connsiteX20" fmla="*/ 5615362 w 8345548"/>
                  <a:gd name="connsiteY20" fmla="*/ 477054 h 477054"/>
                  <a:gd name="connsiteX21" fmla="*/ 4852340 w 8345548"/>
                  <a:gd name="connsiteY21" fmla="*/ 477054 h 477054"/>
                  <a:gd name="connsiteX22" fmla="*/ 4256229 w 8345548"/>
                  <a:gd name="connsiteY22" fmla="*/ 477054 h 477054"/>
                  <a:gd name="connsiteX23" fmla="*/ 3827030 w 8345548"/>
                  <a:gd name="connsiteY23" fmla="*/ 477054 h 477054"/>
                  <a:gd name="connsiteX24" fmla="*/ 3230919 w 8345548"/>
                  <a:gd name="connsiteY24" fmla="*/ 477054 h 477054"/>
                  <a:gd name="connsiteX25" fmla="*/ 2885175 w 8345548"/>
                  <a:gd name="connsiteY25" fmla="*/ 477054 h 477054"/>
                  <a:gd name="connsiteX26" fmla="*/ 2539431 w 8345548"/>
                  <a:gd name="connsiteY26" fmla="*/ 477054 h 477054"/>
                  <a:gd name="connsiteX27" fmla="*/ 1943320 w 8345548"/>
                  <a:gd name="connsiteY27" fmla="*/ 477054 h 477054"/>
                  <a:gd name="connsiteX28" fmla="*/ 1514121 w 8345548"/>
                  <a:gd name="connsiteY28" fmla="*/ 477054 h 477054"/>
                  <a:gd name="connsiteX29" fmla="*/ 834555 w 8345548"/>
                  <a:gd name="connsiteY29" fmla="*/ 477054 h 477054"/>
                  <a:gd name="connsiteX30" fmla="*/ 0 w 8345548"/>
                  <a:gd name="connsiteY30" fmla="*/ 477054 h 477054"/>
                  <a:gd name="connsiteX31" fmla="*/ 0 w 8345548"/>
                  <a:gd name="connsiteY31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345548" h="477054" extrusionOk="0">
                    <a:moveTo>
                      <a:pt x="0" y="0"/>
                    </a:moveTo>
                    <a:cubicBezTo>
                      <a:pt x="245856" y="-37957"/>
                      <a:pt x="345045" y="42197"/>
                      <a:pt x="512655" y="0"/>
                    </a:cubicBezTo>
                    <a:cubicBezTo>
                      <a:pt x="680266" y="-42197"/>
                      <a:pt x="723982" y="31410"/>
                      <a:pt x="858399" y="0"/>
                    </a:cubicBezTo>
                    <a:cubicBezTo>
                      <a:pt x="992816" y="-31410"/>
                      <a:pt x="1250189" y="855"/>
                      <a:pt x="1621421" y="0"/>
                    </a:cubicBezTo>
                    <a:cubicBezTo>
                      <a:pt x="1992653" y="-855"/>
                      <a:pt x="2014885" y="47095"/>
                      <a:pt x="2134076" y="0"/>
                    </a:cubicBezTo>
                    <a:cubicBezTo>
                      <a:pt x="2253268" y="-47095"/>
                      <a:pt x="2398726" y="57224"/>
                      <a:pt x="2646731" y="0"/>
                    </a:cubicBezTo>
                    <a:cubicBezTo>
                      <a:pt x="2894736" y="-57224"/>
                      <a:pt x="3182050" y="26739"/>
                      <a:pt x="3409752" y="0"/>
                    </a:cubicBezTo>
                    <a:cubicBezTo>
                      <a:pt x="3637454" y="-26739"/>
                      <a:pt x="3698451" y="37947"/>
                      <a:pt x="3838952" y="0"/>
                    </a:cubicBezTo>
                    <a:cubicBezTo>
                      <a:pt x="3979453" y="-37947"/>
                      <a:pt x="4262129" y="12237"/>
                      <a:pt x="4601974" y="0"/>
                    </a:cubicBezTo>
                    <a:cubicBezTo>
                      <a:pt x="4941819" y="-12237"/>
                      <a:pt x="4998776" y="79596"/>
                      <a:pt x="5364995" y="0"/>
                    </a:cubicBezTo>
                    <a:cubicBezTo>
                      <a:pt x="5731214" y="-79596"/>
                      <a:pt x="5789802" y="55107"/>
                      <a:pt x="5961106" y="0"/>
                    </a:cubicBezTo>
                    <a:cubicBezTo>
                      <a:pt x="6132410" y="-55107"/>
                      <a:pt x="6370514" y="45895"/>
                      <a:pt x="6724127" y="0"/>
                    </a:cubicBezTo>
                    <a:cubicBezTo>
                      <a:pt x="7077740" y="-45895"/>
                      <a:pt x="7129541" y="47541"/>
                      <a:pt x="7236782" y="0"/>
                    </a:cubicBezTo>
                    <a:cubicBezTo>
                      <a:pt x="7344024" y="-47541"/>
                      <a:pt x="7545136" y="49511"/>
                      <a:pt x="7749437" y="0"/>
                    </a:cubicBezTo>
                    <a:cubicBezTo>
                      <a:pt x="7953738" y="-49511"/>
                      <a:pt x="8183748" y="48039"/>
                      <a:pt x="8345548" y="0"/>
                    </a:cubicBezTo>
                    <a:cubicBezTo>
                      <a:pt x="8394421" y="101781"/>
                      <a:pt x="8336314" y="254871"/>
                      <a:pt x="8345548" y="477054"/>
                    </a:cubicBezTo>
                    <a:cubicBezTo>
                      <a:pt x="8097415" y="526179"/>
                      <a:pt x="7957526" y="411525"/>
                      <a:pt x="7749437" y="477054"/>
                    </a:cubicBezTo>
                    <a:cubicBezTo>
                      <a:pt x="7541348" y="542583"/>
                      <a:pt x="7329005" y="412869"/>
                      <a:pt x="6986416" y="477054"/>
                    </a:cubicBezTo>
                    <a:cubicBezTo>
                      <a:pt x="6643827" y="541239"/>
                      <a:pt x="6551024" y="431481"/>
                      <a:pt x="6390305" y="477054"/>
                    </a:cubicBezTo>
                    <a:cubicBezTo>
                      <a:pt x="6229586" y="522627"/>
                      <a:pt x="6179737" y="448972"/>
                      <a:pt x="6044561" y="477054"/>
                    </a:cubicBezTo>
                    <a:cubicBezTo>
                      <a:pt x="5909385" y="505136"/>
                      <a:pt x="5757389" y="428489"/>
                      <a:pt x="5615362" y="477054"/>
                    </a:cubicBezTo>
                    <a:cubicBezTo>
                      <a:pt x="5473335" y="525619"/>
                      <a:pt x="5204234" y="460602"/>
                      <a:pt x="4852340" y="477054"/>
                    </a:cubicBezTo>
                    <a:cubicBezTo>
                      <a:pt x="4500446" y="493506"/>
                      <a:pt x="4500186" y="434376"/>
                      <a:pt x="4256229" y="477054"/>
                    </a:cubicBezTo>
                    <a:cubicBezTo>
                      <a:pt x="4012272" y="519732"/>
                      <a:pt x="3933997" y="435357"/>
                      <a:pt x="3827030" y="477054"/>
                    </a:cubicBezTo>
                    <a:cubicBezTo>
                      <a:pt x="3720063" y="518751"/>
                      <a:pt x="3455319" y="450141"/>
                      <a:pt x="3230919" y="477054"/>
                    </a:cubicBezTo>
                    <a:cubicBezTo>
                      <a:pt x="3006519" y="503967"/>
                      <a:pt x="3018602" y="463598"/>
                      <a:pt x="2885175" y="477054"/>
                    </a:cubicBezTo>
                    <a:cubicBezTo>
                      <a:pt x="2751748" y="490510"/>
                      <a:pt x="2711798" y="453782"/>
                      <a:pt x="2539431" y="477054"/>
                    </a:cubicBezTo>
                    <a:cubicBezTo>
                      <a:pt x="2367064" y="500326"/>
                      <a:pt x="2086321" y="467963"/>
                      <a:pt x="1943320" y="477054"/>
                    </a:cubicBezTo>
                    <a:cubicBezTo>
                      <a:pt x="1800319" y="486145"/>
                      <a:pt x="1660418" y="475160"/>
                      <a:pt x="1514121" y="477054"/>
                    </a:cubicBezTo>
                    <a:cubicBezTo>
                      <a:pt x="1367824" y="478948"/>
                      <a:pt x="1084836" y="454506"/>
                      <a:pt x="834555" y="477054"/>
                    </a:cubicBezTo>
                    <a:cubicBezTo>
                      <a:pt x="584274" y="499602"/>
                      <a:pt x="405437" y="424990"/>
                      <a:pt x="0" y="477054"/>
                    </a:cubicBezTo>
                    <a:cubicBezTo>
                      <a:pt x="-1884" y="259971"/>
                      <a:pt x="21327" y="18830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𝑺𝒑𝒂𝒎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 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>
                          <a:latin typeface="Cambria Math" panose="02040503050406030204" pitchFamily="18" charset="0"/>
                        </a:rPr>
                        <m:t>𝑭𝒓𝒊𝒆𝒏𝒅</m:t>
                      </m:r>
                      <m:d>
                        <m:dPr>
                          <m:beg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𝑺𝒑𝒂𝒎</m:t>
                          </m:r>
                        </m:e>
                      </m:d>
                      <m:r>
                        <a:rPr lang="en-GB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B7443F-1D08-B0CF-778B-25A51B1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92" y="5545478"/>
                <a:ext cx="8345548" cy="477054"/>
              </a:xfrm>
              <a:prstGeom prst="rect">
                <a:avLst/>
              </a:prstGeom>
              <a:blipFill>
                <a:blip r:embed="rId19"/>
                <a:stretch>
                  <a:fillRect b="-17949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345548"/>
                          <a:gd name="connsiteY0" fmla="*/ 0 h 477054"/>
                          <a:gd name="connsiteX1" fmla="*/ 512655 w 8345548"/>
                          <a:gd name="connsiteY1" fmla="*/ 0 h 477054"/>
                          <a:gd name="connsiteX2" fmla="*/ 858399 w 8345548"/>
                          <a:gd name="connsiteY2" fmla="*/ 0 h 477054"/>
                          <a:gd name="connsiteX3" fmla="*/ 1621421 w 8345548"/>
                          <a:gd name="connsiteY3" fmla="*/ 0 h 477054"/>
                          <a:gd name="connsiteX4" fmla="*/ 2134076 w 8345548"/>
                          <a:gd name="connsiteY4" fmla="*/ 0 h 477054"/>
                          <a:gd name="connsiteX5" fmla="*/ 2646731 w 8345548"/>
                          <a:gd name="connsiteY5" fmla="*/ 0 h 477054"/>
                          <a:gd name="connsiteX6" fmla="*/ 3409752 w 8345548"/>
                          <a:gd name="connsiteY6" fmla="*/ 0 h 477054"/>
                          <a:gd name="connsiteX7" fmla="*/ 3838952 w 8345548"/>
                          <a:gd name="connsiteY7" fmla="*/ 0 h 477054"/>
                          <a:gd name="connsiteX8" fmla="*/ 4601974 w 8345548"/>
                          <a:gd name="connsiteY8" fmla="*/ 0 h 477054"/>
                          <a:gd name="connsiteX9" fmla="*/ 5364995 w 8345548"/>
                          <a:gd name="connsiteY9" fmla="*/ 0 h 477054"/>
                          <a:gd name="connsiteX10" fmla="*/ 5961106 w 8345548"/>
                          <a:gd name="connsiteY10" fmla="*/ 0 h 477054"/>
                          <a:gd name="connsiteX11" fmla="*/ 6724127 w 8345548"/>
                          <a:gd name="connsiteY11" fmla="*/ 0 h 477054"/>
                          <a:gd name="connsiteX12" fmla="*/ 7236782 w 8345548"/>
                          <a:gd name="connsiteY12" fmla="*/ 0 h 477054"/>
                          <a:gd name="connsiteX13" fmla="*/ 7749437 w 8345548"/>
                          <a:gd name="connsiteY13" fmla="*/ 0 h 477054"/>
                          <a:gd name="connsiteX14" fmla="*/ 8345548 w 8345548"/>
                          <a:gd name="connsiteY14" fmla="*/ 0 h 477054"/>
                          <a:gd name="connsiteX15" fmla="*/ 8345548 w 8345548"/>
                          <a:gd name="connsiteY15" fmla="*/ 477054 h 477054"/>
                          <a:gd name="connsiteX16" fmla="*/ 7749437 w 8345548"/>
                          <a:gd name="connsiteY16" fmla="*/ 477054 h 477054"/>
                          <a:gd name="connsiteX17" fmla="*/ 6986416 w 8345548"/>
                          <a:gd name="connsiteY17" fmla="*/ 477054 h 477054"/>
                          <a:gd name="connsiteX18" fmla="*/ 6390305 w 8345548"/>
                          <a:gd name="connsiteY18" fmla="*/ 477054 h 477054"/>
                          <a:gd name="connsiteX19" fmla="*/ 6044561 w 8345548"/>
                          <a:gd name="connsiteY19" fmla="*/ 477054 h 477054"/>
                          <a:gd name="connsiteX20" fmla="*/ 5615362 w 8345548"/>
                          <a:gd name="connsiteY20" fmla="*/ 477054 h 477054"/>
                          <a:gd name="connsiteX21" fmla="*/ 4852340 w 8345548"/>
                          <a:gd name="connsiteY21" fmla="*/ 477054 h 477054"/>
                          <a:gd name="connsiteX22" fmla="*/ 4256229 w 8345548"/>
                          <a:gd name="connsiteY22" fmla="*/ 477054 h 477054"/>
                          <a:gd name="connsiteX23" fmla="*/ 3827030 w 8345548"/>
                          <a:gd name="connsiteY23" fmla="*/ 477054 h 477054"/>
                          <a:gd name="connsiteX24" fmla="*/ 3230919 w 8345548"/>
                          <a:gd name="connsiteY24" fmla="*/ 477054 h 477054"/>
                          <a:gd name="connsiteX25" fmla="*/ 2885175 w 8345548"/>
                          <a:gd name="connsiteY25" fmla="*/ 477054 h 477054"/>
                          <a:gd name="connsiteX26" fmla="*/ 2539431 w 8345548"/>
                          <a:gd name="connsiteY26" fmla="*/ 477054 h 477054"/>
                          <a:gd name="connsiteX27" fmla="*/ 1943320 w 8345548"/>
                          <a:gd name="connsiteY27" fmla="*/ 477054 h 477054"/>
                          <a:gd name="connsiteX28" fmla="*/ 1514121 w 8345548"/>
                          <a:gd name="connsiteY28" fmla="*/ 477054 h 477054"/>
                          <a:gd name="connsiteX29" fmla="*/ 834555 w 8345548"/>
                          <a:gd name="connsiteY29" fmla="*/ 477054 h 477054"/>
                          <a:gd name="connsiteX30" fmla="*/ 0 w 8345548"/>
                          <a:gd name="connsiteY30" fmla="*/ 477054 h 477054"/>
                          <a:gd name="connsiteX31" fmla="*/ 0 w 8345548"/>
                          <a:gd name="connsiteY31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8345548" h="477054" extrusionOk="0">
                            <a:moveTo>
                              <a:pt x="0" y="0"/>
                            </a:moveTo>
                            <a:cubicBezTo>
                              <a:pt x="245856" y="-37957"/>
                              <a:pt x="345045" y="42197"/>
                              <a:pt x="512655" y="0"/>
                            </a:cubicBezTo>
                            <a:cubicBezTo>
                              <a:pt x="680266" y="-42197"/>
                              <a:pt x="723982" y="31410"/>
                              <a:pt x="858399" y="0"/>
                            </a:cubicBezTo>
                            <a:cubicBezTo>
                              <a:pt x="992816" y="-31410"/>
                              <a:pt x="1250189" y="855"/>
                              <a:pt x="1621421" y="0"/>
                            </a:cubicBezTo>
                            <a:cubicBezTo>
                              <a:pt x="1992653" y="-855"/>
                              <a:pt x="2014885" y="47095"/>
                              <a:pt x="2134076" y="0"/>
                            </a:cubicBezTo>
                            <a:cubicBezTo>
                              <a:pt x="2253268" y="-47095"/>
                              <a:pt x="2398726" y="57224"/>
                              <a:pt x="2646731" y="0"/>
                            </a:cubicBezTo>
                            <a:cubicBezTo>
                              <a:pt x="2894736" y="-57224"/>
                              <a:pt x="3182050" y="26739"/>
                              <a:pt x="3409752" y="0"/>
                            </a:cubicBezTo>
                            <a:cubicBezTo>
                              <a:pt x="3637454" y="-26739"/>
                              <a:pt x="3698451" y="37947"/>
                              <a:pt x="3838952" y="0"/>
                            </a:cubicBezTo>
                            <a:cubicBezTo>
                              <a:pt x="3979453" y="-37947"/>
                              <a:pt x="4262129" y="12237"/>
                              <a:pt x="4601974" y="0"/>
                            </a:cubicBezTo>
                            <a:cubicBezTo>
                              <a:pt x="4941819" y="-12237"/>
                              <a:pt x="4998776" y="79596"/>
                              <a:pt x="5364995" y="0"/>
                            </a:cubicBezTo>
                            <a:cubicBezTo>
                              <a:pt x="5731214" y="-79596"/>
                              <a:pt x="5789802" y="55107"/>
                              <a:pt x="5961106" y="0"/>
                            </a:cubicBezTo>
                            <a:cubicBezTo>
                              <a:pt x="6132410" y="-55107"/>
                              <a:pt x="6370514" y="45895"/>
                              <a:pt x="6724127" y="0"/>
                            </a:cubicBezTo>
                            <a:cubicBezTo>
                              <a:pt x="7077740" y="-45895"/>
                              <a:pt x="7129541" y="47541"/>
                              <a:pt x="7236782" y="0"/>
                            </a:cubicBezTo>
                            <a:cubicBezTo>
                              <a:pt x="7344024" y="-47541"/>
                              <a:pt x="7545136" y="49511"/>
                              <a:pt x="7749437" y="0"/>
                            </a:cubicBezTo>
                            <a:cubicBezTo>
                              <a:pt x="7953738" y="-49511"/>
                              <a:pt x="8183748" y="48039"/>
                              <a:pt x="8345548" y="0"/>
                            </a:cubicBezTo>
                            <a:cubicBezTo>
                              <a:pt x="8394421" y="101781"/>
                              <a:pt x="8336314" y="254871"/>
                              <a:pt x="8345548" y="477054"/>
                            </a:cubicBezTo>
                            <a:cubicBezTo>
                              <a:pt x="8097415" y="526179"/>
                              <a:pt x="7957526" y="411525"/>
                              <a:pt x="7749437" y="477054"/>
                            </a:cubicBezTo>
                            <a:cubicBezTo>
                              <a:pt x="7541348" y="542583"/>
                              <a:pt x="7329005" y="412869"/>
                              <a:pt x="6986416" y="477054"/>
                            </a:cubicBezTo>
                            <a:cubicBezTo>
                              <a:pt x="6643827" y="541239"/>
                              <a:pt x="6551024" y="431481"/>
                              <a:pt x="6390305" y="477054"/>
                            </a:cubicBezTo>
                            <a:cubicBezTo>
                              <a:pt x="6229586" y="522627"/>
                              <a:pt x="6179737" y="448972"/>
                              <a:pt x="6044561" y="477054"/>
                            </a:cubicBezTo>
                            <a:cubicBezTo>
                              <a:pt x="5909385" y="505136"/>
                              <a:pt x="5757389" y="428489"/>
                              <a:pt x="5615362" y="477054"/>
                            </a:cubicBezTo>
                            <a:cubicBezTo>
                              <a:pt x="5473335" y="525619"/>
                              <a:pt x="5204234" y="460602"/>
                              <a:pt x="4852340" y="477054"/>
                            </a:cubicBezTo>
                            <a:cubicBezTo>
                              <a:pt x="4500446" y="493506"/>
                              <a:pt x="4500186" y="434376"/>
                              <a:pt x="4256229" y="477054"/>
                            </a:cubicBezTo>
                            <a:cubicBezTo>
                              <a:pt x="4012272" y="519732"/>
                              <a:pt x="3933997" y="435357"/>
                              <a:pt x="3827030" y="477054"/>
                            </a:cubicBezTo>
                            <a:cubicBezTo>
                              <a:pt x="3720063" y="518751"/>
                              <a:pt x="3455319" y="450141"/>
                              <a:pt x="3230919" y="477054"/>
                            </a:cubicBezTo>
                            <a:cubicBezTo>
                              <a:pt x="3006519" y="503967"/>
                              <a:pt x="3018602" y="463598"/>
                              <a:pt x="2885175" y="477054"/>
                            </a:cubicBezTo>
                            <a:cubicBezTo>
                              <a:pt x="2751748" y="490510"/>
                              <a:pt x="2711798" y="453782"/>
                              <a:pt x="2539431" y="477054"/>
                            </a:cubicBezTo>
                            <a:cubicBezTo>
                              <a:pt x="2367064" y="500326"/>
                              <a:pt x="2086321" y="467963"/>
                              <a:pt x="1943320" y="477054"/>
                            </a:cubicBezTo>
                            <a:cubicBezTo>
                              <a:pt x="1800319" y="486145"/>
                              <a:pt x="1660418" y="475160"/>
                              <a:pt x="1514121" y="477054"/>
                            </a:cubicBezTo>
                            <a:cubicBezTo>
                              <a:pt x="1367824" y="478948"/>
                              <a:pt x="1084836" y="454506"/>
                              <a:pt x="834555" y="477054"/>
                            </a:cubicBezTo>
                            <a:cubicBezTo>
                              <a:pt x="584274" y="499602"/>
                              <a:pt x="405437" y="424990"/>
                              <a:pt x="0" y="477054"/>
                            </a:cubicBezTo>
                            <a:cubicBezTo>
                              <a:pt x="-1884" y="259971"/>
                              <a:pt x="21327" y="1883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276448" y="4136859"/>
            <a:ext cx="11737446" cy="553998"/>
          </a:xfrm>
          <a:custGeom>
            <a:avLst/>
            <a:gdLst>
              <a:gd name="connsiteX0" fmla="*/ 0 w 11737446"/>
              <a:gd name="connsiteY0" fmla="*/ 0 h 553998"/>
              <a:gd name="connsiteX1" fmla="*/ 469498 w 11737446"/>
              <a:gd name="connsiteY1" fmla="*/ 0 h 553998"/>
              <a:gd name="connsiteX2" fmla="*/ 704247 w 11737446"/>
              <a:gd name="connsiteY2" fmla="*/ 0 h 553998"/>
              <a:gd name="connsiteX3" fmla="*/ 1525868 w 11737446"/>
              <a:gd name="connsiteY3" fmla="*/ 0 h 553998"/>
              <a:gd name="connsiteX4" fmla="*/ 1995366 w 11737446"/>
              <a:gd name="connsiteY4" fmla="*/ 0 h 553998"/>
              <a:gd name="connsiteX5" fmla="*/ 2464864 w 11737446"/>
              <a:gd name="connsiteY5" fmla="*/ 0 h 553998"/>
              <a:gd name="connsiteX6" fmla="*/ 3286485 w 11737446"/>
              <a:gd name="connsiteY6" fmla="*/ 0 h 553998"/>
              <a:gd name="connsiteX7" fmla="*/ 3638608 w 11737446"/>
              <a:gd name="connsiteY7" fmla="*/ 0 h 553998"/>
              <a:gd name="connsiteX8" fmla="*/ 4460229 w 11737446"/>
              <a:gd name="connsiteY8" fmla="*/ 0 h 553998"/>
              <a:gd name="connsiteX9" fmla="*/ 5281851 w 11737446"/>
              <a:gd name="connsiteY9" fmla="*/ 0 h 553998"/>
              <a:gd name="connsiteX10" fmla="*/ 5868723 w 11737446"/>
              <a:gd name="connsiteY10" fmla="*/ 0 h 553998"/>
              <a:gd name="connsiteX11" fmla="*/ 6690344 w 11737446"/>
              <a:gd name="connsiteY11" fmla="*/ 0 h 553998"/>
              <a:gd name="connsiteX12" fmla="*/ 7159842 w 11737446"/>
              <a:gd name="connsiteY12" fmla="*/ 0 h 553998"/>
              <a:gd name="connsiteX13" fmla="*/ 7629340 w 11737446"/>
              <a:gd name="connsiteY13" fmla="*/ 0 h 553998"/>
              <a:gd name="connsiteX14" fmla="*/ 8333587 w 11737446"/>
              <a:gd name="connsiteY14" fmla="*/ 0 h 553998"/>
              <a:gd name="connsiteX15" fmla="*/ 8803085 w 11737446"/>
              <a:gd name="connsiteY15" fmla="*/ 0 h 553998"/>
              <a:gd name="connsiteX16" fmla="*/ 9624706 w 11737446"/>
              <a:gd name="connsiteY16" fmla="*/ 0 h 553998"/>
              <a:gd name="connsiteX17" fmla="*/ 10446327 w 11737446"/>
              <a:gd name="connsiteY17" fmla="*/ 0 h 553998"/>
              <a:gd name="connsiteX18" fmla="*/ 11033199 w 11737446"/>
              <a:gd name="connsiteY18" fmla="*/ 0 h 553998"/>
              <a:gd name="connsiteX19" fmla="*/ 11737446 w 11737446"/>
              <a:gd name="connsiteY19" fmla="*/ 0 h 553998"/>
              <a:gd name="connsiteX20" fmla="*/ 11737446 w 11737446"/>
              <a:gd name="connsiteY20" fmla="*/ 553998 h 553998"/>
              <a:gd name="connsiteX21" fmla="*/ 11385323 w 11737446"/>
              <a:gd name="connsiteY21" fmla="*/ 553998 h 553998"/>
              <a:gd name="connsiteX22" fmla="*/ 10798450 w 11737446"/>
              <a:gd name="connsiteY22" fmla="*/ 553998 h 553998"/>
              <a:gd name="connsiteX23" fmla="*/ 10446327 w 11737446"/>
              <a:gd name="connsiteY23" fmla="*/ 553998 h 553998"/>
              <a:gd name="connsiteX24" fmla="*/ 9859455 w 11737446"/>
              <a:gd name="connsiteY24" fmla="*/ 553998 h 553998"/>
              <a:gd name="connsiteX25" fmla="*/ 9624706 w 11737446"/>
              <a:gd name="connsiteY25" fmla="*/ 553998 h 553998"/>
              <a:gd name="connsiteX26" fmla="*/ 9389957 w 11737446"/>
              <a:gd name="connsiteY26" fmla="*/ 553998 h 553998"/>
              <a:gd name="connsiteX27" fmla="*/ 8803085 w 11737446"/>
              <a:gd name="connsiteY27" fmla="*/ 553998 h 553998"/>
              <a:gd name="connsiteX28" fmla="*/ 8450961 w 11737446"/>
              <a:gd name="connsiteY28" fmla="*/ 553998 h 553998"/>
              <a:gd name="connsiteX29" fmla="*/ 7746714 w 11737446"/>
              <a:gd name="connsiteY29" fmla="*/ 553998 h 553998"/>
              <a:gd name="connsiteX30" fmla="*/ 7394591 w 11737446"/>
              <a:gd name="connsiteY30" fmla="*/ 553998 h 553998"/>
              <a:gd name="connsiteX31" fmla="*/ 6690344 w 11737446"/>
              <a:gd name="connsiteY31" fmla="*/ 553998 h 553998"/>
              <a:gd name="connsiteX32" fmla="*/ 6455595 w 11737446"/>
              <a:gd name="connsiteY32" fmla="*/ 553998 h 553998"/>
              <a:gd name="connsiteX33" fmla="*/ 5751349 w 11737446"/>
              <a:gd name="connsiteY33" fmla="*/ 553998 h 553998"/>
              <a:gd name="connsiteX34" fmla="*/ 5399225 w 11737446"/>
              <a:gd name="connsiteY34" fmla="*/ 553998 h 553998"/>
              <a:gd name="connsiteX35" fmla="*/ 5164476 w 11737446"/>
              <a:gd name="connsiteY35" fmla="*/ 553998 h 553998"/>
              <a:gd name="connsiteX36" fmla="*/ 4812353 w 11737446"/>
              <a:gd name="connsiteY36" fmla="*/ 553998 h 553998"/>
              <a:gd name="connsiteX37" fmla="*/ 4108106 w 11737446"/>
              <a:gd name="connsiteY37" fmla="*/ 553998 h 553998"/>
              <a:gd name="connsiteX38" fmla="*/ 3755983 w 11737446"/>
              <a:gd name="connsiteY38" fmla="*/ 553998 h 553998"/>
              <a:gd name="connsiteX39" fmla="*/ 3521234 w 11737446"/>
              <a:gd name="connsiteY39" fmla="*/ 553998 h 553998"/>
              <a:gd name="connsiteX40" fmla="*/ 3169110 w 11737446"/>
              <a:gd name="connsiteY40" fmla="*/ 553998 h 553998"/>
              <a:gd name="connsiteX41" fmla="*/ 2699613 w 11737446"/>
              <a:gd name="connsiteY41" fmla="*/ 553998 h 553998"/>
              <a:gd name="connsiteX42" fmla="*/ 2112740 w 11737446"/>
              <a:gd name="connsiteY42" fmla="*/ 553998 h 553998"/>
              <a:gd name="connsiteX43" fmla="*/ 1760617 w 11737446"/>
              <a:gd name="connsiteY43" fmla="*/ 553998 h 553998"/>
              <a:gd name="connsiteX44" fmla="*/ 938996 w 11737446"/>
              <a:gd name="connsiteY44" fmla="*/ 553998 h 553998"/>
              <a:gd name="connsiteX45" fmla="*/ 0 w 11737446"/>
              <a:gd name="connsiteY45" fmla="*/ 553998 h 553998"/>
              <a:gd name="connsiteX46" fmla="*/ 0 w 11737446"/>
              <a:gd name="connsiteY46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37446" h="553998" extrusionOk="0">
                <a:moveTo>
                  <a:pt x="0" y="0"/>
                </a:moveTo>
                <a:cubicBezTo>
                  <a:pt x="189701" y="-49513"/>
                  <a:pt x="350515" y="30967"/>
                  <a:pt x="469498" y="0"/>
                </a:cubicBezTo>
                <a:cubicBezTo>
                  <a:pt x="588481" y="-30967"/>
                  <a:pt x="602351" y="3888"/>
                  <a:pt x="704247" y="0"/>
                </a:cubicBezTo>
                <a:cubicBezTo>
                  <a:pt x="806143" y="-3888"/>
                  <a:pt x="1144325" y="55314"/>
                  <a:pt x="1525868" y="0"/>
                </a:cubicBezTo>
                <a:cubicBezTo>
                  <a:pt x="1907411" y="-55314"/>
                  <a:pt x="1896341" y="41598"/>
                  <a:pt x="1995366" y="0"/>
                </a:cubicBezTo>
                <a:cubicBezTo>
                  <a:pt x="2094391" y="-41598"/>
                  <a:pt x="2301385" y="51022"/>
                  <a:pt x="2464864" y="0"/>
                </a:cubicBezTo>
                <a:cubicBezTo>
                  <a:pt x="2628343" y="-51022"/>
                  <a:pt x="2898349" y="86703"/>
                  <a:pt x="3286485" y="0"/>
                </a:cubicBezTo>
                <a:cubicBezTo>
                  <a:pt x="3674621" y="-86703"/>
                  <a:pt x="3488340" y="9078"/>
                  <a:pt x="3638608" y="0"/>
                </a:cubicBezTo>
                <a:cubicBezTo>
                  <a:pt x="3788876" y="-9078"/>
                  <a:pt x="4067525" y="9502"/>
                  <a:pt x="4460229" y="0"/>
                </a:cubicBezTo>
                <a:cubicBezTo>
                  <a:pt x="4852933" y="-9502"/>
                  <a:pt x="4912264" y="52969"/>
                  <a:pt x="5281851" y="0"/>
                </a:cubicBezTo>
                <a:cubicBezTo>
                  <a:pt x="5651438" y="-52969"/>
                  <a:pt x="5640351" y="7625"/>
                  <a:pt x="5868723" y="0"/>
                </a:cubicBezTo>
                <a:cubicBezTo>
                  <a:pt x="6097095" y="-7625"/>
                  <a:pt x="6496158" y="40488"/>
                  <a:pt x="6690344" y="0"/>
                </a:cubicBezTo>
                <a:cubicBezTo>
                  <a:pt x="6884530" y="-40488"/>
                  <a:pt x="7050928" y="1655"/>
                  <a:pt x="7159842" y="0"/>
                </a:cubicBezTo>
                <a:cubicBezTo>
                  <a:pt x="7268756" y="-1655"/>
                  <a:pt x="7480336" y="41334"/>
                  <a:pt x="7629340" y="0"/>
                </a:cubicBezTo>
                <a:cubicBezTo>
                  <a:pt x="7778344" y="-41334"/>
                  <a:pt x="7988539" y="69824"/>
                  <a:pt x="8333587" y="0"/>
                </a:cubicBezTo>
                <a:cubicBezTo>
                  <a:pt x="8678635" y="-69824"/>
                  <a:pt x="8599625" y="45118"/>
                  <a:pt x="8803085" y="0"/>
                </a:cubicBezTo>
                <a:cubicBezTo>
                  <a:pt x="9006545" y="-45118"/>
                  <a:pt x="9453554" y="56851"/>
                  <a:pt x="9624706" y="0"/>
                </a:cubicBezTo>
                <a:cubicBezTo>
                  <a:pt x="9795858" y="-56851"/>
                  <a:pt x="10122671" y="15287"/>
                  <a:pt x="10446327" y="0"/>
                </a:cubicBezTo>
                <a:cubicBezTo>
                  <a:pt x="10769983" y="-15287"/>
                  <a:pt x="10759846" y="55725"/>
                  <a:pt x="11033199" y="0"/>
                </a:cubicBezTo>
                <a:cubicBezTo>
                  <a:pt x="11306552" y="-55725"/>
                  <a:pt x="11436345" y="18436"/>
                  <a:pt x="11737446" y="0"/>
                </a:cubicBezTo>
                <a:cubicBezTo>
                  <a:pt x="11749304" y="134432"/>
                  <a:pt x="11709960" y="422790"/>
                  <a:pt x="11737446" y="553998"/>
                </a:cubicBezTo>
                <a:cubicBezTo>
                  <a:pt x="11565437" y="581844"/>
                  <a:pt x="11537119" y="518405"/>
                  <a:pt x="11385323" y="553998"/>
                </a:cubicBezTo>
                <a:cubicBezTo>
                  <a:pt x="11233527" y="589591"/>
                  <a:pt x="11085175" y="495868"/>
                  <a:pt x="10798450" y="553998"/>
                </a:cubicBezTo>
                <a:cubicBezTo>
                  <a:pt x="10511725" y="612128"/>
                  <a:pt x="10526239" y="533945"/>
                  <a:pt x="10446327" y="553998"/>
                </a:cubicBezTo>
                <a:cubicBezTo>
                  <a:pt x="10366415" y="574051"/>
                  <a:pt x="10104139" y="553109"/>
                  <a:pt x="9859455" y="553998"/>
                </a:cubicBezTo>
                <a:cubicBezTo>
                  <a:pt x="9614771" y="554887"/>
                  <a:pt x="9701952" y="532104"/>
                  <a:pt x="9624706" y="553998"/>
                </a:cubicBezTo>
                <a:cubicBezTo>
                  <a:pt x="9547460" y="575892"/>
                  <a:pt x="9459803" y="527424"/>
                  <a:pt x="9389957" y="553998"/>
                </a:cubicBezTo>
                <a:cubicBezTo>
                  <a:pt x="9320111" y="580572"/>
                  <a:pt x="9070354" y="520764"/>
                  <a:pt x="8803085" y="553998"/>
                </a:cubicBezTo>
                <a:cubicBezTo>
                  <a:pt x="8535816" y="587232"/>
                  <a:pt x="8560042" y="525875"/>
                  <a:pt x="8450961" y="553998"/>
                </a:cubicBezTo>
                <a:cubicBezTo>
                  <a:pt x="8341880" y="582121"/>
                  <a:pt x="7932337" y="489237"/>
                  <a:pt x="7746714" y="553998"/>
                </a:cubicBezTo>
                <a:cubicBezTo>
                  <a:pt x="7561091" y="618759"/>
                  <a:pt x="7524336" y="523184"/>
                  <a:pt x="7394591" y="553998"/>
                </a:cubicBezTo>
                <a:cubicBezTo>
                  <a:pt x="7264846" y="584812"/>
                  <a:pt x="6986143" y="545259"/>
                  <a:pt x="6690344" y="553998"/>
                </a:cubicBezTo>
                <a:cubicBezTo>
                  <a:pt x="6394545" y="562737"/>
                  <a:pt x="6566626" y="528745"/>
                  <a:pt x="6455595" y="553998"/>
                </a:cubicBezTo>
                <a:cubicBezTo>
                  <a:pt x="6344564" y="579251"/>
                  <a:pt x="5948655" y="506073"/>
                  <a:pt x="5751349" y="553998"/>
                </a:cubicBezTo>
                <a:cubicBezTo>
                  <a:pt x="5554043" y="601923"/>
                  <a:pt x="5564657" y="540952"/>
                  <a:pt x="5399225" y="553998"/>
                </a:cubicBezTo>
                <a:cubicBezTo>
                  <a:pt x="5233793" y="567044"/>
                  <a:pt x="5236324" y="545005"/>
                  <a:pt x="5164476" y="553998"/>
                </a:cubicBezTo>
                <a:cubicBezTo>
                  <a:pt x="5092628" y="562991"/>
                  <a:pt x="4934417" y="516846"/>
                  <a:pt x="4812353" y="553998"/>
                </a:cubicBezTo>
                <a:cubicBezTo>
                  <a:pt x="4690289" y="591150"/>
                  <a:pt x="4279672" y="531569"/>
                  <a:pt x="4108106" y="553998"/>
                </a:cubicBezTo>
                <a:cubicBezTo>
                  <a:pt x="3936540" y="576427"/>
                  <a:pt x="3877225" y="543549"/>
                  <a:pt x="3755983" y="553998"/>
                </a:cubicBezTo>
                <a:cubicBezTo>
                  <a:pt x="3634741" y="564447"/>
                  <a:pt x="3611429" y="548729"/>
                  <a:pt x="3521234" y="553998"/>
                </a:cubicBezTo>
                <a:cubicBezTo>
                  <a:pt x="3431039" y="559267"/>
                  <a:pt x="3312723" y="536563"/>
                  <a:pt x="3169110" y="553998"/>
                </a:cubicBezTo>
                <a:cubicBezTo>
                  <a:pt x="3025497" y="571433"/>
                  <a:pt x="2812498" y="502914"/>
                  <a:pt x="2699613" y="553998"/>
                </a:cubicBezTo>
                <a:cubicBezTo>
                  <a:pt x="2586728" y="605082"/>
                  <a:pt x="2264572" y="537034"/>
                  <a:pt x="2112740" y="553998"/>
                </a:cubicBezTo>
                <a:cubicBezTo>
                  <a:pt x="1960908" y="570962"/>
                  <a:pt x="1870576" y="551687"/>
                  <a:pt x="1760617" y="553998"/>
                </a:cubicBezTo>
                <a:cubicBezTo>
                  <a:pt x="1650658" y="556309"/>
                  <a:pt x="1217037" y="550484"/>
                  <a:pt x="938996" y="553998"/>
                </a:cubicBezTo>
                <a:cubicBezTo>
                  <a:pt x="660955" y="557512"/>
                  <a:pt x="373786" y="541818"/>
                  <a:pt x="0" y="553998"/>
                </a:cubicBezTo>
                <a:cubicBezTo>
                  <a:pt x="-40355" y="380170"/>
                  <a:pt x="55936" y="20665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Because </a:t>
            </a:r>
            <a:r>
              <a:rPr lang="en-GB" sz="3000" b="1" dirty="0">
                <a:solidFill>
                  <a:srgbClr val="0070C0"/>
                </a:solidFill>
              </a:rPr>
              <a:t>0.09</a:t>
            </a:r>
            <a:r>
              <a:rPr lang="en-GB" sz="3000" dirty="0"/>
              <a:t> &gt; </a:t>
            </a:r>
            <a:r>
              <a:rPr lang="en-GB" sz="3000" b="1" dirty="0">
                <a:solidFill>
                  <a:srgbClr val="FF0000"/>
                </a:solidFill>
              </a:rPr>
              <a:t>0.01</a:t>
            </a:r>
            <a:r>
              <a:rPr lang="en-GB" sz="3000" b="1" dirty="0"/>
              <a:t>, </a:t>
            </a:r>
            <a:r>
              <a:rPr lang="en-GB" sz="3000" dirty="0"/>
              <a:t>we will classify “</a:t>
            </a:r>
            <a:r>
              <a:rPr lang="en-GB" sz="3000" b="1" dirty="0"/>
              <a:t>Dear Friend</a:t>
            </a:r>
            <a:r>
              <a:rPr lang="en-GB" sz="3000" dirty="0"/>
              <a:t>” as a </a:t>
            </a:r>
            <a:r>
              <a:rPr lang="en-GB" sz="3000" b="1" dirty="0">
                <a:solidFill>
                  <a:srgbClr val="0070C0"/>
                </a:solidFill>
              </a:rPr>
              <a:t>normal message</a:t>
            </a:r>
          </a:p>
        </p:txBody>
      </p:sp>
    </p:spTree>
    <p:extLst>
      <p:ext uri="{BB962C8B-B14F-4D97-AF65-F5344CB8AC3E}">
        <p14:creationId xmlns:p14="http://schemas.microsoft.com/office/powerpoint/2010/main" val="3919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2518592" y="2499539"/>
            <a:ext cx="7154815" cy="1015663"/>
          </a:xfrm>
          <a:custGeom>
            <a:avLst/>
            <a:gdLst>
              <a:gd name="connsiteX0" fmla="*/ 0 w 7154815"/>
              <a:gd name="connsiteY0" fmla="*/ 0 h 1015663"/>
              <a:gd name="connsiteX1" fmla="*/ 524686 w 7154815"/>
              <a:gd name="connsiteY1" fmla="*/ 0 h 1015663"/>
              <a:gd name="connsiteX2" fmla="*/ 906277 w 7154815"/>
              <a:gd name="connsiteY2" fmla="*/ 0 h 1015663"/>
              <a:gd name="connsiteX3" fmla="*/ 1645607 w 7154815"/>
              <a:gd name="connsiteY3" fmla="*/ 0 h 1015663"/>
              <a:gd name="connsiteX4" fmla="*/ 2170294 w 7154815"/>
              <a:gd name="connsiteY4" fmla="*/ 0 h 1015663"/>
              <a:gd name="connsiteX5" fmla="*/ 2694980 w 7154815"/>
              <a:gd name="connsiteY5" fmla="*/ 0 h 1015663"/>
              <a:gd name="connsiteX6" fmla="*/ 3434311 w 7154815"/>
              <a:gd name="connsiteY6" fmla="*/ 0 h 1015663"/>
              <a:gd name="connsiteX7" fmla="*/ 3887449 w 7154815"/>
              <a:gd name="connsiteY7" fmla="*/ 0 h 1015663"/>
              <a:gd name="connsiteX8" fmla="*/ 4626780 w 7154815"/>
              <a:gd name="connsiteY8" fmla="*/ 0 h 1015663"/>
              <a:gd name="connsiteX9" fmla="*/ 5366111 w 7154815"/>
              <a:gd name="connsiteY9" fmla="*/ 0 h 1015663"/>
              <a:gd name="connsiteX10" fmla="*/ 5962346 w 7154815"/>
              <a:gd name="connsiteY10" fmla="*/ 0 h 1015663"/>
              <a:gd name="connsiteX11" fmla="*/ 7154815 w 7154815"/>
              <a:gd name="connsiteY11" fmla="*/ 0 h 1015663"/>
              <a:gd name="connsiteX12" fmla="*/ 7154815 w 7154815"/>
              <a:gd name="connsiteY12" fmla="*/ 497675 h 1015663"/>
              <a:gd name="connsiteX13" fmla="*/ 7154815 w 7154815"/>
              <a:gd name="connsiteY13" fmla="*/ 1015663 h 1015663"/>
              <a:gd name="connsiteX14" fmla="*/ 6558580 w 7154815"/>
              <a:gd name="connsiteY14" fmla="*/ 1015663 h 1015663"/>
              <a:gd name="connsiteX15" fmla="*/ 6105442 w 7154815"/>
              <a:gd name="connsiteY15" fmla="*/ 1015663 h 1015663"/>
              <a:gd name="connsiteX16" fmla="*/ 5509208 w 7154815"/>
              <a:gd name="connsiteY16" fmla="*/ 1015663 h 1015663"/>
              <a:gd name="connsiteX17" fmla="*/ 4769877 w 7154815"/>
              <a:gd name="connsiteY17" fmla="*/ 1015663 h 1015663"/>
              <a:gd name="connsiteX18" fmla="*/ 4173642 w 7154815"/>
              <a:gd name="connsiteY18" fmla="*/ 1015663 h 1015663"/>
              <a:gd name="connsiteX19" fmla="*/ 3792052 w 7154815"/>
              <a:gd name="connsiteY19" fmla="*/ 1015663 h 1015663"/>
              <a:gd name="connsiteX20" fmla="*/ 3338914 w 7154815"/>
              <a:gd name="connsiteY20" fmla="*/ 1015663 h 1015663"/>
              <a:gd name="connsiteX21" fmla="*/ 2599583 w 7154815"/>
              <a:gd name="connsiteY21" fmla="*/ 1015663 h 1015663"/>
              <a:gd name="connsiteX22" fmla="*/ 2003348 w 7154815"/>
              <a:gd name="connsiteY22" fmla="*/ 1015663 h 1015663"/>
              <a:gd name="connsiteX23" fmla="*/ 1550210 w 7154815"/>
              <a:gd name="connsiteY23" fmla="*/ 1015663 h 1015663"/>
              <a:gd name="connsiteX24" fmla="*/ 953975 w 7154815"/>
              <a:gd name="connsiteY24" fmla="*/ 1015663 h 1015663"/>
              <a:gd name="connsiteX25" fmla="*/ 572385 w 7154815"/>
              <a:gd name="connsiteY25" fmla="*/ 1015663 h 1015663"/>
              <a:gd name="connsiteX26" fmla="*/ 0 w 7154815"/>
              <a:gd name="connsiteY26" fmla="*/ 1015663 h 1015663"/>
              <a:gd name="connsiteX27" fmla="*/ 0 w 7154815"/>
              <a:gd name="connsiteY27" fmla="*/ 507832 h 1015663"/>
              <a:gd name="connsiteX28" fmla="*/ 0 w 7154815"/>
              <a:gd name="connsiteY2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54815" h="1015663" extrusionOk="0">
                <a:moveTo>
                  <a:pt x="0" y="0"/>
                </a:moveTo>
                <a:cubicBezTo>
                  <a:pt x="247285" y="-52747"/>
                  <a:pt x="309044" y="41481"/>
                  <a:pt x="524686" y="0"/>
                </a:cubicBezTo>
                <a:cubicBezTo>
                  <a:pt x="740328" y="-41481"/>
                  <a:pt x="765756" y="35893"/>
                  <a:pt x="906277" y="0"/>
                </a:cubicBezTo>
                <a:cubicBezTo>
                  <a:pt x="1046798" y="-35893"/>
                  <a:pt x="1349542" y="16207"/>
                  <a:pt x="1645607" y="0"/>
                </a:cubicBezTo>
                <a:cubicBezTo>
                  <a:pt x="1941672" y="-16207"/>
                  <a:pt x="2038200" y="49161"/>
                  <a:pt x="2170294" y="0"/>
                </a:cubicBezTo>
                <a:cubicBezTo>
                  <a:pt x="2302388" y="-49161"/>
                  <a:pt x="2554839" y="7020"/>
                  <a:pt x="2694980" y="0"/>
                </a:cubicBezTo>
                <a:cubicBezTo>
                  <a:pt x="2835121" y="-7020"/>
                  <a:pt x="3091655" y="70590"/>
                  <a:pt x="3434311" y="0"/>
                </a:cubicBezTo>
                <a:cubicBezTo>
                  <a:pt x="3776967" y="-70590"/>
                  <a:pt x="3736585" y="35577"/>
                  <a:pt x="3887449" y="0"/>
                </a:cubicBezTo>
                <a:cubicBezTo>
                  <a:pt x="4038313" y="-35577"/>
                  <a:pt x="4468450" y="15949"/>
                  <a:pt x="4626780" y="0"/>
                </a:cubicBezTo>
                <a:cubicBezTo>
                  <a:pt x="4785110" y="-15949"/>
                  <a:pt x="5044411" y="87931"/>
                  <a:pt x="5366111" y="0"/>
                </a:cubicBezTo>
                <a:cubicBezTo>
                  <a:pt x="5687811" y="-87931"/>
                  <a:pt x="5806199" y="64221"/>
                  <a:pt x="5962346" y="0"/>
                </a:cubicBezTo>
                <a:cubicBezTo>
                  <a:pt x="6118493" y="-64221"/>
                  <a:pt x="6698719" y="46145"/>
                  <a:pt x="7154815" y="0"/>
                </a:cubicBezTo>
                <a:cubicBezTo>
                  <a:pt x="7180380" y="204457"/>
                  <a:pt x="7123787" y="343656"/>
                  <a:pt x="7154815" y="497675"/>
                </a:cubicBezTo>
                <a:cubicBezTo>
                  <a:pt x="7185843" y="651694"/>
                  <a:pt x="7153862" y="761317"/>
                  <a:pt x="7154815" y="1015663"/>
                </a:cubicBezTo>
                <a:cubicBezTo>
                  <a:pt x="6881591" y="1077764"/>
                  <a:pt x="6750912" y="986607"/>
                  <a:pt x="6558580" y="1015663"/>
                </a:cubicBezTo>
                <a:cubicBezTo>
                  <a:pt x="6366249" y="1044719"/>
                  <a:pt x="6284708" y="968561"/>
                  <a:pt x="6105442" y="1015663"/>
                </a:cubicBezTo>
                <a:cubicBezTo>
                  <a:pt x="5926176" y="1062765"/>
                  <a:pt x="5766331" y="966787"/>
                  <a:pt x="5509208" y="1015663"/>
                </a:cubicBezTo>
                <a:cubicBezTo>
                  <a:pt x="5252085" y="1064539"/>
                  <a:pt x="5132155" y="927279"/>
                  <a:pt x="4769877" y="1015663"/>
                </a:cubicBezTo>
                <a:cubicBezTo>
                  <a:pt x="4407599" y="1104047"/>
                  <a:pt x="4345393" y="982529"/>
                  <a:pt x="4173642" y="1015663"/>
                </a:cubicBezTo>
                <a:cubicBezTo>
                  <a:pt x="4001891" y="1048797"/>
                  <a:pt x="3956543" y="1006398"/>
                  <a:pt x="3792052" y="1015663"/>
                </a:cubicBezTo>
                <a:cubicBezTo>
                  <a:pt x="3627561" y="1024928"/>
                  <a:pt x="3477469" y="1006807"/>
                  <a:pt x="3338914" y="1015663"/>
                </a:cubicBezTo>
                <a:cubicBezTo>
                  <a:pt x="3200359" y="1024519"/>
                  <a:pt x="2959962" y="966407"/>
                  <a:pt x="2599583" y="1015663"/>
                </a:cubicBezTo>
                <a:cubicBezTo>
                  <a:pt x="2239204" y="1064919"/>
                  <a:pt x="2296359" y="987667"/>
                  <a:pt x="2003348" y="1015663"/>
                </a:cubicBezTo>
                <a:cubicBezTo>
                  <a:pt x="1710337" y="1043659"/>
                  <a:pt x="1677045" y="982163"/>
                  <a:pt x="1550210" y="1015663"/>
                </a:cubicBezTo>
                <a:cubicBezTo>
                  <a:pt x="1423375" y="1049163"/>
                  <a:pt x="1162278" y="995877"/>
                  <a:pt x="953975" y="1015663"/>
                </a:cubicBezTo>
                <a:cubicBezTo>
                  <a:pt x="745672" y="1035449"/>
                  <a:pt x="673729" y="989251"/>
                  <a:pt x="572385" y="1015663"/>
                </a:cubicBezTo>
                <a:cubicBezTo>
                  <a:pt x="471041" y="1042075"/>
                  <a:pt x="239751" y="998364"/>
                  <a:pt x="0" y="1015663"/>
                </a:cubicBezTo>
                <a:cubicBezTo>
                  <a:pt x="-37004" y="781274"/>
                  <a:pt x="32629" y="614639"/>
                  <a:pt x="0" y="507832"/>
                </a:cubicBezTo>
                <a:cubicBezTo>
                  <a:pt x="-32629" y="401025"/>
                  <a:pt x="43577" y="2159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Now let us talk about why </a:t>
            </a:r>
            <a:r>
              <a:rPr lang="en-GB" sz="3000" b="1" dirty="0"/>
              <a:t>Naïve Bayes </a:t>
            </a:r>
            <a:r>
              <a:rPr lang="en-GB" sz="3000" dirty="0"/>
              <a:t>is </a:t>
            </a:r>
            <a:r>
              <a:rPr lang="en-GB" sz="3000" b="1" dirty="0"/>
              <a:t>naive</a:t>
            </a:r>
            <a:endParaRPr lang="en-GB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0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4678324" y="2563335"/>
            <a:ext cx="7154815" cy="1015663"/>
          </a:xfrm>
          <a:custGeom>
            <a:avLst/>
            <a:gdLst>
              <a:gd name="connsiteX0" fmla="*/ 0 w 7154815"/>
              <a:gd name="connsiteY0" fmla="*/ 0 h 1015663"/>
              <a:gd name="connsiteX1" fmla="*/ 524686 w 7154815"/>
              <a:gd name="connsiteY1" fmla="*/ 0 h 1015663"/>
              <a:gd name="connsiteX2" fmla="*/ 906277 w 7154815"/>
              <a:gd name="connsiteY2" fmla="*/ 0 h 1015663"/>
              <a:gd name="connsiteX3" fmla="*/ 1645607 w 7154815"/>
              <a:gd name="connsiteY3" fmla="*/ 0 h 1015663"/>
              <a:gd name="connsiteX4" fmla="*/ 2170294 w 7154815"/>
              <a:gd name="connsiteY4" fmla="*/ 0 h 1015663"/>
              <a:gd name="connsiteX5" fmla="*/ 2694980 w 7154815"/>
              <a:gd name="connsiteY5" fmla="*/ 0 h 1015663"/>
              <a:gd name="connsiteX6" fmla="*/ 3434311 w 7154815"/>
              <a:gd name="connsiteY6" fmla="*/ 0 h 1015663"/>
              <a:gd name="connsiteX7" fmla="*/ 3887449 w 7154815"/>
              <a:gd name="connsiteY7" fmla="*/ 0 h 1015663"/>
              <a:gd name="connsiteX8" fmla="*/ 4626780 w 7154815"/>
              <a:gd name="connsiteY8" fmla="*/ 0 h 1015663"/>
              <a:gd name="connsiteX9" fmla="*/ 5366111 w 7154815"/>
              <a:gd name="connsiteY9" fmla="*/ 0 h 1015663"/>
              <a:gd name="connsiteX10" fmla="*/ 5962346 w 7154815"/>
              <a:gd name="connsiteY10" fmla="*/ 0 h 1015663"/>
              <a:gd name="connsiteX11" fmla="*/ 7154815 w 7154815"/>
              <a:gd name="connsiteY11" fmla="*/ 0 h 1015663"/>
              <a:gd name="connsiteX12" fmla="*/ 7154815 w 7154815"/>
              <a:gd name="connsiteY12" fmla="*/ 497675 h 1015663"/>
              <a:gd name="connsiteX13" fmla="*/ 7154815 w 7154815"/>
              <a:gd name="connsiteY13" fmla="*/ 1015663 h 1015663"/>
              <a:gd name="connsiteX14" fmla="*/ 6558580 w 7154815"/>
              <a:gd name="connsiteY14" fmla="*/ 1015663 h 1015663"/>
              <a:gd name="connsiteX15" fmla="*/ 6105442 w 7154815"/>
              <a:gd name="connsiteY15" fmla="*/ 1015663 h 1015663"/>
              <a:gd name="connsiteX16" fmla="*/ 5509208 w 7154815"/>
              <a:gd name="connsiteY16" fmla="*/ 1015663 h 1015663"/>
              <a:gd name="connsiteX17" fmla="*/ 4769877 w 7154815"/>
              <a:gd name="connsiteY17" fmla="*/ 1015663 h 1015663"/>
              <a:gd name="connsiteX18" fmla="*/ 4173642 w 7154815"/>
              <a:gd name="connsiteY18" fmla="*/ 1015663 h 1015663"/>
              <a:gd name="connsiteX19" fmla="*/ 3792052 w 7154815"/>
              <a:gd name="connsiteY19" fmla="*/ 1015663 h 1015663"/>
              <a:gd name="connsiteX20" fmla="*/ 3338914 w 7154815"/>
              <a:gd name="connsiteY20" fmla="*/ 1015663 h 1015663"/>
              <a:gd name="connsiteX21" fmla="*/ 2599583 w 7154815"/>
              <a:gd name="connsiteY21" fmla="*/ 1015663 h 1015663"/>
              <a:gd name="connsiteX22" fmla="*/ 2003348 w 7154815"/>
              <a:gd name="connsiteY22" fmla="*/ 1015663 h 1015663"/>
              <a:gd name="connsiteX23" fmla="*/ 1550210 w 7154815"/>
              <a:gd name="connsiteY23" fmla="*/ 1015663 h 1015663"/>
              <a:gd name="connsiteX24" fmla="*/ 953975 w 7154815"/>
              <a:gd name="connsiteY24" fmla="*/ 1015663 h 1015663"/>
              <a:gd name="connsiteX25" fmla="*/ 572385 w 7154815"/>
              <a:gd name="connsiteY25" fmla="*/ 1015663 h 1015663"/>
              <a:gd name="connsiteX26" fmla="*/ 0 w 7154815"/>
              <a:gd name="connsiteY26" fmla="*/ 1015663 h 1015663"/>
              <a:gd name="connsiteX27" fmla="*/ 0 w 7154815"/>
              <a:gd name="connsiteY27" fmla="*/ 507832 h 1015663"/>
              <a:gd name="connsiteX28" fmla="*/ 0 w 7154815"/>
              <a:gd name="connsiteY2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54815" h="1015663" extrusionOk="0">
                <a:moveTo>
                  <a:pt x="0" y="0"/>
                </a:moveTo>
                <a:cubicBezTo>
                  <a:pt x="247285" y="-52747"/>
                  <a:pt x="309044" y="41481"/>
                  <a:pt x="524686" y="0"/>
                </a:cubicBezTo>
                <a:cubicBezTo>
                  <a:pt x="740328" y="-41481"/>
                  <a:pt x="765756" y="35893"/>
                  <a:pt x="906277" y="0"/>
                </a:cubicBezTo>
                <a:cubicBezTo>
                  <a:pt x="1046798" y="-35893"/>
                  <a:pt x="1349542" y="16207"/>
                  <a:pt x="1645607" y="0"/>
                </a:cubicBezTo>
                <a:cubicBezTo>
                  <a:pt x="1941672" y="-16207"/>
                  <a:pt x="2038200" y="49161"/>
                  <a:pt x="2170294" y="0"/>
                </a:cubicBezTo>
                <a:cubicBezTo>
                  <a:pt x="2302388" y="-49161"/>
                  <a:pt x="2554839" y="7020"/>
                  <a:pt x="2694980" y="0"/>
                </a:cubicBezTo>
                <a:cubicBezTo>
                  <a:pt x="2835121" y="-7020"/>
                  <a:pt x="3091655" y="70590"/>
                  <a:pt x="3434311" y="0"/>
                </a:cubicBezTo>
                <a:cubicBezTo>
                  <a:pt x="3776967" y="-70590"/>
                  <a:pt x="3736585" y="35577"/>
                  <a:pt x="3887449" y="0"/>
                </a:cubicBezTo>
                <a:cubicBezTo>
                  <a:pt x="4038313" y="-35577"/>
                  <a:pt x="4468450" y="15949"/>
                  <a:pt x="4626780" y="0"/>
                </a:cubicBezTo>
                <a:cubicBezTo>
                  <a:pt x="4785110" y="-15949"/>
                  <a:pt x="5044411" y="87931"/>
                  <a:pt x="5366111" y="0"/>
                </a:cubicBezTo>
                <a:cubicBezTo>
                  <a:pt x="5687811" y="-87931"/>
                  <a:pt x="5806199" y="64221"/>
                  <a:pt x="5962346" y="0"/>
                </a:cubicBezTo>
                <a:cubicBezTo>
                  <a:pt x="6118493" y="-64221"/>
                  <a:pt x="6698719" y="46145"/>
                  <a:pt x="7154815" y="0"/>
                </a:cubicBezTo>
                <a:cubicBezTo>
                  <a:pt x="7180380" y="204457"/>
                  <a:pt x="7123787" y="343656"/>
                  <a:pt x="7154815" y="497675"/>
                </a:cubicBezTo>
                <a:cubicBezTo>
                  <a:pt x="7185843" y="651694"/>
                  <a:pt x="7153862" y="761317"/>
                  <a:pt x="7154815" y="1015663"/>
                </a:cubicBezTo>
                <a:cubicBezTo>
                  <a:pt x="6881591" y="1077764"/>
                  <a:pt x="6750912" y="986607"/>
                  <a:pt x="6558580" y="1015663"/>
                </a:cubicBezTo>
                <a:cubicBezTo>
                  <a:pt x="6366249" y="1044719"/>
                  <a:pt x="6284708" y="968561"/>
                  <a:pt x="6105442" y="1015663"/>
                </a:cubicBezTo>
                <a:cubicBezTo>
                  <a:pt x="5926176" y="1062765"/>
                  <a:pt x="5766331" y="966787"/>
                  <a:pt x="5509208" y="1015663"/>
                </a:cubicBezTo>
                <a:cubicBezTo>
                  <a:pt x="5252085" y="1064539"/>
                  <a:pt x="5132155" y="927279"/>
                  <a:pt x="4769877" y="1015663"/>
                </a:cubicBezTo>
                <a:cubicBezTo>
                  <a:pt x="4407599" y="1104047"/>
                  <a:pt x="4345393" y="982529"/>
                  <a:pt x="4173642" y="1015663"/>
                </a:cubicBezTo>
                <a:cubicBezTo>
                  <a:pt x="4001891" y="1048797"/>
                  <a:pt x="3956543" y="1006398"/>
                  <a:pt x="3792052" y="1015663"/>
                </a:cubicBezTo>
                <a:cubicBezTo>
                  <a:pt x="3627561" y="1024928"/>
                  <a:pt x="3477469" y="1006807"/>
                  <a:pt x="3338914" y="1015663"/>
                </a:cubicBezTo>
                <a:cubicBezTo>
                  <a:pt x="3200359" y="1024519"/>
                  <a:pt x="2959962" y="966407"/>
                  <a:pt x="2599583" y="1015663"/>
                </a:cubicBezTo>
                <a:cubicBezTo>
                  <a:pt x="2239204" y="1064919"/>
                  <a:pt x="2296359" y="987667"/>
                  <a:pt x="2003348" y="1015663"/>
                </a:cubicBezTo>
                <a:cubicBezTo>
                  <a:pt x="1710337" y="1043659"/>
                  <a:pt x="1677045" y="982163"/>
                  <a:pt x="1550210" y="1015663"/>
                </a:cubicBezTo>
                <a:cubicBezTo>
                  <a:pt x="1423375" y="1049163"/>
                  <a:pt x="1162278" y="995877"/>
                  <a:pt x="953975" y="1015663"/>
                </a:cubicBezTo>
                <a:cubicBezTo>
                  <a:pt x="745672" y="1035449"/>
                  <a:pt x="673729" y="989251"/>
                  <a:pt x="572385" y="1015663"/>
                </a:cubicBezTo>
                <a:cubicBezTo>
                  <a:pt x="471041" y="1042075"/>
                  <a:pt x="239751" y="998364"/>
                  <a:pt x="0" y="1015663"/>
                </a:cubicBezTo>
                <a:cubicBezTo>
                  <a:pt x="-37004" y="781274"/>
                  <a:pt x="32629" y="614639"/>
                  <a:pt x="0" y="507832"/>
                </a:cubicBezTo>
                <a:cubicBezTo>
                  <a:pt x="-32629" y="401025"/>
                  <a:pt x="43577" y="2159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The thing that makes </a:t>
            </a:r>
            <a:r>
              <a:rPr lang="en-GB" sz="3000" dirty="0" err="1"/>
              <a:t>Naives</a:t>
            </a:r>
            <a:r>
              <a:rPr lang="en-GB" sz="3000" dirty="0"/>
              <a:t> Bayes so naïve is that it </a:t>
            </a:r>
            <a:r>
              <a:rPr lang="en-GB" sz="3000" b="1" dirty="0"/>
              <a:t>treats all word orders the same</a:t>
            </a:r>
            <a:r>
              <a:rPr lang="en-GB" sz="3000" dirty="0"/>
              <a:t>. </a:t>
            </a:r>
            <a:endParaRPr lang="en-GB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2808570" y="4090480"/>
            <a:ext cx="7154815" cy="553998"/>
          </a:xfrm>
          <a:custGeom>
            <a:avLst/>
            <a:gdLst>
              <a:gd name="connsiteX0" fmla="*/ 0 w 7154815"/>
              <a:gd name="connsiteY0" fmla="*/ 0 h 553998"/>
              <a:gd name="connsiteX1" fmla="*/ 524686 w 7154815"/>
              <a:gd name="connsiteY1" fmla="*/ 0 h 553998"/>
              <a:gd name="connsiteX2" fmla="*/ 906277 w 7154815"/>
              <a:gd name="connsiteY2" fmla="*/ 0 h 553998"/>
              <a:gd name="connsiteX3" fmla="*/ 1645607 w 7154815"/>
              <a:gd name="connsiteY3" fmla="*/ 0 h 553998"/>
              <a:gd name="connsiteX4" fmla="*/ 2170294 w 7154815"/>
              <a:gd name="connsiteY4" fmla="*/ 0 h 553998"/>
              <a:gd name="connsiteX5" fmla="*/ 2694980 w 7154815"/>
              <a:gd name="connsiteY5" fmla="*/ 0 h 553998"/>
              <a:gd name="connsiteX6" fmla="*/ 3434311 w 7154815"/>
              <a:gd name="connsiteY6" fmla="*/ 0 h 553998"/>
              <a:gd name="connsiteX7" fmla="*/ 3887449 w 7154815"/>
              <a:gd name="connsiteY7" fmla="*/ 0 h 553998"/>
              <a:gd name="connsiteX8" fmla="*/ 4626780 w 7154815"/>
              <a:gd name="connsiteY8" fmla="*/ 0 h 553998"/>
              <a:gd name="connsiteX9" fmla="*/ 5366111 w 7154815"/>
              <a:gd name="connsiteY9" fmla="*/ 0 h 553998"/>
              <a:gd name="connsiteX10" fmla="*/ 5962346 w 7154815"/>
              <a:gd name="connsiteY10" fmla="*/ 0 h 553998"/>
              <a:gd name="connsiteX11" fmla="*/ 7154815 w 7154815"/>
              <a:gd name="connsiteY11" fmla="*/ 0 h 553998"/>
              <a:gd name="connsiteX12" fmla="*/ 7154815 w 7154815"/>
              <a:gd name="connsiteY12" fmla="*/ 553998 h 553998"/>
              <a:gd name="connsiteX13" fmla="*/ 6773225 w 7154815"/>
              <a:gd name="connsiteY13" fmla="*/ 553998 h 553998"/>
              <a:gd name="connsiteX14" fmla="*/ 6033894 w 7154815"/>
              <a:gd name="connsiteY14" fmla="*/ 553998 h 553998"/>
              <a:gd name="connsiteX15" fmla="*/ 5580756 w 7154815"/>
              <a:gd name="connsiteY15" fmla="*/ 553998 h 553998"/>
              <a:gd name="connsiteX16" fmla="*/ 4984521 w 7154815"/>
              <a:gd name="connsiteY16" fmla="*/ 553998 h 553998"/>
              <a:gd name="connsiteX17" fmla="*/ 4245190 w 7154815"/>
              <a:gd name="connsiteY17" fmla="*/ 553998 h 553998"/>
              <a:gd name="connsiteX18" fmla="*/ 3648956 w 7154815"/>
              <a:gd name="connsiteY18" fmla="*/ 553998 h 553998"/>
              <a:gd name="connsiteX19" fmla="*/ 3267366 w 7154815"/>
              <a:gd name="connsiteY19" fmla="*/ 553998 h 553998"/>
              <a:gd name="connsiteX20" fmla="*/ 2814227 w 7154815"/>
              <a:gd name="connsiteY20" fmla="*/ 553998 h 553998"/>
              <a:gd name="connsiteX21" fmla="*/ 2074896 w 7154815"/>
              <a:gd name="connsiteY21" fmla="*/ 553998 h 553998"/>
              <a:gd name="connsiteX22" fmla="*/ 1478662 w 7154815"/>
              <a:gd name="connsiteY22" fmla="*/ 553998 h 553998"/>
              <a:gd name="connsiteX23" fmla="*/ 1025523 w 7154815"/>
              <a:gd name="connsiteY23" fmla="*/ 553998 h 553998"/>
              <a:gd name="connsiteX24" fmla="*/ 0 w 7154815"/>
              <a:gd name="connsiteY24" fmla="*/ 553998 h 553998"/>
              <a:gd name="connsiteX25" fmla="*/ 0 w 7154815"/>
              <a:gd name="connsiteY25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54815" h="553998" extrusionOk="0">
                <a:moveTo>
                  <a:pt x="0" y="0"/>
                </a:moveTo>
                <a:cubicBezTo>
                  <a:pt x="247285" y="-52747"/>
                  <a:pt x="309044" y="41481"/>
                  <a:pt x="524686" y="0"/>
                </a:cubicBezTo>
                <a:cubicBezTo>
                  <a:pt x="740328" y="-41481"/>
                  <a:pt x="765756" y="35893"/>
                  <a:pt x="906277" y="0"/>
                </a:cubicBezTo>
                <a:cubicBezTo>
                  <a:pt x="1046798" y="-35893"/>
                  <a:pt x="1349542" y="16207"/>
                  <a:pt x="1645607" y="0"/>
                </a:cubicBezTo>
                <a:cubicBezTo>
                  <a:pt x="1941672" y="-16207"/>
                  <a:pt x="2038200" y="49161"/>
                  <a:pt x="2170294" y="0"/>
                </a:cubicBezTo>
                <a:cubicBezTo>
                  <a:pt x="2302388" y="-49161"/>
                  <a:pt x="2554839" y="7020"/>
                  <a:pt x="2694980" y="0"/>
                </a:cubicBezTo>
                <a:cubicBezTo>
                  <a:pt x="2835121" y="-7020"/>
                  <a:pt x="3091655" y="70590"/>
                  <a:pt x="3434311" y="0"/>
                </a:cubicBezTo>
                <a:cubicBezTo>
                  <a:pt x="3776967" y="-70590"/>
                  <a:pt x="3736585" y="35577"/>
                  <a:pt x="3887449" y="0"/>
                </a:cubicBezTo>
                <a:cubicBezTo>
                  <a:pt x="4038313" y="-35577"/>
                  <a:pt x="4468450" y="15949"/>
                  <a:pt x="4626780" y="0"/>
                </a:cubicBezTo>
                <a:cubicBezTo>
                  <a:pt x="4785110" y="-15949"/>
                  <a:pt x="5044411" y="87931"/>
                  <a:pt x="5366111" y="0"/>
                </a:cubicBezTo>
                <a:cubicBezTo>
                  <a:pt x="5687811" y="-87931"/>
                  <a:pt x="5806199" y="64221"/>
                  <a:pt x="5962346" y="0"/>
                </a:cubicBezTo>
                <a:cubicBezTo>
                  <a:pt x="6118493" y="-64221"/>
                  <a:pt x="6698719" y="46145"/>
                  <a:pt x="7154815" y="0"/>
                </a:cubicBezTo>
                <a:cubicBezTo>
                  <a:pt x="7155746" y="178998"/>
                  <a:pt x="7143556" y="314340"/>
                  <a:pt x="7154815" y="553998"/>
                </a:cubicBezTo>
                <a:cubicBezTo>
                  <a:pt x="7058873" y="570602"/>
                  <a:pt x="6884159" y="553631"/>
                  <a:pt x="6773225" y="553998"/>
                </a:cubicBezTo>
                <a:cubicBezTo>
                  <a:pt x="6662291" y="554365"/>
                  <a:pt x="6384172" y="553247"/>
                  <a:pt x="6033894" y="553998"/>
                </a:cubicBezTo>
                <a:cubicBezTo>
                  <a:pt x="5683616" y="554749"/>
                  <a:pt x="5760022" y="506896"/>
                  <a:pt x="5580756" y="553998"/>
                </a:cubicBezTo>
                <a:cubicBezTo>
                  <a:pt x="5401490" y="601100"/>
                  <a:pt x="5247858" y="511655"/>
                  <a:pt x="4984521" y="553998"/>
                </a:cubicBezTo>
                <a:cubicBezTo>
                  <a:pt x="4721184" y="596341"/>
                  <a:pt x="4607468" y="465614"/>
                  <a:pt x="4245190" y="553998"/>
                </a:cubicBezTo>
                <a:cubicBezTo>
                  <a:pt x="3882912" y="642382"/>
                  <a:pt x="3816291" y="519033"/>
                  <a:pt x="3648956" y="553998"/>
                </a:cubicBezTo>
                <a:cubicBezTo>
                  <a:pt x="3481621" y="588963"/>
                  <a:pt x="3431857" y="544733"/>
                  <a:pt x="3267366" y="553998"/>
                </a:cubicBezTo>
                <a:cubicBezTo>
                  <a:pt x="3102875" y="563263"/>
                  <a:pt x="2954665" y="500046"/>
                  <a:pt x="2814227" y="553998"/>
                </a:cubicBezTo>
                <a:cubicBezTo>
                  <a:pt x="2673789" y="607950"/>
                  <a:pt x="2435275" y="504742"/>
                  <a:pt x="2074896" y="553998"/>
                </a:cubicBezTo>
                <a:cubicBezTo>
                  <a:pt x="1714517" y="603254"/>
                  <a:pt x="1771277" y="525307"/>
                  <a:pt x="1478662" y="553998"/>
                </a:cubicBezTo>
                <a:cubicBezTo>
                  <a:pt x="1186047" y="582689"/>
                  <a:pt x="1158276" y="529022"/>
                  <a:pt x="1025523" y="553998"/>
                </a:cubicBezTo>
                <a:cubicBezTo>
                  <a:pt x="892770" y="578974"/>
                  <a:pt x="284259" y="487174"/>
                  <a:pt x="0" y="553998"/>
                </a:cubicBezTo>
                <a:cubicBezTo>
                  <a:pt x="-62435" y="279569"/>
                  <a:pt x="65205" y="1113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For example, the score for </a:t>
            </a:r>
            <a:r>
              <a:rPr lang="en-GB" sz="3000" b="1" dirty="0"/>
              <a:t>“Dear Friend” </a:t>
            </a:r>
            <a:endParaRPr lang="en-GB" sz="3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D66948-C864-194F-470C-CE40F9862696}"/>
                  </a:ext>
                </a:extLst>
              </p:cNvPr>
              <p:cNvSpPr txBox="1"/>
              <p:nvPr/>
            </p:nvSpPr>
            <p:spPr>
              <a:xfrm>
                <a:off x="2208713" y="4876308"/>
                <a:ext cx="8798426" cy="852926"/>
              </a:xfrm>
              <a:custGeom>
                <a:avLst/>
                <a:gdLst>
                  <a:gd name="connsiteX0" fmla="*/ 0 w 8798426"/>
                  <a:gd name="connsiteY0" fmla="*/ 0 h 852926"/>
                  <a:gd name="connsiteX1" fmla="*/ 498577 w 8798426"/>
                  <a:gd name="connsiteY1" fmla="*/ 0 h 852926"/>
                  <a:gd name="connsiteX2" fmla="*/ 821186 w 8798426"/>
                  <a:gd name="connsiteY2" fmla="*/ 0 h 852926"/>
                  <a:gd name="connsiteX3" fmla="*/ 1583717 w 8798426"/>
                  <a:gd name="connsiteY3" fmla="*/ 0 h 852926"/>
                  <a:gd name="connsiteX4" fmla="*/ 2082294 w 8798426"/>
                  <a:gd name="connsiteY4" fmla="*/ 0 h 852926"/>
                  <a:gd name="connsiteX5" fmla="*/ 2580872 w 8798426"/>
                  <a:gd name="connsiteY5" fmla="*/ 0 h 852926"/>
                  <a:gd name="connsiteX6" fmla="*/ 3343402 w 8798426"/>
                  <a:gd name="connsiteY6" fmla="*/ 0 h 852926"/>
                  <a:gd name="connsiteX7" fmla="*/ 3753995 w 8798426"/>
                  <a:gd name="connsiteY7" fmla="*/ 0 h 852926"/>
                  <a:gd name="connsiteX8" fmla="*/ 4516525 w 8798426"/>
                  <a:gd name="connsiteY8" fmla="*/ 0 h 852926"/>
                  <a:gd name="connsiteX9" fmla="*/ 5279056 w 8798426"/>
                  <a:gd name="connsiteY9" fmla="*/ 0 h 852926"/>
                  <a:gd name="connsiteX10" fmla="*/ 5865617 w 8798426"/>
                  <a:gd name="connsiteY10" fmla="*/ 0 h 852926"/>
                  <a:gd name="connsiteX11" fmla="*/ 6628148 w 8798426"/>
                  <a:gd name="connsiteY11" fmla="*/ 0 h 852926"/>
                  <a:gd name="connsiteX12" fmla="*/ 7126725 w 8798426"/>
                  <a:gd name="connsiteY12" fmla="*/ 0 h 852926"/>
                  <a:gd name="connsiteX13" fmla="*/ 7625303 w 8798426"/>
                  <a:gd name="connsiteY13" fmla="*/ 0 h 852926"/>
                  <a:gd name="connsiteX14" fmla="*/ 8299849 w 8798426"/>
                  <a:gd name="connsiteY14" fmla="*/ 0 h 852926"/>
                  <a:gd name="connsiteX15" fmla="*/ 8798426 w 8798426"/>
                  <a:gd name="connsiteY15" fmla="*/ 0 h 852926"/>
                  <a:gd name="connsiteX16" fmla="*/ 8798426 w 8798426"/>
                  <a:gd name="connsiteY16" fmla="*/ 443522 h 852926"/>
                  <a:gd name="connsiteX17" fmla="*/ 8798426 w 8798426"/>
                  <a:gd name="connsiteY17" fmla="*/ 852926 h 852926"/>
                  <a:gd name="connsiteX18" fmla="*/ 8123880 w 8798426"/>
                  <a:gd name="connsiteY18" fmla="*/ 852926 h 852926"/>
                  <a:gd name="connsiteX19" fmla="*/ 7801271 w 8798426"/>
                  <a:gd name="connsiteY19" fmla="*/ 852926 h 852926"/>
                  <a:gd name="connsiteX20" fmla="*/ 7390678 w 8798426"/>
                  <a:gd name="connsiteY20" fmla="*/ 852926 h 852926"/>
                  <a:gd name="connsiteX21" fmla="*/ 6628148 w 8798426"/>
                  <a:gd name="connsiteY21" fmla="*/ 852926 h 852926"/>
                  <a:gd name="connsiteX22" fmla="*/ 6041586 w 8798426"/>
                  <a:gd name="connsiteY22" fmla="*/ 852926 h 852926"/>
                  <a:gd name="connsiteX23" fmla="*/ 5630993 w 8798426"/>
                  <a:gd name="connsiteY23" fmla="*/ 852926 h 852926"/>
                  <a:gd name="connsiteX24" fmla="*/ 5044431 w 8798426"/>
                  <a:gd name="connsiteY24" fmla="*/ 852926 h 852926"/>
                  <a:gd name="connsiteX25" fmla="*/ 4721822 w 8798426"/>
                  <a:gd name="connsiteY25" fmla="*/ 852926 h 852926"/>
                  <a:gd name="connsiteX26" fmla="*/ 4399213 w 8798426"/>
                  <a:gd name="connsiteY26" fmla="*/ 852926 h 852926"/>
                  <a:gd name="connsiteX27" fmla="*/ 3812651 w 8798426"/>
                  <a:gd name="connsiteY27" fmla="*/ 852926 h 852926"/>
                  <a:gd name="connsiteX28" fmla="*/ 3402058 w 8798426"/>
                  <a:gd name="connsiteY28" fmla="*/ 852926 h 852926"/>
                  <a:gd name="connsiteX29" fmla="*/ 2727512 w 8798426"/>
                  <a:gd name="connsiteY29" fmla="*/ 852926 h 852926"/>
                  <a:gd name="connsiteX30" fmla="*/ 2316919 w 8798426"/>
                  <a:gd name="connsiteY30" fmla="*/ 852926 h 852926"/>
                  <a:gd name="connsiteX31" fmla="*/ 1642373 w 8798426"/>
                  <a:gd name="connsiteY31" fmla="*/ 852926 h 852926"/>
                  <a:gd name="connsiteX32" fmla="*/ 1319764 w 8798426"/>
                  <a:gd name="connsiteY32" fmla="*/ 852926 h 852926"/>
                  <a:gd name="connsiteX33" fmla="*/ 645218 w 8798426"/>
                  <a:gd name="connsiteY33" fmla="*/ 852926 h 852926"/>
                  <a:gd name="connsiteX34" fmla="*/ 0 w 8798426"/>
                  <a:gd name="connsiteY34" fmla="*/ 852926 h 852926"/>
                  <a:gd name="connsiteX35" fmla="*/ 0 w 8798426"/>
                  <a:gd name="connsiteY35" fmla="*/ 452051 h 852926"/>
                  <a:gd name="connsiteX36" fmla="*/ 0 w 8798426"/>
                  <a:gd name="connsiteY36" fmla="*/ 0 h 85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798426" h="852926" extrusionOk="0">
                    <a:moveTo>
                      <a:pt x="0" y="0"/>
                    </a:moveTo>
                    <a:cubicBezTo>
                      <a:pt x="101218" y="-49797"/>
                      <a:pt x="353113" y="44963"/>
                      <a:pt x="498577" y="0"/>
                    </a:cubicBezTo>
                    <a:cubicBezTo>
                      <a:pt x="644041" y="-44963"/>
                      <a:pt x="692898" y="28986"/>
                      <a:pt x="821186" y="0"/>
                    </a:cubicBezTo>
                    <a:cubicBezTo>
                      <a:pt x="949474" y="-28986"/>
                      <a:pt x="1282684" y="80905"/>
                      <a:pt x="1583717" y="0"/>
                    </a:cubicBezTo>
                    <a:cubicBezTo>
                      <a:pt x="1884750" y="-80905"/>
                      <a:pt x="1903795" y="40208"/>
                      <a:pt x="2082294" y="0"/>
                    </a:cubicBezTo>
                    <a:cubicBezTo>
                      <a:pt x="2260793" y="-40208"/>
                      <a:pt x="2415100" y="15662"/>
                      <a:pt x="2580872" y="0"/>
                    </a:cubicBezTo>
                    <a:cubicBezTo>
                      <a:pt x="2746644" y="-15662"/>
                      <a:pt x="3187505" y="80516"/>
                      <a:pt x="3343402" y="0"/>
                    </a:cubicBezTo>
                    <a:cubicBezTo>
                      <a:pt x="3499299" y="-80516"/>
                      <a:pt x="3660071" y="18482"/>
                      <a:pt x="3753995" y="0"/>
                    </a:cubicBezTo>
                    <a:cubicBezTo>
                      <a:pt x="3847919" y="-18482"/>
                      <a:pt x="4174429" y="36266"/>
                      <a:pt x="4516525" y="0"/>
                    </a:cubicBezTo>
                    <a:cubicBezTo>
                      <a:pt x="4858621" y="-36266"/>
                      <a:pt x="5071611" y="59244"/>
                      <a:pt x="5279056" y="0"/>
                    </a:cubicBezTo>
                    <a:cubicBezTo>
                      <a:pt x="5486501" y="-59244"/>
                      <a:pt x="5733927" y="47475"/>
                      <a:pt x="5865617" y="0"/>
                    </a:cubicBezTo>
                    <a:cubicBezTo>
                      <a:pt x="5997307" y="-47475"/>
                      <a:pt x="6322797" y="60000"/>
                      <a:pt x="6628148" y="0"/>
                    </a:cubicBezTo>
                    <a:cubicBezTo>
                      <a:pt x="6933499" y="-60000"/>
                      <a:pt x="7016723" y="29684"/>
                      <a:pt x="7126725" y="0"/>
                    </a:cubicBezTo>
                    <a:cubicBezTo>
                      <a:pt x="7236727" y="-29684"/>
                      <a:pt x="7446158" y="26636"/>
                      <a:pt x="7625303" y="0"/>
                    </a:cubicBezTo>
                    <a:cubicBezTo>
                      <a:pt x="7804448" y="-26636"/>
                      <a:pt x="8030940" y="53342"/>
                      <a:pt x="8299849" y="0"/>
                    </a:cubicBezTo>
                    <a:cubicBezTo>
                      <a:pt x="8568758" y="-53342"/>
                      <a:pt x="8578665" y="7275"/>
                      <a:pt x="8798426" y="0"/>
                    </a:cubicBezTo>
                    <a:cubicBezTo>
                      <a:pt x="8806277" y="198827"/>
                      <a:pt x="8782370" y="340302"/>
                      <a:pt x="8798426" y="443522"/>
                    </a:cubicBezTo>
                    <a:cubicBezTo>
                      <a:pt x="8814482" y="546742"/>
                      <a:pt x="8770143" y="765421"/>
                      <a:pt x="8798426" y="852926"/>
                    </a:cubicBezTo>
                    <a:cubicBezTo>
                      <a:pt x="8511984" y="892467"/>
                      <a:pt x="8446604" y="849584"/>
                      <a:pt x="8123880" y="852926"/>
                    </a:cubicBezTo>
                    <a:cubicBezTo>
                      <a:pt x="7801156" y="856268"/>
                      <a:pt x="7906633" y="844084"/>
                      <a:pt x="7801271" y="852926"/>
                    </a:cubicBezTo>
                    <a:cubicBezTo>
                      <a:pt x="7695909" y="861768"/>
                      <a:pt x="7508810" y="846405"/>
                      <a:pt x="7390678" y="852926"/>
                    </a:cubicBezTo>
                    <a:cubicBezTo>
                      <a:pt x="7272546" y="859447"/>
                      <a:pt x="6903327" y="769464"/>
                      <a:pt x="6628148" y="852926"/>
                    </a:cubicBezTo>
                    <a:cubicBezTo>
                      <a:pt x="6352969" y="936388"/>
                      <a:pt x="6203320" y="786293"/>
                      <a:pt x="6041586" y="852926"/>
                    </a:cubicBezTo>
                    <a:cubicBezTo>
                      <a:pt x="5879852" y="919559"/>
                      <a:pt x="5779717" y="832135"/>
                      <a:pt x="5630993" y="852926"/>
                    </a:cubicBezTo>
                    <a:cubicBezTo>
                      <a:pt x="5482269" y="873717"/>
                      <a:pt x="5227700" y="851966"/>
                      <a:pt x="5044431" y="852926"/>
                    </a:cubicBezTo>
                    <a:cubicBezTo>
                      <a:pt x="4861162" y="853886"/>
                      <a:pt x="4842042" y="843198"/>
                      <a:pt x="4721822" y="852926"/>
                    </a:cubicBezTo>
                    <a:cubicBezTo>
                      <a:pt x="4601602" y="862654"/>
                      <a:pt x="4465641" y="819022"/>
                      <a:pt x="4399213" y="852926"/>
                    </a:cubicBezTo>
                    <a:cubicBezTo>
                      <a:pt x="4332785" y="886830"/>
                      <a:pt x="4053952" y="787463"/>
                      <a:pt x="3812651" y="852926"/>
                    </a:cubicBezTo>
                    <a:cubicBezTo>
                      <a:pt x="3571350" y="918389"/>
                      <a:pt x="3556846" y="804050"/>
                      <a:pt x="3402058" y="852926"/>
                    </a:cubicBezTo>
                    <a:cubicBezTo>
                      <a:pt x="3247270" y="901802"/>
                      <a:pt x="2980859" y="850977"/>
                      <a:pt x="2727512" y="852926"/>
                    </a:cubicBezTo>
                    <a:cubicBezTo>
                      <a:pt x="2474165" y="854875"/>
                      <a:pt x="2450648" y="833770"/>
                      <a:pt x="2316919" y="852926"/>
                    </a:cubicBezTo>
                    <a:cubicBezTo>
                      <a:pt x="2183190" y="872082"/>
                      <a:pt x="1808218" y="799227"/>
                      <a:pt x="1642373" y="852926"/>
                    </a:cubicBezTo>
                    <a:cubicBezTo>
                      <a:pt x="1476528" y="906625"/>
                      <a:pt x="1477199" y="822004"/>
                      <a:pt x="1319764" y="852926"/>
                    </a:cubicBezTo>
                    <a:cubicBezTo>
                      <a:pt x="1162329" y="883848"/>
                      <a:pt x="811984" y="839548"/>
                      <a:pt x="645218" y="852926"/>
                    </a:cubicBezTo>
                    <a:cubicBezTo>
                      <a:pt x="478452" y="866304"/>
                      <a:pt x="236233" y="785622"/>
                      <a:pt x="0" y="852926"/>
                    </a:cubicBezTo>
                    <a:cubicBezTo>
                      <a:pt x="-18685" y="679544"/>
                      <a:pt x="34859" y="562218"/>
                      <a:pt x="0" y="452051"/>
                    </a:cubicBezTo>
                    <a:cubicBezTo>
                      <a:pt x="-34859" y="341885"/>
                      <a:pt x="32969" y="15414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𝑭𝒓𝒊𝒆𝒏𝒅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D66948-C864-194F-470C-CE40F986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13" y="4876308"/>
                <a:ext cx="8798426" cy="8529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798426"/>
                          <a:gd name="connsiteY0" fmla="*/ 0 h 852926"/>
                          <a:gd name="connsiteX1" fmla="*/ 498577 w 8798426"/>
                          <a:gd name="connsiteY1" fmla="*/ 0 h 852926"/>
                          <a:gd name="connsiteX2" fmla="*/ 821186 w 8798426"/>
                          <a:gd name="connsiteY2" fmla="*/ 0 h 852926"/>
                          <a:gd name="connsiteX3" fmla="*/ 1583717 w 8798426"/>
                          <a:gd name="connsiteY3" fmla="*/ 0 h 852926"/>
                          <a:gd name="connsiteX4" fmla="*/ 2082294 w 8798426"/>
                          <a:gd name="connsiteY4" fmla="*/ 0 h 852926"/>
                          <a:gd name="connsiteX5" fmla="*/ 2580872 w 8798426"/>
                          <a:gd name="connsiteY5" fmla="*/ 0 h 852926"/>
                          <a:gd name="connsiteX6" fmla="*/ 3343402 w 8798426"/>
                          <a:gd name="connsiteY6" fmla="*/ 0 h 852926"/>
                          <a:gd name="connsiteX7" fmla="*/ 3753995 w 8798426"/>
                          <a:gd name="connsiteY7" fmla="*/ 0 h 852926"/>
                          <a:gd name="connsiteX8" fmla="*/ 4516525 w 8798426"/>
                          <a:gd name="connsiteY8" fmla="*/ 0 h 852926"/>
                          <a:gd name="connsiteX9" fmla="*/ 5279056 w 8798426"/>
                          <a:gd name="connsiteY9" fmla="*/ 0 h 852926"/>
                          <a:gd name="connsiteX10" fmla="*/ 5865617 w 8798426"/>
                          <a:gd name="connsiteY10" fmla="*/ 0 h 852926"/>
                          <a:gd name="connsiteX11" fmla="*/ 6628148 w 8798426"/>
                          <a:gd name="connsiteY11" fmla="*/ 0 h 852926"/>
                          <a:gd name="connsiteX12" fmla="*/ 7126725 w 8798426"/>
                          <a:gd name="connsiteY12" fmla="*/ 0 h 852926"/>
                          <a:gd name="connsiteX13" fmla="*/ 7625303 w 8798426"/>
                          <a:gd name="connsiteY13" fmla="*/ 0 h 852926"/>
                          <a:gd name="connsiteX14" fmla="*/ 8299849 w 8798426"/>
                          <a:gd name="connsiteY14" fmla="*/ 0 h 852926"/>
                          <a:gd name="connsiteX15" fmla="*/ 8798426 w 8798426"/>
                          <a:gd name="connsiteY15" fmla="*/ 0 h 852926"/>
                          <a:gd name="connsiteX16" fmla="*/ 8798426 w 8798426"/>
                          <a:gd name="connsiteY16" fmla="*/ 443522 h 852926"/>
                          <a:gd name="connsiteX17" fmla="*/ 8798426 w 8798426"/>
                          <a:gd name="connsiteY17" fmla="*/ 852926 h 852926"/>
                          <a:gd name="connsiteX18" fmla="*/ 8123880 w 8798426"/>
                          <a:gd name="connsiteY18" fmla="*/ 852926 h 852926"/>
                          <a:gd name="connsiteX19" fmla="*/ 7801271 w 8798426"/>
                          <a:gd name="connsiteY19" fmla="*/ 852926 h 852926"/>
                          <a:gd name="connsiteX20" fmla="*/ 7390678 w 8798426"/>
                          <a:gd name="connsiteY20" fmla="*/ 852926 h 852926"/>
                          <a:gd name="connsiteX21" fmla="*/ 6628148 w 8798426"/>
                          <a:gd name="connsiteY21" fmla="*/ 852926 h 852926"/>
                          <a:gd name="connsiteX22" fmla="*/ 6041586 w 8798426"/>
                          <a:gd name="connsiteY22" fmla="*/ 852926 h 852926"/>
                          <a:gd name="connsiteX23" fmla="*/ 5630993 w 8798426"/>
                          <a:gd name="connsiteY23" fmla="*/ 852926 h 852926"/>
                          <a:gd name="connsiteX24" fmla="*/ 5044431 w 8798426"/>
                          <a:gd name="connsiteY24" fmla="*/ 852926 h 852926"/>
                          <a:gd name="connsiteX25" fmla="*/ 4721822 w 8798426"/>
                          <a:gd name="connsiteY25" fmla="*/ 852926 h 852926"/>
                          <a:gd name="connsiteX26" fmla="*/ 4399213 w 8798426"/>
                          <a:gd name="connsiteY26" fmla="*/ 852926 h 852926"/>
                          <a:gd name="connsiteX27" fmla="*/ 3812651 w 8798426"/>
                          <a:gd name="connsiteY27" fmla="*/ 852926 h 852926"/>
                          <a:gd name="connsiteX28" fmla="*/ 3402058 w 8798426"/>
                          <a:gd name="connsiteY28" fmla="*/ 852926 h 852926"/>
                          <a:gd name="connsiteX29" fmla="*/ 2727512 w 8798426"/>
                          <a:gd name="connsiteY29" fmla="*/ 852926 h 852926"/>
                          <a:gd name="connsiteX30" fmla="*/ 2316919 w 8798426"/>
                          <a:gd name="connsiteY30" fmla="*/ 852926 h 852926"/>
                          <a:gd name="connsiteX31" fmla="*/ 1642373 w 8798426"/>
                          <a:gd name="connsiteY31" fmla="*/ 852926 h 852926"/>
                          <a:gd name="connsiteX32" fmla="*/ 1319764 w 8798426"/>
                          <a:gd name="connsiteY32" fmla="*/ 852926 h 852926"/>
                          <a:gd name="connsiteX33" fmla="*/ 645218 w 8798426"/>
                          <a:gd name="connsiteY33" fmla="*/ 852926 h 852926"/>
                          <a:gd name="connsiteX34" fmla="*/ 0 w 8798426"/>
                          <a:gd name="connsiteY34" fmla="*/ 852926 h 852926"/>
                          <a:gd name="connsiteX35" fmla="*/ 0 w 8798426"/>
                          <a:gd name="connsiteY35" fmla="*/ 452051 h 852926"/>
                          <a:gd name="connsiteX36" fmla="*/ 0 w 8798426"/>
                          <a:gd name="connsiteY36" fmla="*/ 0 h 8529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8798426" h="852926" extrusionOk="0">
                            <a:moveTo>
                              <a:pt x="0" y="0"/>
                            </a:moveTo>
                            <a:cubicBezTo>
                              <a:pt x="101218" y="-49797"/>
                              <a:pt x="353113" y="44963"/>
                              <a:pt x="498577" y="0"/>
                            </a:cubicBezTo>
                            <a:cubicBezTo>
                              <a:pt x="644041" y="-44963"/>
                              <a:pt x="692898" y="28986"/>
                              <a:pt x="821186" y="0"/>
                            </a:cubicBezTo>
                            <a:cubicBezTo>
                              <a:pt x="949474" y="-28986"/>
                              <a:pt x="1282684" y="80905"/>
                              <a:pt x="1583717" y="0"/>
                            </a:cubicBezTo>
                            <a:cubicBezTo>
                              <a:pt x="1884750" y="-80905"/>
                              <a:pt x="1903795" y="40208"/>
                              <a:pt x="2082294" y="0"/>
                            </a:cubicBezTo>
                            <a:cubicBezTo>
                              <a:pt x="2260793" y="-40208"/>
                              <a:pt x="2415100" y="15662"/>
                              <a:pt x="2580872" y="0"/>
                            </a:cubicBezTo>
                            <a:cubicBezTo>
                              <a:pt x="2746644" y="-15662"/>
                              <a:pt x="3187505" y="80516"/>
                              <a:pt x="3343402" y="0"/>
                            </a:cubicBezTo>
                            <a:cubicBezTo>
                              <a:pt x="3499299" y="-80516"/>
                              <a:pt x="3660071" y="18482"/>
                              <a:pt x="3753995" y="0"/>
                            </a:cubicBezTo>
                            <a:cubicBezTo>
                              <a:pt x="3847919" y="-18482"/>
                              <a:pt x="4174429" y="36266"/>
                              <a:pt x="4516525" y="0"/>
                            </a:cubicBezTo>
                            <a:cubicBezTo>
                              <a:pt x="4858621" y="-36266"/>
                              <a:pt x="5071611" y="59244"/>
                              <a:pt x="5279056" y="0"/>
                            </a:cubicBezTo>
                            <a:cubicBezTo>
                              <a:pt x="5486501" y="-59244"/>
                              <a:pt x="5733927" y="47475"/>
                              <a:pt x="5865617" y="0"/>
                            </a:cubicBezTo>
                            <a:cubicBezTo>
                              <a:pt x="5997307" y="-47475"/>
                              <a:pt x="6322797" y="60000"/>
                              <a:pt x="6628148" y="0"/>
                            </a:cubicBezTo>
                            <a:cubicBezTo>
                              <a:pt x="6933499" y="-60000"/>
                              <a:pt x="7016723" y="29684"/>
                              <a:pt x="7126725" y="0"/>
                            </a:cubicBezTo>
                            <a:cubicBezTo>
                              <a:pt x="7236727" y="-29684"/>
                              <a:pt x="7446158" y="26636"/>
                              <a:pt x="7625303" y="0"/>
                            </a:cubicBezTo>
                            <a:cubicBezTo>
                              <a:pt x="7804448" y="-26636"/>
                              <a:pt x="8030940" y="53342"/>
                              <a:pt x="8299849" y="0"/>
                            </a:cubicBezTo>
                            <a:cubicBezTo>
                              <a:pt x="8568758" y="-53342"/>
                              <a:pt x="8578665" y="7275"/>
                              <a:pt x="8798426" y="0"/>
                            </a:cubicBezTo>
                            <a:cubicBezTo>
                              <a:pt x="8806277" y="198827"/>
                              <a:pt x="8782370" y="340302"/>
                              <a:pt x="8798426" y="443522"/>
                            </a:cubicBezTo>
                            <a:cubicBezTo>
                              <a:pt x="8814482" y="546742"/>
                              <a:pt x="8770143" y="765421"/>
                              <a:pt x="8798426" y="852926"/>
                            </a:cubicBezTo>
                            <a:cubicBezTo>
                              <a:pt x="8511984" y="892467"/>
                              <a:pt x="8446604" y="849584"/>
                              <a:pt x="8123880" y="852926"/>
                            </a:cubicBezTo>
                            <a:cubicBezTo>
                              <a:pt x="7801156" y="856268"/>
                              <a:pt x="7906633" y="844084"/>
                              <a:pt x="7801271" y="852926"/>
                            </a:cubicBezTo>
                            <a:cubicBezTo>
                              <a:pt x="7695909" y="861768"/>
                              <a:pt x="7508810" y="846405"/>
                              <a:pt x="7390678" y="852926"/>
                            </a:cubicBezTo>
                            <a:cubicBezTo>
                              <a:pt x="7272546" y="859447"/>
                              <a:pt x="6903327" y="769464"/>
                              <a:pt x="6628148" y="852926"/>
                            </a:cubicBezTo>
                            <a:cubicBezTo>
                              <a:pt x="6352969" y="936388"/>
                              <a:pt x="6203320" y="786293"/>
                              <a:pt x="6041586" y="852926"/>
                            </a:cubicBezTo>
                            <a:cubicBezTo>
                              <a:pt x="5879852" y="919559"/>
                              <a:pt x="5779717" y="832135"/>
                              <a:pt x="5630993" y="852926"/>
                            </a:cubicBezTo>
                            <a:cubicBezTo>
                              <a:pt x="5482269" y="873717"/>
                              <a:pt x="5227700" y="851966"/>
                              <a:pt x="5044431" y="852926"/>
                            </a:cubicBezTo>
                            <a:cubicBezTo>
                              <a:pt x="4861162" y="853886"/>
                              <a:pt x="4842042" y="843198"/>
                              <a:pt x="4721822" y="852926"/>
                            </a:cubicBezTo>
                            <a:cubicBezTo>
                              <a:pt x="4601602" y="862654"/>
                              <a:pt x="4465641" y="819022"/>
                              <a:pt x="4399213" y="852926"/>
                            </a:cubicBezTo>
                            <a:cubicBezTo>
                              <a:pt x="4332785" y="886830"/>
                              <a:pt x="4053952" y="787463"/>
                              <a:pt x="3812651" y="852926"/>
                            </a:cubicBezTo>
                            <a:cubicBezTo>
                              <a:pt x="3571350" y="918389"/>
                              <a:pt x="3556846" y="804050"/>
                              <a:pt x="3402058" y="852926"/>
                            </a:cubicBezTo>
                            <a:cubicBezTo>
                              <a:pt x="3247270" y="901802"/>
                              <a:pt x="2980859" y="850977"/>
                              <a:pt x="2727512" y="852926"/>
                            </a:cubicBezTo>
                            <a:cubicBezTo>
                              <a:pt x="2474165" y="854875"/>
                              <a:pt x="2450648" y="833770"/>
                              <a:pt x="2316919" y="852926"/>
                            </a:cubicBezTo>
                            <a:cubicBezTo>
                              <a:pt x="2183190" y="872082"/>
                              <a:pt x="1808218" y="799227"/>
                              <a:pt x="1642373" y="852926"/>
                            </a:cubicBezTo>
                            <a:cubicBezTo>
                              <a:pt x="1476528" y="906625"/>
                              <a:pt x="1477199" y="822004"/>
                              <a:pt x="1319764" y="852926"/>
                            </a:cubicBezTo>
                            <a:cubicBezTo>
                              <a:pt x="1162329" y="883848"/>
                              <a:pt x="811984" y="839548"/>
                              <a:pt x="645218" y="852926"/>
                            </a:cubicBezTo>
                            <a:cubicBezTo>
                              <a:pt x="478452" y="866304"/>
                              <a:pt x="236233" y="785622"/>
                              <a:pt x="0" y="852926"/>
                            </a:cubicBezTo>
                            <a:cubicBezTo>
                              <a:pt x="-18685" y="679544"/>
                              <a:pt x="34859" y="562218"/>
                              <a:pt x="0" y="452051"/>
                            </a:cubicBezTo>
                            <a:cubicBezTo>
                              <a:pt x="-34859" y="341885"/>
                              <a:pt x="32969" y="1541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1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5AB358-2ED1-BF44-BA52-F5DE7D78AE8B}"/>
              </a:ext>
            </a:extLst>
          </p:cNvPr>
          <p:cNvSpPr txBox="1"/>
          <p:nvPr/>
        </p:nvSpPr>
        <p:spPr>
          <a:xfrm>
            <a:off x="4608676" y="2600422"/>
            <a:ext cx="5768702" cy="1708160"/>
          </a:xfrm>
          <a:custGeom>
            <a:avLst/>
            <a:gdLst>
              <a:gd name="connsiteX0" fmla="*/ 0 w 5768702"/>
              <a:gd name="connsiteY0" fmla="*/ 0 h 1708160"/>
              <a:gd name="connsiteX1" fmla="*/ 519183 w 5768702"/>
              <a:gd name="connsiteY1" fmla="*/ 0 h 1708160"/>
              <a:gd name="connsiteX2" fmla="*/ 922992 w 5768702"/>
              <a:gd name="connsiteY2" fmla="*/ 0 h 1708160"/>
              <a:gd name="connsiteX3" fmla="*/ 1615237 w 5768702"/>
              <a:gd name="connsiteY3" fmla="*/ 0 h 1708160"/>
              <a:gd name="connsiteX4" fmla="*/ 2134420 w 5768702"/>
              <a:gd name="connsiteY4" fmla="*/ 0 h 1708160"/>
              <a:gd name="connsiteX5" fmla="*/ 2653603 w 5768702"/>
              <a:gd name="connsiteY5" fmla="*/ 0 h 1708160"/>
              <a:gd name="connsiteX6" fmla="*/ 3345847 w 5768702"/>
              <a:gd name="connsiteY6" fmla="*/ 0 h 1708160"/>
              <a:gd name="connsiteX7" fmla="*/ 3807343 w 5768702"/>
              <a:gd name="connsiteY7" fmla="*/ 0 h 1708160"/>
              <a:gd name="connsiteX8" fmla="*/ 4499588 w 5768702"/>
              <a:gd name="connsiteY8" fmla="*/ 0 h 1708160"/>
              <a:gd name="connsiteX9" fmla="*/ 5191832 w 5768702"/>
              <a:gd name="connsiteY9" fmla="*/ 0 h 1708160"/>
              <a:gd name="connsiteX10" fmla="*/ 5768702 w 5768702"/>
              <a:gd name="connsiteY10" fmla="*/ 0 h 1708160"/>
              <a:gd name="connsiteX11" fmla="*/ 5768702 w 5768702"/>
              <a:gd name="connsiteY11" fmla="*/ 603550 h 1708160"/>
              <a:gd name="connsiteX12" fmla="*/ 5768702 w 5768702"/>
              <a:gd name="connsiteY12" fmla="*/ 1190018 h 1708160"/>
              <a:gd name="connsiteX13" fmla="*/ 5768702 w 5768702"/>
              <a:gd name="connsiteY13" fmla="*/ 1708160 h 1708160"/>
              <a:gd name="connsiteX14" fmla="*/ 5191832 w 5768702"/>
              <a:gd name="connsiteY14" fmla="*/ 1708160 h 1708160"/>
              <a:gd name="connsiteX15" fmla="*/ 4730336 w 5768702"/>
              <a:gd name="connsiteY15" fmla="*/ 1708160 h 1708160"/>
              <a:gd name="connsiteX16" fmla="*/ 4153465 w 5768702"/>
              <a:gd name="connsiteY16" fmla="*/ 1708160 h 1708160"/>
              <a:gd name="connsiteX17" fmla="*/ 3461221 w 5768702"/>
              <a:gd name="connsiteY17" fmla="*/ 1708160 h 1708160"/>
              <a:gd name="connsiteX18" fmla="*/ 2884351 w 5768702"/>
              <a:gd name="connsiteY18" fmla="*/ 1708160 h 1708160"/>
              <a:gd name="connsiteX19" fmla="*/ 2480542 w 5768702"/>
              <a:gd name="connsiteY19" fmla="*/ 1708160 h 1708160"/>
              <a:gd name="connsiteX20" fmla="*/ 2019046 w 5768702"/>
              <a:gd name="connsiteY20" fmla="*/ 1708160 h 1708160"/>
              <a:gd name="connsiteX21" fmla="*/ 1326801 w 5768702"/>
              <a:gd name="connsiteY21" fmla="*/ 1708160 h 1708160"/>
              <a:gd name="connsiteX22" fmla="*/ 749931 w 5768702"/>
              <a:gd name="connsiteY22" fmla="*/ 1708160 h 1708160"/>
              <a:gd name="connsiteX23" fmla="*/ 0 w 5768702"/>
              <a:gd name="connsiteY23" fmla="*/ 1708160 h 1708160"/>
              <a:gd name="connsiteX24" fmla="*/ 0 w 5768702"/>
              <a:gd name="connsiteY24" fmla="*/ 1138773 h 1708160"/>
              <a:gd name="connsiteX25" fmla="*/ 0 w 5768702"/>
              <a:gd name="connsiteY25" fmla="*/ 620631 h 1708160"/>
              <a:gd name="connsiteX26" fmla="*/ 0 w 5768702"/>
              <a:gd name="connsiteY2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68702" h="1708160" extrusionOk="0">
                <a:moveTo>
                  <a:pt x="0" y="0"/>
                </a:moveTo>
                <a:cubicBezTo>
                  <a:pt x="247723" y="-54739"/>
                  <a:pt x="301803" y="38109"/>
                  <a:pt x="519183" y="0"/>
                </a:cubicBezTo>
                <a:cubicBezTo>
                  <a:pt x="736563" y="-38109"/>
                  <a:pt x="725789" y="45504"/>
                  <a:pt x="922992" y="0"/>
                </a:cubicBezTo>
                <a:cubicBezTo>
                  <a:pt x="1120195" y="-45504"/>
                  <a:pt x="1423450" y="80182"/>
                  <a:pt x="1615237" y="0"/>
                </a:cubicBezTo>
                <a:cubicBezTo>
                  <a:pt x="1807025" y="-80182"/>
                  <a:pt x="1955699" y="36178"/>
                  <a:pt x="2134420" y="0"/>
                </a:cubicBezTo>
                <a:cubicBezTo>
                  <a:pt x="2313141" y="-36178"/>
                  <a:pt x="2480095" y="16219"/>
                  <a:pt x="2653603" y="0"/>
                </a:cubicBezTo>
                <a:cubicBezTo>
                  <a:pt x="2827111" y="-16219"/>
                  <a:pt x="3097717" y="27625"/>
                  <a:pt x="3345847" y="0"/>
                </a:cubicBezTo>
                <a:cubicBezTo>
                  <a:pt x="3593977" y="-27625"/>
                  <a:pt x="3692152" y="26117"/>
                  <a:pt x="3807343" y="0"/>
                </a:cubicBezTo>
                <a:cubicBezTo>
                  <a:pt x="3922534" y="-26117"/>
                  <a:pt x="4187459" y="63140"/>
                  <a:pt x="4499588" y="0"/>
                </a:cubicBezTo>
                <a:cubicBezTo>
                  <a:pt x="4811718" y="-63140"/>
                  <a:pt x="4982872" y="18579"/>
                  <a:pt x="5191832" y="0"/>
                </a:cubicBezTo>
                <a:cubicBezTo>
                  <a:pt x="5400792" y="-18579"/>
                  <a:pt x="5518559" y="10399"/>
                  <a:pt x="5768702" y="0"/>
                </a:cubicBezTo>
                <a:cubicBezTo>
                  <a:pt x="5834987" y="248369"/>
                  <a:pt x="5752817" y="439041"/>
                  <a:pt x="5768702" y="603550"/>
                </a:cubicBezTo>
                <a:cubicBezTo>
                  <a:pt x="5784587" y="768059"/>
                  <a:pt x="5766988" y="967128"/>
                  <a:pt x="5768702" y="1190018"/>
                </a:cubicBezTo>
                <a:cubicBezTo>
                  <a:pt x="5770416" y="1412908"/>
                  <a:pt x="5764359" y="1575589"/>
                  <a:pt x="5768702" y="1708160"/>
                </a:cubicBezTo>
                <a:cubicBezTo>
                  <a:pt x="5562044" y="1711603"/>
                  <a:pt x="5414882" y="1678389"/>
                  <a:pt x="5191832" y="1708160"/>
                </a:cubicBezTo>
                <a:cubicBezTo>
                  <a:pt x="4968782" y="1737931"/>
                  <a:pt x="4958278" y="1669344"/>
                  <a:pt x="4730336" y="1708160"/>
                </a:cubicBezTo>
                <a:cubicBezTo>
                  <a:pt x="4502394" y="1746976"/>
                  <a:pt x="4359459" y="1640199"/>
                  <a:pt x="4153465" y="1708160"/>
                </a:cubicBezTo>
                <a:cubicBezTo>
                  <a:pt x="3947471" y="1776121"/>
                  <a:pt x="3760751" y="1651679"/>
                  <a:pt x="3461221" y="1708160"/>
                </a:cubicBezTo>
                <a:cubicBezTo>
                  <a:pt x="3161691" y="1764641"/>
                  <a:pt x="3040636" y="1661378"/>
                  <a:pt x="2884351" y="1708160"/>
                </a:cubicBezTo>
                <a:cubicBezTo>
                  <a:pt x="2728066" y="1754942"/>
                  <a:pt x="2577456" y="1665649"/>
                  <a:pt x="2480542" y="1708160"/>
                </a:cubicBezTo>
                <a:cubicBezTo>
                  <a:pt x="2383628" y="1750671"/>
                  <a:pt x="2245873" y="1682526"/>
                  <a:pt x="2019046" y="1708160"/>
                </a:cubicBezTo>
                <a:cubicBezTo>
                  <a:pt x="1792219" y="1733794"/>
                  <a:pt x="1505694" y="1687931"/>
                  <a:pt x="1326801" y="1708160"/>
                </a:cubicBezTo>
                <a:cubicBezTo>
                  <a:pt x="1147908" y="1728389"/>
                  <a:pt x="996876" y="1645600"/>
                  <a:pt x="749931" y="1708160"/>
                </a:cubicBezTo>
                <a:cubicBezTo>
                  <a:pt x="502986" y="1770720"/>
                  <a:pt x="173512" y="1641565"/>
                  <a:pt x="0" y="1708160"/>
                </a:cubicBezTo>
                <a:cubicBezTo>
                  <a:pt x="-6256" y="1470899"/>
                  <a:pt x="60469" y="1266297"/>
                  <a:pt x="0" y="1138773"/>
                </a:cubicBezTo>
                <a:cubicBezTo>
                  <a:pt x="-60469" y="1011249"/>
                  <a:pt x="20357" y="798660"/>
                  <a:pt x="0" y="620631"/>
                </a:cubicBezTo>
                <a:cubicBezTo>
                  <a:pt x="-20357" y="442602"/>
                  <a:pt x="57128" y="1446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dirty="0"/>
              <a:t>And</a:t>
            </a:r>
            <a:r>
              <a:rPr lang="en-GB" sz="3500" b="1" dirty="0"/>
              <a:t> 4 </a:t>
            </a:r>
            <a:r>
              <a:rPr lang="en-GB" sz="3500" dirty="0"/>
              <a:t>are</a:t>
            </a:r>
            <a:r>
              <a:rPr lang="en-GB" sz="3500" b="1" dirty="0"/>
              <a:t> </a:t>
            </a:r>
            <a:r>
              <a:rPr lang="en-GB" sz="3500" b="1" dirty="0">
                <a:solidFill>
                  <a:srgbClr val="FF0000"/>
                </a:solidFill>
              </a:rPr>
              <a:t>spam messages </a:t>
            </a:r>
            <a:r>
              <a:rPr lang="en-GB" sz="3500" dirty="0"/>
              <a:t>(email messages usually from unwanted advertisements)</a:t>
            </a:r>
          </a:p>
        </p:txBody>
      </p:sp>
    </p:spTree>
    <p:extLst>
      <p:ext uri="{BB962C8B-B14F-4D97-AF65-F5344CB8AC3E}">
        <p14:creationId xmlns:p14="http://schemas.microsoft.com/office/powerpoint/2010/main" val="34733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2808570" y="4090480"/>
            <a:ext cx="7154815" cy="553998"/>
          </a:xfrm>
          <a:custGeom>
            <a:avLst/>
            <a:gdLst>
              <a:gd name="connsiteX0" fmla="*/ 0 w 7154815"/>
              <a:gd name="connsiteY0" fmla="*/ 0 h 553998"/>
              <a:gd name="connsiteX1" fmla="*/ 524686 w 7154815"/>
              <a:gd name="connsiteY1" fmla="*/ 0 h 553998"/>
              <a:gd name="connsiteX2" fmla="*/ 906277 w 7154815"/>
              <a:gd name="connsiteY2" fmla="*/ 0 h 553998"/>
              <a:gd name="connsiteX3" fmla="*/ 1645607 w 7154815"/>
              <a:gd name="connsiteY3" fmla="*/ 0 h 553998"/>
              <a:gd name="connsiteX4" fmla="*/ 2170294 w 7154815"/>
              <a:gd name="connsiteY4" fmla="*/ 0 h 553998"/>
              <a:gd name="connsiteX5" fmla="*/ 2694980 w 7154815"/>
              <a:gd name="connsiteY5" fmla="*/ 0 h 553998"/>
              <a:gd name="connsiteX6" fmla="*/ 3434311 w 7154815"/>
              <a:gd name="connsiteY6" fmla="*/ 0 h 553998"/>
              <a:gd name="connsiteX7" fmla="*/ 3887449 w 7154815"/>
              <a:gd name="connsiteY7" fmla="*/ 0 h 553998"/>
              <a:gd name="connsiteX8" fmla="*/ 4626780 w 7154815"/>
              <a:gd name="connsiteY8" fmla="*/ 0 h 553998"/>
              <a:gd name="connsiteX9" fmla="*/ 5366111 w 7154815"/>
              <a:gd name="connsiteY9" fmla="*/ 0 h 553998"/>
              <a:gd name="connsiteX10" fmla="*/ 5962346 w 7154815"/>
              <a:gd name="connsiteY10" fmla="*/ 0 h 553998"/>
              <a:gd name="connsiteX11" fmla="*/ 7154815 w 7154815"/>
              <a:gd name="connsiteY11" fmla="*/ 0 h 553998"/>
              <a:gd name="connsiteX12" fmla="*/ 7154815 w 7154815"/>
              <a:gd name="connsiteY12" fmla="*/ 553998 h 553998"/>
              <a:gd name="connsiteX13" fmla="*/ 6773225 w 7154815"/>
              <a:gd name="connsiteY13" fmla="*/ 553998 h 553998"/>
              <a:gd name="connsiteX14" fmla="*/ 6033894 w 7154815"/>
              <a:gd name="connsiteY14" fmla="*/ 553998 h 553998"/>
              <a:gd name="connsiteX15" fmla="*/ 5580756 w 7154815"/>
              <a:gd name="connsiteY15" fmla="*/ 553998 h 553998"/>
              <a:gd name="connsiteX16" fmla="*/ 4984521 w 7154815"/>
              <a:gd name="connsiteY16" fmla="*/ 553998 h 553998"/>
              <a:gd name="connsiteX17" fmla="*/ 4245190 w 7154815"/>
              <a:gd name="connsiteY17" fmla="*/ 553998 h 553998"/>
              <a:gd name="connsiteX18" fmla="*/ 3648956 w 7154815"/>
              <a:gd name="connsiteY18" fmla="*/ 553998 h 553998"/>
              <a:gd name="connsiteX19" fmla="*/ 3267366 w 7154815"/>
              <a:gd name="connsiteY19" fmla="*/ 553998 h 553998"/>
              <a:gd name="connsiteX20" fmla="*/ 2814227 w 7154815"/>
              <a:gd name="connsiteY20" fmla="*/ 553998 h 553998"/>
              <a:gd name="connsiteX21" fmla="*/ 2074896 w 7154815"/>
              <a:gd name="connsiteY21" fmla="*/ 553998 h 553998"/>
              <a:gd name="connsiteX22" fmla="*/ 1478662 w 7154815"/>
              <a:gd name="connsiteY22" fmla="*/ 553998 h 553998"/>
              <a:gd name="connsiteX23" fmla="*/ 1025523 w 7154815"/>
              <a:gd name="connsiteY23" fmla="*/ 553998 h 553998"/>
              <a:gd name="connsiteX24" fmla="*/ 0 w 7154815"/>
              <a:gd name="connsiteY24" fmla="*/ 553998 h 553998"/>
              <a:gd name="connsiteX25" fmla="*/ 0 w 7154815"/>
              <a:gd name="connsiteY25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54815" h="553998" extrusionOk="0">
                <a:moveTo>
                  <a:pt x="0" y="0"/>
                </a:moveTo>
                <a:cubicBezTo>
                  <a:pt x="247285" y="-52747"/>
                  <a:pt x="309044" y="41481"/>
                  <a:pt x="524686" y="0"/>
                </a:cubicBezTo>
                <a:cubicBezTo>
                  <a:pt x="740328" y="-41481"/>
                  <a:pt x="765756" y="35893"/>
                  <a:pt x="906277" y="0"/>
                </a:cubicBezTo>
                <a:cubicBezTo>
                  <a:pt x="1046798" y="-35893"/>
                  <a:pt x="1349542" y="16207"/>
                  <a:pt x="1645607" y="0"/>
                </a:cubicBezTo>
                <a:cubicBezTo>
                  <a:pt x="1941672" y="-16207"/>
                  <a:pt x="2038200" y="49161"/>
                  <a:pt x="2170294" y="0"/>
                </a:cubicBezTo>
                <a:cubicBezTo>
                  <a:pt x="2302388" y="-49161"/>
                  <a:pt x="2554839" y="7020"/>
                  <a:pt x="2694980" y="0"/>
                </a:cubicBezTo>
                <a:cubicBezTo>
                  <a:pt x="2835121" y="-7020"/>
                  <a:pt x="3091655" y="70590"/>
                  <a:pt x="3434311" y="0"/>
                </a:cubicBezTo>
                <a:cubicBezTo>
                  <a:pt x="3776967" y="-70590"/>
                  <a:pt x="3736585" y="35577"/>
                  <a:pt x="3887449" y="0"/>
                </a:cubicBezTo>
                <a:cubicBezTo>
                  <a:pt x="4038313" y="-35577"/>
                  <a:pt x="4468450" y="15949"/>
                  <a:pt x="4626780" y="0"/>
                </a:cubicBezTo>
                <a:cubicBezTo>
                  <a:pt x="4785110" y="-15949"/>
                  <a:pt x="5044411" y="87931"/>
                  <a:pt x="5366111" y="0"/>
                </a:cubicBezTo>
                <a:cubicBezTo>
                  <a:pt x="5687811" y="-87931"/>
                  <a:pt x="5806199" y="64221"/>
                  <a:pt x="5962346" y="0"/>
                </a:cubicBezTo>
                <a:cubicBezTo>
                  <a:pt x="6118493" y="-64221"/>
                  <a:pt x="6698719" y="46145"/>
                  <a:pt x="7154815" y="0"/>
                </a:cubicBezTo>
                <a:cubicBezTo>
                  <a:pt x="7155746" y="178998"/>
                  <a:pt x="7143556" y="314340"/>
                  <a:pt x="7154815" y="553998"/>
                </a:cubicBezTo>
                <a:cubicBezTo>
                  <a:pt x="7058873" y="570602"/>
                  <a:pt x="6884159" y="553631"/>
                  <a:pt x="6773225" y="553998"/>
                </a:cubicBezTo>
                <a:cubicBezTo>
                  <a:pt x="6662291" y="554365"/>
                  <a:pt x="6384172" y="553247"/>
                  <a:pt x="6033894" y="553998"/>
                </a:cubicBezTo>
                <a:cubicBezTo>
                  <a:pt x="5683616" y="554749"/>
                  <a:pt x="5760022" y="506896"/>
                  <a:pt x="5580756" y="553998"/>
                </a:cubicBezTo>
                <a:cubicBezTo>
                  <a:pt x="5401490" y="601100"/>
                  <a:pt x="5247858" y="511655"/>
                  <a:pt x="4984521" y="553998"/>
                </a:cubicBezTo>
                <a:cubicBezTo>
                  <a:pt x="4721184" y="596341"/>
                  <a:pt x="4607468" y="465614"/>
                  <a:pt x="4245190" y="553998"/>
                </a:cubicBezTo>
                <a:cubicBezTo>
                  <a:pt x="3882912" y="642382"/>
                  <a:pt x="3816291" y="519033"/>
                  <a:pt x="3648956" y="553998"/>
                </a:cubicBezTo>
                <a:cubicBezTo>
                  <a:pt x="3481621" y="588963"/>
                  <a:pt x="3431857" y="544733"/>
                  <a:pt x="3267366" y="553998"/>
                </a:cubicBezTo>
                <a:cubicBezTo>
                  <a:pt x="3102875" y="563263"/>
                  <a:pt x="2954665" y="500046"/>
                  <a:pt x="2814227" y="553998"/>
                </a:cubicBezTo>
                <a:cubicBezTo>
                  <a:pt x="2673789" y="607950"/>
                  <a:pt x="2435275" y="504742"/>
                  <a:pt x="2074896" y="553998"/>
                </a:cubicBezTo>
                <a:cubicBezTo>
                  <a:pt x="1714517" y="603254"/>
                  <a:pt x="1771277" y="525307"/>
                  <a:pt x="1478662" y="553998"/>
                </a:cubicBezTo>
                <a:cubicBezTo>
                  <a:pt x="1186047" y="582689"/>
                  <a:pt x="1158276" y="529022"/>
                  <a:pt x="1025523" y="553998"/>
                </a:cubicBezTo>
                <a:cubicBezTo>
                  <a:pt x="892770" y="578974"/>
                  <a:pt x="284259" y="487174"/>
                  <a:pt x="0" y="553998"/>
                </a:cubicBezTo>
                <a:cubicBezTo>
                  <a:pt x="-62435" y="279569"/>
                  <a:pt x="65205" y="1113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Is exactly the same score for </a:t>
            </a:r>
            <a:r>
              <a:rPr lang="en-GB" sz="3000" b="1" dirty="0"/>
              <a:t>“Friend Dear” </a:t>
            </a:r>
            <a:endParaRPr lang="en-GB" sz="3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D66948-C864-194F-470C-CE40F9862696}"/>
                  </a:ext>
                </a:extLst>
              </p:cNvPr>
              <p:cNvSpPr txBox="1"/>
              <p:nvPr/>
            </p:nvSpPr>
            <p:spPr>
              <a:xfrm>
                <a:off x="1913859" y="4898658"/>
                <a:ext cx="9093279" cy="477054"/>
              </a:xfrm>
              <a:custGeom>
                <a:avLst/>
                <a:gdLst>
                  <a:gd name="connsiteX0" fmla="*/ 0 w 9093279"/>
                  <a:gd name="connsiteY0" fmla="*/ 0 h 477054"/>
                  <a:gd name="connsiteX1" fmla="*/ 477397 w 9093279"/>
                  <a:gd name="connsiteY1" fmla="*/ 0 h 477054"/>
                  <a:gd name="connsiteX2" fmla="*/ 772929 w 9093279"/>
                  <a:gd name="connsiteY2" fmla="*/ 0 h 477054"/>
                  <a:gd name="connsiteX3" fmla="*/ 1523124 w 9093279"/>
                  <a:gd name="connsiteY3" fmla="*/ 0 h 477054"/>
                  <a:gd name="connsiteX4" fmla="*/ 2000521 w 9093279"/>
                  <a:gd name="connsiteY4" fmla="*/ 0 h 477054"/>
                  <a:gd name="connsiteX5" fmla="*/ 2477919 w 9093279"/>
                  <a:gd name="connsiteY5" fmla="*/ 0 h 477054"/>
                  <a:gd name="connsiteX6" fmla="*/ 3228114 w 9093279"/>
                  <a:gd name="connsiteY6" fmla="*/ 0 h 477054"/>
                  <a:gd name="connsiteX7" fmla="*/ 3614578 w 9093279"/>
                  <a:gd name="connsiteY7" fmla="*/ 0 h 477054"/>
                  <a:gd name="connsiteX8" fmla="*/ 4364774 w 9093279"/>
                  <a:gd name="connsiteY8" fmla="*/ 0 h 477054"/>
                  <a:gd name="connsiteX9" fmla="*/ 5114969 w 9093279"/>
                  <a:gd name="connsiteY9" fmla="*/ 0 h 477054"/>
                  <a:gd name="connsiteX10" fmla="*/ 5683299 w 9093279"/>
                  <a:gd name="connsiteY10" fmla="*/ 0 h 477054"/>
                  <a:gd name="connsiteX11" fmla="*/ 6433495 w 9093279"/>
                  <a:gd name="connsiteY11" fmla="*/ 0 h 477054"/>
                  <a:gd name="connsiteX12" fmla="*/ 6910892 w 9093279"/>
                  <a:gd name="connsiteY12" fmla="*/ 0 h 477054"/>
                  <a:gd name="connsiteX13" fmla="*/ 7388289 w 9093279"/>
                  <a:gd name="connsiteY13" fmla="*/ 0 h 477054"/>
                  <a:gd name="connsiteX14" fmla="*/ 8047552 w 9093279"/>
                  <a:gd name="connsiteY14" fmla="*/ 0 h 477054"/>
                  <a:gd name="connsiteX15" fmla="*/ 8524949 w 9093279"/>
                  <a:gd name="connsiteY15" fmla="*/ 0 h 477054"/>
                  <a:gd name="connsiteX16" fmla="*/ 9093279 w 9093279"/>
                  <a:gd name="connsiteY16" fmla="*/ 0 h 477054"/>
                  <a:gd name="connsiteX17" fmla="*/ 9093279 w 9093279"/>
                  <a:gd name="connsiteY17" fmla="*/ 477054 h 477054"/>
                  <a:gd name="connsiteX18" fmla="*/ 8434016 w 9093279"/>
                  <a:gd name="connsiteY18" fmla="*/ 477054 h 477054"/>
                  <a:gd name="connsiteX19" fmla="*/ 8138485 w 9093279"/>
                  <a:gd name="connsiteY19" fmla="*/ 477054 h 477054"/>
                  <a:gd name="connsiteX20" fmla="*/ 7752020 w 9093279"/>
                  <a:gd name="connsiteY20" fmla="*/ 477054 h 477054"/>
                  <a:gd name="connsiteX21" fmla="*/ 7001825 w 9093279"/>
                  <a:gd name="connsiteY21" fmla="*/ 477054 h 477054"/>
                  <a:gd name="connsiteX22" fmla="*/ 6433495 w 9093279"/>
                  <a:gd name="connsiteY22" fmla="*/ 477054 h 477054"/>
                  <a:gd name="connsiteX23" fmla="*/ 6047031 w 9093279"/>
                  <a:gd name="connsiteY23" fmla="*/ 477054 h 477054"/>
                  <a:gd name="connsiteX24" fmla="*/ 5478701 w 9093279"/>
                  <a:gd name="connsiteY24" fmla="*/ 477054 h 477054"/>
                  <a:gd name="connsiteX25" fmla="*/ 5183169 w 9093279"/>
                  <a:gd name="connsiteY25" fmla="*/ 477054 h 477054"/>
                  <a:gd name="connsiteX26" fmla="*/ 4887637 w 9093279"/>
                  <a:gd name="connsiteY26" fmla="*/ 477054 h 477054"/>
                  <a:gd name="connsiteX27" fmla="*/ 4319308 w 9093279"/>
                  <a:gd name="connsiteY27" fmla="*/ 477054 h 477054"/>
                  <a:gd name="connsiteX28" fmla="*/ 3932843 w 9093279"/>
                  <a:gd name="connsiteY28" fmla="*/ 477054 h 477054"/>
                  <a:gd name="connsiteX29" fmla="*/ 3273580 w 9093279"/>
                  <a:gd name="connsiteY29" fmla="*/ 477054 h 477054"/>
                  <a:gd name="connsiteX30" fmla="*/ 2887116 w 9093279"/>
                  <a:gd name="connsiteY30" fmla="*/ 477054 h 477054"/>
                  <a:gd name="connsiteX31" fmla="*/ 2227853 w 9093279"/>
                  <a:gd name="connsiteY31" fmla="*/ 477054 h 477054"/>
                  <a:gd name="connsiteX32" fmla="*/ 1932322 w 9093279"/>
                  <a:gd name="connsiteY32" fmla="*/ 477054 h 477054"/>
                  <a:gd name="connsiteX33" fmla="*/ 1273059 w 9093279"/>
                  <a:gd name="connsiteY33" fmla="*/ 477054 h 477054"/>
                  <a:gd name="connsiteX34" fmla="*/ 886595 w 9093279"/>
                  <a:gd name="connsiteY34" fmla="*/ 477054 h 477054"/>
                  <a:gd name="connsiteX35" fmla="*/ 591063 w 9093279"/>
                  <a:gd name="connsiteY35" fmla="*/ 477054 h 477054"/>
                  <a:gd name="connsiteX36" fmla="*/ 0 w 9093279"/>
                  <a:gd name="connsiteY36" fmla="*/ 477054 h 477054"/>
                  <a:gd name="connsiteX37" fmla="*/ 0 w 9093279"/>
                  <a:gd name="connsiteY37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93279" h="477054" extrusionOk="0">
                    <a:moveTo>
                      <a:pt x="0" y="0"/>
                    </a:moveTo>
                    <a:cubicBezTo>
                      <a:pt x="110613" y="-11240"/>
                      <a:pt x="340801" y="19290"/>
                      <a:pt x="477397" y="0"/>
                    </a:cubicBezTo>
                    <a:cubicBezTo>
                      <a:pt x="613993" y="-19290"/>
                      <a:pt x="663725" y="16144"/>
                      <a:pt x="772929" y="0"/>
                    </a:cubicBezTo>
                    <a:cubicBezTo>
                      <a:pt x="882133" y="-16144"/>
                      <a:pt x="1233767" y="87984"/>
                      <a:pt x="1523124" y="0"/>
                    </a:cubicBezTo>
                    <a:cubicBezTo>
                      <a:pt x="1812481" y="-87984"/>
                      <a:pt x="1806541" y="34312"/>
                      <a:pt x="2000521" y="0"/>
                    </a:cubicBezTo>
                    <a:cubicBezTo>
                      <a:pt x="2194501" y="-34312"/>
                      <a:pt x="2312068" y="27928"/>
                      <a:pt x="2477919" y="0"/>
                    </a:cubicBezTo>
                    <a:cubicBezTo>
                      <a:pt x="2643770" y="-27928"/>
                      <a:pt x="3067860" y="84246"/>
                      <a:pt x="3228114" y="0"/>
                    </a:cubicBezTo>
                    <a:cubicBezTo>
                      <a:pt x="3388369" y="-84246"/>
                      <a:pt x="3471386" y="33011"/>
                      <a:pt x="3614578" y="0"/>
                    </a:cubicBezTo>
                    <a:cubicBezTo>
                      <a:pt x="3757770" y="-33011"/>
                      <a:pt x="4187184" y="8494"/>
                      <a:pt x="4364774" y="0"/>
                    </a:cubicBezTo>
                    <a:cubicBezTo>
                      <a:pt x="4542364" y="-8494"/>
                      <a:pt x="4812639" y="54220"/>
                      <a:pt x="5114969" y="0"/>
                    </a:cubicBezTo>
                    <a:cubicBezTo>
                      <a:pt x="5417299" y="-54220"/>
                      <a:pt x="5546934" y="18858"/>
                      <a:pt x="5683299" y="0"/>
                    </a:cubicBezTo>
                    <a:cubicBezTo>
                      <a:pt x="5819664" y="-18858"/>
                      <a:pt x="6268822" y="21041"/>
                      <a:pt x="6433495" y="0"/>
                    </a:cubicBezTo>
                    <a:cubicBezTo>
                      <a:pt x="6598168" y="-21041"/>
                      <a:pt x="6814676" y="27864"/>
                      <a:pt x="6910892" y="0"/>
                    </a:cubicBezTo>
                    <a:cubicBezTo>
                      <a:pt x="7007108" y="-27864"/>
                      <a:pt x="7291240" y="9531"/>
                      <a:pt x="7388289" y="0"/>
                    </a:cubicBezTo>
                    <a:cubicBezTo>
                      <a:pt x="7485338" y="-9531"/>
                      <a:pt x="7854718" y="31462"/>
                      <a:pt x="8047552" y="0"/>
                    </a:cubicBezTo>
                    <a:cubicBezTo>
                      <a:pt x="8240386" y="-31462"/>
                      <a:pt x="8369476" y="28"/>
                      <a:pt x="8524949" y="0"/>
                    </a:cubicBezTo>
                    <a:cubicBezTo>
                      <a:pt x="8680422" y="-28"/>
                      <a:pt x="8884701" y="40529"/>
                      <a:pt x="9093279" y="0"/>
                    </a:cubicBezTo>
                    <a:cubicBezTo>
                      <a:pt x="9142551" y="141556"/>
                      <a:pt x="9048227" y="358732"/>
                      <a:pt x="9093279" y="477054"/>
                    </a:cubicBezTo>
                    <a:cubicBezTo>
                      <a:pt x="8765917" y="542910"/>
                      <a:pt x="8635884" y="421900"/>
                      <a:pt x="8434016" y="477054"/>
                    </a:cubicBezTo>
                    <a:cubicBezTo>
                      <a:pt x="8232148" y="532208"/>
                      <a:pt x="8231522" y="475838"/>
                      <a:pt x="8138485" y="477054"/>
                    </a:cubicBezTo>
                    <a:cubicBezTo>
                      <a:pt x="8045448" y="478270"/>
                      <a:pt x="7832941" y="473718"/>
                      <a:pt x="7752020" y="477054"/>
                    </a:cubicBezTo>
                    <a:cubicBezTo>
                      <a:pt x="7671099" y="480390"/>
                      <a:pt x="7154488" y="424010"/>
                      <a:pt x="7001825" y="477054"/>
                    </a:cubicBezTo>
                    <a:cubicBezTo>
                      <a:pt x="6849162" y="530098"/>
                      <a:pt x="6599288" y="415956"/>
                      <a:pt x="6433495" y="477054"/>
                    </a:cubicBezTo>
                    <a:cubicBezTo>
                      <a:pt x="6267702" y="538152"/>
                      <a:pt x="6181639" y="465375"/>
                      <a:pt x="6047031" y="477054"/>
                    </a:cubicBezTo>
                    <a:cubicBezTo>
                      <a:pt x="5912423" y="488733"/>
                      <a:pt x="5721982" y="413687"/>
                      <a:pt x="5478701" y="477054"/>
                    </a:cubicBezTo>
                    <a:cubicBezTo>
                      <a:pt x="5235420" y="540421"/>
                      <a:pt x="5272354" y="458799"/>
                      <a:pt x="5183169" y="477054"/>
                    </a:cubicBezTo>
                    <a:cubicBezTo>
                      <a:pt x="5093984" y="495309"/>
                      <a:pt x="5011544" y="472429"/>
                      <a:pt x="4887637" y="477054"/>
                    </a:cubicBezTo>
                    <a:cubicBezTo>
                      <a:pt x="4763730" y="481679"/>
                      <a:pt x="4532741" y="437749"/>
                      <a:pt x="4319308" y="477054"/>
                    </a:cubicBezTo>
                    <a:cubicBezTo>
                      <a:pt x="4105875" y="516359"/>
                      <a:pt x="4091981" y="432687"/>
                      <a:pt x="3932843" y="477054"/>
                    </a:cubicBezTo>
                    <a:cubicBezTo>
                      <a:pt x="3773705" y="521421"/>
                      <a:pt x="3439899" y="450405"/>
                      <a:pt x="3273580" y="477054"/>
                    </a:cubicBezTo>
                    <a:cubicBezTo>
                      <a:pt x="3107261" y="503703"/>
                      <a:pt x="2982750" y="436218"/>
                      <a:pt x="2887116" y="477054"/>
                    </a:cubicBezTo>
                    <a:cubicBezTo>
                      <a:pt x="2791482" y="517890"/>
                      <a:pt x="2538973" y="421357"/>
                      <a:pt x="2227853" y="477054"/>
                    </a:cubicBezTo>
                    <a:cubicBezTo>
                      <a:pt x="1916733" y="532751"/>
                      <a:pt x="2026610" y="470365"/>
                      <a:pt x="1932322" y="477054"/>
                    </a:cubicBezTo>
                    <a:cubicBezTo>
                      <a:pt x="1838034" y="483743"/>
                      <a:pt x="1512545" y="451908"/>
                      <a:pt x="1273059" y="477054"/>
                    </a:cubicBezTo>
                    <a:cubicBezTo>
                      <a:pt x="1033573" y="502200"/>
                      <a:pt x="971720" y="464978"/>
                      <a:pt x="886595" y="477054"/>
                    </a:cubicBezTo>
                    <a:cubicBezTo>
                      <a:pt x="801470" y="489130"/>
                      <a:pt x="715832" y="471121"/>
                      <a:pt x="591063" y="477054"/>
                    </a:cubicBezTo>
                    <a:cubicBezTo>
                      <a:pt x="466294" y="482987"/>
                      <a:pt x="241033" y="411515"/>
                      <a:pt x="0" y="477054"/>
                    </a:cubicBezTo>
                    <a:cubicBezTo>
                      <a:pt x="-28395" y="295192"/>
                      <a:pt x="9752" y="235845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𝑭𝒓𝒊𝒆𝒏𝒅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D66948-C864-194F-470C-CE40F986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9" y="4898658"/>
                <a:ext cx="9093279" cy="477054"/>
              </a:xfrm>
              <a:prstGeom prst="rect">
                <a:avLst/>
              </a:prstGeom>
              <a:blipFill>
                <a:blip r:embed="rId11"/>
                <a:stretch>
                  <a:fillRect l="-139" r="-139" b="-17949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093279"/>
                          <a:gd name="connsiteY0" fmla="*/ 0 h 477054"/>
                          <a:gd name="connsiteX1" fmla="*/ 477397 w 9093279"/>
                          <a:gd name="connsiteY1" fmla="*/ 0 h 477054"/>
                          <a:gd name="connsiteX2" fmla="*/ 772929 w 9093279"/>
                          <a:gd name="connsiteY2" fmla="*/ 0 h 477054"/>
                          <a:gd name="connsiteX3" fmla="*/ 1523124 w 9093279"/>
                          <a:gd name="connsiteY3" fmla="*/ 0 h 477054"/>
                          <a:gd name="connsiteX4" fmla="*/ 2000521 w 9093279"/>
                          <a:gd name="connsiteY4" fmla="*/ 0 h 477054"/>
                          <a:gd name="connsiteX5" fmla="*/ 2477919 w 9093279"/>
                          <a:gd name="connsiteY5" fmla="*/ 0 h 477054"/>
                          <a:gd name="connsiteX6" fmla="*/ 3228114 w 9093279"/>
                          <a:gd name="connsiteY6" fmla="*/ 0 h 477054"/>
                          <a:gd name="connsiteX7" fmla="*/ 3614578 w 9093279"/>
                          <a:gd name="connsiteY7" fmla="*/ 0 h 477054"/>
                          <a:gd name="connsiteX8" fmla="*/ 4364774 w 9093279"/>
                          <a:gd name="connsiteY8" fmla="*/ 0 h 477054"/>
                          <a:gd name="connsiteX9" fmla="*/ 5114969 w 9093279"/>
                          <a:gd name="connsiteY9" fmla="*/ 0 h 477054"/>
                          <a:gd name="connsiteX10" fmla="*/ 5683299 w 9093279"/>
                          <a:gd name="connsiteY10" fmla="*/ 0 h 477054"/>
                          <a:gd name="connsiteX11" fmla="*/ 6433495 w 9093279"/>
                          <a:gd name="connsiteY11" fmla="*/ 0 h 477054"/>
                          <a:gd name="connsiteX12" fmla="*/ 6910892 w 9093279"/>
                          <a:gd name="connsiteY12" fmla="*/ 0 h 477054"/>
                          <a:gd name="connsiteX13" fmla="*/ 7388289 w 9093279"/>
                          <a:gd name="connsiteY13" fmla="*/ 0 h 477054"/>
                          <a:gd name="connsiteX14" fmla="*/ 8047552 w 9093279"/>
                          <a:gd name="connsiteY14" fmla="*/ 0 h 477054"/>
                          <a:gd name="connsiteX15" fmla="*/ 8524949 w 9093279"/>
                          <a:gd name="connsiteY15" fmla="*/ 0 h 477054"/>
                          <a:gd name="connsiteX16" fmla="*/ 9093279 w 9093279"/>
                          <a:gd name="connsiteY16" fmla="*/ 0 h 477054"/>
                          <a:gd name="connsiteX17" fmla="*/ 9093279 w 9093279"/>
                          <a:gd name="connsiteY17" fmla="*/ 477054 h 477054"/>
                          <a:gd name="connsiteX18" fmla="*/ 8434016 w 9093279"/>
                          <a:gd name="connsiteY18" fmla="*/ 477054 h 477054"/>
                          <a:gd name="connsiteX19" fmla="*/ 8138485 w 9093279"/>
                          <a:gd name="connsiteY19" fmla="*/ 477054 h 477054"/>
                          <a:gd name="connsiteX20" fmla="*/ 7752020 w 9093279"/>
                          <a:gd name="connsiteY20" fmla="*/ 477054 h 477054"/>
                          <a:gd name="connsiteX21" fmla="*/ 7001825 w 9093279"/>
                          <a:gd name="connsiteY21" fmla="*/ 477054 h 477054"/>
                          <a:gd name="connsiteX22" fmla="*/ 6433495 w 9093279"/>
                          <a:gd name="connsiteY22" fmla="*/ 477054 h 477054"/>
                          <a:gd name="connsiteX23" fmla="*/ 6047031 w 9093279"/>
                          <a:gd name="connsiteY23" fmla="*/ 477054 h 477054"/>
                          <a:gd name="connsiteX24" fmla="*/ 5478701 w 9093279"/>
                          <a:gd name="connsiteY24" fmla="*/ 477054 h 477054"/>
                          <a:gd name="connsiteX25" fmla="*/ 5183169 w 9093279"/>
                          <a:gd name="connsiteY25" fmla="*/ 477054 h 477054"/>
                          <a:gd name="connsiteX26" fmla="*/ 4887637 w 9093279"/>
                          <a:gd name="connsiteY26" fmla="*/ 477054 h 477054"/>
                          <a:gd name="connsiteX27" fmla="*/ 4319308 w 9093279"/>
                          <a:gd name="connsiteY27" fmla="*/ 477054 h 477054"/>
                          <a:gd name="connsiteX28" fmla="*/ 3932843 w 9093279"/>
                          <a:gd name="connsiteY28" fmla="*/ 477054 h 477054"/>
                          <a:gd name="connsiteX29" fmla="*/ 3273580 w 9093279"/>
                          <a:gd name="connsiteY29" fmla="*/ 477054 h 477054"/>
                          <a:gd name="connsiteX30" fmla="*/ 2887116 w 9093279"/>
                          <a:gd name="connsiteY30" fmla="*/ 477054 h 477054"/>
                          <a:gd name="connsiteX31" fmla="*/ 2227853 w 9093279"/>
                          <a:gd name="connsiteY31" fmla="*/ 477054 h 477054"/>
                          <a:gd name="connsiteX32" fmla="*/ 1932322 w 9093279"/>
                          <a:gd name="connsiteY32" fmla="*/ 477054 h 477054"/>
                          <a:gd name="connsiteX33" fmla="*/ 1273059 w 9093279"/>
                          <a:gd name="connsiteY33" fmla="*/ 477054 h 477054"/>
                          <a:gd name="connsiteX34" fmla="*/ 886595 w 9093279"/>
                          <a:gd name="connsiteY34" fmla="*/ 477054 h 477054"/>
                          <a:gd name="connsiteX35" fmla="*/ 591063 w 9093279"/>
                          <a:gd name="connsiteY35" fmla="*/ 477054 h 477054"/>
                          <a:gd name="connsiteX36" fmla="*/ 0 w 9093279"/>
                          <a:gd name="connsiteY36" fmla="*/ 477054 h 477054"/>
                          <a:gd name="connsiteX37" fmla="*/ 0 w 9093279"/>
                          <a:gd name="connsiteY37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9093279" h="477054" extrusionOk="0">
                            <a:moveTo>
                              <a:pt x="0" y="0"/>
                            </a:moveTo>
                            <a:cubicBezTo>
                              <a:pt x="110613" y="-11240"/>
                              <a:pt x="340801" y="19290"/>
                              <a:pt x="477397" y="0"/>
                            </a:cubicBezTo>
                            <a:cubicBezTo>
                              <a:pt x="613993" y="-19290"/>
                              <a:pt x="663725" y="16144"/>
                              <a:pt x="772929" y="0"/>
                            </a:cubicBezTo>
                            <a:cubicBezTo>
                              <a:pt x="882133" y="-16144"/>
                              <a:pt x="1233767" y="87984"/>
                              <a:pt x="1523124" y="0"/>
                            </a:cubicBezTo>
                            <a:cubicBezTo>
                              <a:pt x="1812481" y="-87984"/>
                              <a:pt x="1806541" y="34312"/>
                              <a:pt x="2000521" y="0"/>
                            </a:cubicBezTo>
                            <a:cubicBezTo>
                              <a:pt x="2194501" y="-34312"/>
                              <a:pt x="2312068" y="27928"/>
                              <a:pt x="2477919" y="0"/>
                            </a:cubicBezTo>
                            <a:cubicBezTo>
                              <a:pt x="2643770" y="-27928"/>
                              <a:pt x="3067860" y="84246"/>
                              <a:pt x="3228114" y="0"/>
                            </a:cubicBezTo>
                            <a:cubicBezTo>
                              <a:pt x="3388369" y="-84246"/>
                              <a:pt x="3471386" y="33011"/>
                              <a:pt x="3614578" y="0"/>
                            </a:cubicBezTo>
                            <a:cubicBezTo>
                              <a:pt x="3757770" y="-33011"/>
                              <a:pt x="4187184" y="8494"/>
                              <a:pt x="4364774" y="0"/>
                            </a:cubicBezTo>
                            <a:cubicBezTo>
                              <a:pt x="4542364" y="-8494"/>
                              <a:pt x="4812639" y="54220"/>
                              <a:pt x="5114969" y="0"/>
                            </a:cubicBezTo>
                            <a:cubicBezTo>
                              <a:pt x="5417299" y="-54220"/>
                              <a:pt x="5546934" y="18858"/>
                              <a:pt x="5683299" y="0"/>
                            </a:cubicBezTo>
                            <a:cubicBezTo>
                              <a:pt x="5819664" y="-18858"/>
                              <a:pt x="6268822" y="21041"/>
                              <a:pt x="6433495" y="0"/>
                            </a:cubicBezTo>
                            <a:cubicBezTo>
                              <a:pt x="6598168" y="-21041"/>
                              <a:pt x="6814676" y="27864"/>
                              <a:pt x="6910892" y="0"/>
                            </a:cubicBezTo>
                            <a:cubicBezTo>
                              <a:pt x="7007108" y="-27864"/>
                              <a:pt x="7291240" y="9531"/>
                              <a:pt x="7388289" y="0"/>
                            </a:cubicBezTo>
                            <a:cubicBezTo>
                              <a:pt x="7485338" y="-9531"/>
                              <a:pt x="7854718" y="31462"/>
                              <a:pt x="8047552" y="0"/>
                            </a:cubicBezTo>
                            <a:cubicBezTo>
                              <a:pt x="8240386" y="-31462"/>
                              <a:pt x="8369476" y="28"/>
                              <a:pt x="8524949" y="0"/>
                            </a:cubicBezTo>
                            <a:cubicBezTo>
                              <a:pt x="8680422" y="-28"/>
                              <a:pt x="8884701" y="40529"/>
                              <a:pt x="9093279" y="0"/>
                            </a:cubicBezTo>
                            <a:cubicBezTo>
                              <a:pt x="9142551" y="141556"/>
                              <a:pt x="9048227" y="358732"/>
                              <a:pt x="9093279" y="477054"/>
                            </a:cubicBezTo>
                            <a:cubicBezTo>
                              <a:pt x="8765917" y="542910"/>
                              <a:pt x="8635884" y="421900"/>
                              <a:pt x="8434016" y="477054"/>
                            </a:cubicBezTo>
                            <a:cubicBezTo>
                              <a:pt x="8232148" y="532208"/>
                              <a:pt x="8231522" y="475838"/>
                              <a:pt x="8138485" y="477054"/>
                            </a:cubicBezTo>
                            <a:cubicBezTo>
                              <a:pt x="8045448" y="478270"/>
                              <a:pt x="7832941" y="473718"/>
                              <a:pt x="7752020" y="477054"/>
                            </a:cubicBezTo>
                            <a:cubicBezTo>
                              <a:pt x="7671099" y="480390"/>
                              <a:pt x="7154488" y="424010"/>
                              <a:pt x="7001825" y="477054"/>
                            </a:cubicBezTo>
                            <a:cubicBezTo>
                              <a:pt x="6849162" y="530098"/>
                              <a:pt x="6599288" y="415956"/>
                              <a:pt x="6433495" y="477054"/>
                            </a:cubicBezTo>
                            <a:cubicBezTo>
                              <a:pt x="6267702" y="538152"/>
                              <a:pt x="6181639" y="465375"/>
                              <a:pt x="6047031" y="477054"/>
                            </a:cubicBezTo>
                            <a:cubicBezTo>
                              <a:pt x="5912423" y="488733"/>
                              <a:pt x="5721982" y="413687"/>
                              <a:pt x="5478701" y="477054"/>
                            </a:cubicBezTo>
                            <a:cubicBezTo>
                              <a:pt x="5235420" y="540421"/>
                              <a:pt x="5272354" y="458799"/>
                              <a:pt x="5183169" y="477054"/>
                            </a:cubicBezTo>
                            <a:cubicBezTo>
                              <a:pt x="5093984" y="495309"/>
                              <a:pt x="5011544" y="472429"/>
                              <a:pt x="4887637" y="477054"/>
                            </a:cubicBezTo>
                            <a:cubicBezTo>
                              <a:pt x="4763730" y="481679"/>
                              <a:pt x="4532741" y="437749"/>
                              <a:pt x="4319308" y="477054"/>
                            </a:cubicBezTo>
                            <a:cubicBezTo>
                              <a:pt x="4105875" y="516359"/>
                              <a:pt x="4091981" y="432687"/>
                              <a:pt x="3932843" y="477054"/>
                            </a:cubicBezTo>
                            <a:cubicBezTo>
                              <a:pt x="3773705" y="521421"/>
                              <a:pt x="3439899" y="450405"/>
                              <a:pt x="3273580" y="477054"/>
                            </a:cubicBezTo>
                            <a:cubicBezTo>
                              <a:pt x="3107261" y="503703"/>
                              <a:pt x="2982750" y="436218"/>
                              <a:pt x="2887116" y="477054"/>
                            </a:cubicBezTo>
                            <a:cubicBezTo>
                              <a:pt x="2791482" y="517890"/>
                              <a:pt x="2538973" y="421357"/>
                              <a:pt x="2227853" y="477054"/>
                            </a:cubicBezTo>
                            <a:cubicBezTo>
                              <a:pt x="1916733" y="532751"/>
                              <a:pt x="2026610" y="470365"/>
                              <a:pt x="1932322" y="477054"/>
                            </a:cubicBezTo>
                            <a:cubicBezTo>
                              <a:pt x="1838034" y="483743"/>
                              <a:pt x="1512545" y="451908"/>
                              <a:pt x="1273059" y="477054"/>
                            </a:cubicBezTo>
                            <a:cubicBezTo>
                              <a:pt x="1033573" y="502200"/>
                              <a:pt x="971720" y="464978"/>
                              <a:pt x="886595" y="477054"/>
                            </a:cubicBezTo>
                            <a:cubicBezTo>
                              <a:pt x="801470" y="489130"/>
                              <a:pt x="715832" y="471121"/>
                              <a:pt x="591063" y="477054"/>
                            </a:cubicBezTo>
                            <a:cubicBezTo>
                              <a:pt x="466294" y="482987"/>
                              <a:pt x="241033" y="411515"/>
                              <a:pt x="0" y="477054"/>
                            </a:cubicBezTo>
                            <a:cubicBezTo>
                              <a:pt x="-28395" y="295192"/>
                              <a:pt x="9752" y="2358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3853B-1F3B-7804-8638-8822BE7A1981}"/>
                  </a:ext>
                </a:extLst>
              </p:cNvPr>
              <p:cNvSpPr txBox="1"/>
              <p:nvPr/>
            </p:nvSpPr>
            <p:spPr>
              <a:xfrm>
                <a:off x="1913860" y="5445919"/>
                <a:ext cx="9093279" cy="477054"/>
              </a:xfrm>
              <a:custGeom>
                <a:avLst/>
                <a:gdLst>
                  <a:gd name="connsiteX0" fmla="*/ 0 w 9093279"/>
                  <a:gd name="connsiteY0" fmla="*/ 0 h 477054"/>
                  <a:gd name="connsiteX1" fmla="*/ 477397 w 9093279"/>
                  <a:gd name="connsiteY1" fmla="*/ 0 h 477054"/>
                  <a:gd name="connsiteX2" fmla="*/ 772929 w 9093279"/>
                  <a:gd name="connsiteY2" fmla="*/ 0 h 477054"/>
                  <a:gd name="connsiteX3" fmla="*/ 1523124 w 9093279"/>
                  <a:gd name="connsiteY3" fmla="*/ 0 h 477054"/>
                  <a:gd name="connsiteX4" fmla="*/ 2000521 w 9093279"/>
                  <a:gd name="connsiteY4" fmla="*/ 0 h 477054"/>
                  <a:gd name="connsiteX5" fmla="*/ 2477919 w 9093279"/>
                  <a:gd name="connsiteY5" fmla="*/ 0 h 477054"/>
                  <a:gd name="connsiteX6" fmla="*/ 3228114 w 9093279"/>
                  <a:gd name="connsiteY6" fmla="*/ 0 h 477054"/>
                  <a:gd name="connsiteX7" fmla="*/ 3614578 w 9093279"/>
                  <a:gd name="connsiteY7" fmla="*/ 0 h 477054"/>
                  <a:gd name="connsiteX8" fmla="*/ 4364774 w 9093279"/>
                  <a:gd name="connsiteY8" fmla="*/ 0 h 477054"/>
                  <a:gd name="connsiteX9" fmla="*/ 5114969 w 9093279"/>
                  <a:gd name="connsiteY9" fmla="*/ 0 h 477054"/>
                  <a:gd name="connsiteX10" fmla="*/ 5683299 w 9093279"/>
                  <a:gd name="connsiteY10" fmla="*/ 0 h 477054"/>
                  <a:gd name="connsiteX11" fmla="*/ 6433495 w 9093279"/>
                  <a:gd name="connsiteY11" fmla="*/ 0 h 477054"/>
                  <a:gd name="connsiteX12" fmla="*/ 6910892 w 9093279"/>
                  <a:gd name="connsiteY12" fmla="*/ 0 h 477054"/>
                  <a:gd name="connsiteX13" fmla="*/ 7388289 w 9093279"/>
                  <a:gd name="connsiteY13" fmla="*/ 0 h 477054"/>
                  <a:gd name="connsiteX14" fmla="*/ 8047552 w 9093279"/>
                  <a:gd name="connsiteY14" fmla="*/ 0 h 477054"/>
                  <a:gd name="connsiteX15" fmla="*/ 8524949 w 9093279"/>
                  <a:gd name="connsiteY15" fmla="*/ 0 h 477054"/>
                  <a:gd name="connsiteX16" fmla="*/ 9093279 w 9093279"/>
                  <a:gd name="connsiteY16" fmla="*/ 0 h 477054"/>
                  <a:gd name="connsiteX17" fmla="*/ 9093279 w 9093279"/>
                  <a:gd name="connsiteY17" fmla="*/ 477054 h 477054"/>
                  <a:gd name="connsiteX18" fmla="*/ 8434016 w 9093279"/>
                  <a:gd name="connsiteY18" fmla="*/ 477054 h 477054"/>
                  <a:gd name="connsiteX19" fmla="*/ 8138485 w 9093279"/>
                  <a:gd name="connsiteY19" fmla="*/ 477054 h 477054"/>
                  <a:gd name="connsiteX20" fmla="*/ 7752020 w 9093279"/>
                  <a:gd name="connsiteY20" fmla="*/ 477054 h 477054"/>
                  <a:gd name="connsiteX21" fmla="*/ 7001825 w 9093279"/>
                  <a:gd name="connsiteY21" fmla="*/ 477054 h 477054"/>
                  <a:gd name="connsiteX22" fmla="*/ 6433495 w 9093279"/>
                  <a:gd name="connsiteY22" fmla="*/ 477054 h 477054"/>
                  <a:gd name="connsiteX23" fmla="*/ 6047031 w 9093279"/>
                  <a:gd name="connsiteY23" fmla="*/ 477054 h 477054"/>
                  <a:gd name="connsiteX24" fmla="*/ 5478701 w 9093279"/>
                  <a:gd name="connsiteY24" fmla="*/ 477054 h 477054"/>
                  <a:gd name="connsiteX25" fmla="*/ 5183169 w 9093279"/>
                  <a:gd name="connsiteY25" fmla="*/ 477054 h 477054"/>
                  <a:gd name="connsiteX26" fmla="*/ 4887637 w 9093279"/>
                  <a:gd name="connsiteY26" fmla="*/ 477054 h 477054"/>
                  <a:gd name="connsiteX27" fmla="*/ 4319308 w 9093279"/>
                  <a:gd name="connsiteY27" fmla="*/ 477054 h 477054"/>
                  <a:gd name="connsiteX28" fmla="*/ 3932843 w 9093279"/>
                  <a:gd name="connsiteY28" fmla="*/ 477054 h 477054"/>
                  <a:gd name="connsiteX29" fmla="*/ 3273580 w 9093279"/>
                  <a:gd name="connsiteY29" fmla="*/ 477054 h 477054"/>
                  <a:gd name="connsiteX30" fmla="*/ 2887116 w 9093279"/>
                  <a:gd name="connsiteY30" fmla="*/ 477054 h 477054"/>
                  <a:gd name="connsiteX31" fmla="*/ 2227853 w 9093279"/>
                  <a:gd name="connsiteY31" fmla="*/ 477054 h 477054"/>
                  <a:gd name="connsiteX32" fmla="*/ 1932322 w 9093279"/>
                  <a:gd name="connsiteY32" fmla="*/ 477054 h 477054"/>
                  <a:gd name="connsiteX33" fmla="*/ 1273059 w 9093279"/>
                  <a:gd name="connsiteY33" fmla="*/ 477054 h 477054"/>
                  <a:gd name="connsiteX34" fmla="*/ 886595 w 9093279"/>
                  <a:gd name="connsiteY34" fmla="*/ 477054 h 477054"/>
                  <a:gd name="connsiteX35" fmla="*/ 591063 w 9093279"/>
                  <a:gd name="connsiteY35" fmla="*/ 477054 h 477054"/>
                  <a:gd name="connsiteX36" fmla="*/ 0 w 9093279"/>
                  <a:gd name="connsiteY36" fmla="*/ 477054 h 477054"/>
                  <a:gd name="connsiteX37" fmla="*/ 0 w 9093279"/>
                  <a:gd name="connsiteY37" fmla="*/ 0 h 47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93279" h="477054" extrusionOk="0">
                    <a:moveTo>
                      <a:pt x="0" y="0"/>
                    </a:moveTo>
                    <a:cubicBezTo>
                      <a:pt x="110613" y="-11240"/>
                      <a:pt x="340801" y="19290"/>
                      <a:pt x="477397" y="0"/>
                    </a:cubicBezTo>
                    <a:cubicBezTo>
                      <a:pt x="613993" y="-19290"/>
                      <a:pt x="663725" y="16144"/>
                      <a:pt x="772929" y="0"/>
                    </a:cubicBezTo>
                    <a:cubicBezTo>
                      <a:pt x="882133" y="-16144"/>
                      <a:pt x="1233767" y="87984"/>
                      <a:pt x="1523124" y="0"/>
                    </a:cubicBezTo>
                    <a:cubicBezTo>
                      <a:pt x="1812481" y="-87984"/>
                      <a:pt x="1806541" y="34312"/>
                      <a:pt x="2000521" y="0"/>
                    </a:cubicBezTo>
                    <a:cubicBezTo>
                      <a:pt x="2194501" y="-34312"/>
                      <a:pt x="2312068" y="27928"/>
                      <a:pt x="2477919" y="0"/>
                    </a:cubicBezTo>
                    <a:cubicBezTo>
                      <a:pt x="2643770" y="-27928"/>
                      <a:pt x="3067860" y="84246"/>
                      <a:pt x="3228114" y="0"/>
                    </a:cubicBezTo>
                    <a:cubicBezTo>
                      <a:pt x="3388369" y="-84246"/>
                      <a:pt x="3471386" y="33011"/>
                      <a:pt x="3614578" y="0"/>
                    </a:cubicBezTo>
                    <a:cubicBezTo>
                      <a:pt x="3757770" y="-33011"/>
                      <a:pt x="4187184" y="8494"/>
                      <a:pt x="4364774" y="0"/>
                    </a:cubicBezTo>
                    <a:cubicBezTo>
                      <a:pt x="4542364" y="-8494"/>
                      <a:pt x="4812639" y="54220"/>
                      <a:pt x="5114969" y="0"/>
                    </a:cubicBezTo>
                    <a:cubicBezTo>
                      <a:pt x="5417299" y="-54220"/>
                      <a:pt x="5546934" y="18858"/>
                      <a:pt x="5683299" y="0"/>
                    </a:cubicBezTo>
                    <a:cubicBezTo>
                      <a:pt x="5819664" y="-18858"/>
                      <a:pt x="6268822" y="21041"/>
                      <a:pt x="6433495" y="0"/>
                    </a:cubicBezTo>
                    <a:cubicBezTo>
                      <a:pt x="6598168" y="-21041"/>
                      <a:pt x="6814676" y="27864"/>
                      <a:pt x="6910892" y="0"/>
                    </a:cubicBezTo>
                    <a:cubicBezTo>
                      <a:pt x="7007108" y="-27864"/>
                      <a:pt x="7291240" y="9531"/>
                      <a:pt x="7388289" y="0"/>
                    </a:cubicBezTo>
                    <a:cubicBezTo>
                      <a:pt x="7485338" y="-9531"/>
                      <a:pt x="7854718" y="31462"/>
                      <a:pt x="8047552" y="0"/>
                    </a:cubicBezTo>
                    <a:cubicBezTo>
                      <a:pt x="8240386" y="-31462"/>
                      <a:pt x="8369476" y="28"/>
                      <a:pt x="8524949" y="0"/>
                    </a:cubicBezTo>
                    <a:cubicBezTo>
                      <a:pt x="8680422" y="-28"/>
                      <a:pt x="8884701" y="40529"/>
                      <a:pt x="9093279" y="0"/>
                    </a:cubicBezTo>
                    <a:cubicBezTo>
                      <a:pt x="9142551" y="141556"/>
                      <a:pt x="9048227" y="358732"/>
                      <a:pt x="9093279" y="477054"/>
                    </a:cubicBezTo>
                    <a:cubicBezTo>
                      <a:pt x="8765917" y="542910"/>
                      <a:pt x="8635884" y="421900"/>
                      <a:pt x="8434016" y="477054"/>
                    </a:cubicBezTo>
                    <a:cubicBezTo>
                      <a:pt x="8232148" y="532208"/>
                      <a:pt x="8231522" y="475838"/>
                      <a:pt x="8138485" y="477054"/>
                    </a:cubicBezTo>
                    <a:cubicBezTo>
                      <a:pt x="8045448" y="478270"/>
                      <a:pt x="7832941" y="473718"/>
                      <a:pt x="7752020" y="477054"/>
                    </a:cubicBezTo>
                    <a:cubicBezTo>
                      <a:pt x="7671099" y="480390"/>
                      <a:pt x="7154488" y="424010"/>
                      <a:pt x="7001825" y="477054"/>
                    </a:cubicBezTo>
                    <a:cubicBezTo>
                      <a:pt x="6849162" y="530098"/>
                      <a:pt x="6599288" y="415956"/>
                      <a:pt x="6433495" y="477054"/>
                    </a:cubicBezTo>
                    <a:cubicBezTo>
                      <a:pt x="6267702" y="538152"/>
                      <a:pt x="6181639" y="465375"/>
                      <a:pt x="6047031" y="477054"/>
                    </a:cubicBezTo>
                    <a:cubicBezTo>
                      <a:pt x="5912423" y="488733"/>
                      <a:pt x="5721982" y="413687"/>
                      <a:pt x="5478701" y="477054"/>
                    </a:cubicBezTo>
                    <a:cubicBezTo>
                      <a:pt x="5235420" y="540421"/>
                      <a:pt x="5272354" y="458799"/>
                      <a:pt x="5183169" y="477054"/>
                    </a:cubicBezTo>
                    <a:cubicBezTo>
                      <a:pt x="5093984" y="495309"/>
                      <a:pt x="5011544" y="472429"/>
                      <a:pt x="4887637" y="477054"/>
                    </a:cubicBezTo>
                    <a:cubicBezTo>
                      <a:pt x="4763730" y="481679"/>
                      <a:pt x="4532741" y="437749"/>
                      <a:pt x="4319308" y="477054"/>
                    </a:cubicBezTo>
                    <a:cubicBezTo>
                      <a:pt x="4105875" y="516359"/>
                      <a:pt x="4091981" y="432687"/>
                      <a:pt x="3932843" y="477054"/>
                    </a:cubicBezTo>
                    <a:cubicBezTo>
                      <a:pt x="3773705" y="521421"/>
                      <a:pt x="3439899" y="450405"/>
                      <a:pt x="3273580" y="477054"/>
                    </a:cubicBezTo>
                    <a:cubicBezTo>
                      <a:pt x="3107261" y="503703"/>
                      <a:pt x="2982750" y="436218"/>
                      <a:pt x="2887116" y="477054"/>
                    </a:cubicBezTo>
                    <a:cubicBezTo>
                      <a:pt x="2791482" y="517890"/>
                      <a:pt x="2538973" y="421357"/>
                      <a:pt x="2227853" y="477054"/>
                    </a:cubicBezTo>
                    <a:cubicBezTo>
                      <a:pt x="1916733" y="532751"/>
                      <a:pt x="2026610" y="470365"/>
                      <a:pt x="1932322" y="477054"/>
                    </a:cubicBezTo>
                    <a:cubicBezTo>
                      <a:pt x="1838034" y="483743"/>
                      <a:pt x="1512545" y="451908"/>
                      <a:pt x="1273059" y="477054"/>
                    </a:cubicBezTo>
                    <a:cubicBezTo>
                      <a:pt x="1033573" y="502200"/>
                      <a:pt x="971720" y="464978"/>
                      <a:pt x="886595" y="477054"/>
                    </a:cubicBezTo>
                    <a:cubicBezTo>
                      <a:pt x="801470" y="489130"/>
                      <a:pt x="715832" y="471121"/>
                      <a:pt x="591063" y="477054"/>
                    </a:cubicBezTo>
                    <a:cubicBezTo>
                      <a:pt x="466294" y="482987"/>
                      <a:pt x="241033" y="411515"/>
                      <a:pt x="0" y="477054"/>
                    </a:cubicBezTo>
                    <a:cubicBezTo>
                      <a:pt x="-28395" y="295192"/>
                      <a:pt x="9752" y="235845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𝑵𝒐𝒓𝒎𝒂𝒍</m:t>
                          </m:r>
                        </m:e>
                      </m:d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𝒓𝒊𝒆𝒏𝒅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1" i="1">
                              <a:latin typeface="Cambria Math" panose="02040503050406030204" pitchFamily="18" charset="0"/>
                            </a:rPr>
                            <m:t>𝑫𝒆𝒂𝒓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5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3853B-1F3B-7804-8638-8822BE7A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60" y="5445919"/>
                <a:ext cx="9093279" cy="477054"/>
              </a:xfrm>
              <a:prstGeom prst="rect">
                <a:avLst/>
              </a:prstGeom>
              <a:blipFill>
                <a:blip r:embed="rId12"/>
                <a:stretch>
                  <a:fillRect l="-139" r="-139" b="-17949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093279"/>
                          <a:gd name="connsiteY0" fmla="*/ 0 h 477054"/>
                          <a:gd name="connsiteX1" fmla="*/ 477397 w 9093279"/>
                          <a:gd name="connsiteY1" fmla="*/ 0 h 477054"/>
                          <a:gd name="connsiteX2" fmla="*/ 772929 w 9093279"/>
                          <a:gd name="connsiteY2" fmla="*/ 0 h 477054"/>
                          <a:gd name="connsiteX3" fmla="*/ 1523124 w 9093279"/>
                          <a:gd name="connsiteY3" fmla="*/ 0 h 477054"/>
                          <a:gd name="connsiteX4" fmla="*/ 2000521 w 9093279"/>
                          <a:gd name="connsiteY4" fmla="*/ 0 h 477054"/>
                          <a:gd name="connsiteX5" fmla="*/ 2477919 w 9093279"/>
                          <a:gd name="connsiteY5" fmla="*/ 0 h 477054"/>
                          <a:gd name="connsiteX6" fmla="*/ 3228114 w 9093279"/>
                          <a:gd name="connsiteY6" fmla="*/ 0 h 477054"/>
                          <a:gd name="connsiteX7" fmla="*/ 3614578 w 9093279"/>
                          <a:gd name="connsiteY7" fmla="*/ 0 h 477054"/>
                          <a:gd name="connsiteX8" fmla="*/ 4364774 w 9093279"/>
                          <a:gd name="connsiteY8" fmla="*/ 0 h 477054"/>
                          <a:gd name="connsiteX9" fmla="*/ 5114969 w 9093279"/>
                          <a:gd name="connsiteY9" fmla="*/ 0 h 477054"/>
                          <a:gd name="connsiteX10" fmla="*/ 5683299 w 9093279"/>
                          <a:gd name="connsiteY10" fmla="*/ 0 h 477054"/>
                          <a:gd name="connsiteX11" fmla="*/ 6433495 w 9093279"/>
                          <a:gd name="connsiteY11" fmla="*/ 0 h 477054"/>
                          <a:gd name="connsiteX12" fmla="*/ 6910892 w 9093279"/>
                          <a:gd name="connsiteY12" fmla="*/ 0 h 477054"/>
                          <a:gd name="connsiteX13" fmla="*/ 7388289 w 9093279"/>
                          <a:gd name="connsiteY13" fmla="*/ 0 h 477054"/>
                          <a:gd name="connsiteX14" fmla="*/ 8047552 w 9093279"/>
                          <a:gd name="connsiteY14" fmla="*/ 0 h 477054"/>
                          <a:gd name="connsiteX15" fmla="*/ 8524949 w 9093279"/>
                          <a:gd name="connsiteY15" fmla="*/ 0 h 477054"/>
                          <a:gd name="connsiteX16" fmla="*/ 9093279 w 9093279"/>
                          <a:gd name="connsiteY16" fmla="*/ 0 h 477054"/>
                          <a:gd name="connsiteX17" fmla="*/ 9093279 w 9093279"/>
                          <a:gd name="connsiteY17" fmla="*/ 477054 h 477054"/>
                          <a:gd name="connsiteX18" fmla="*/ 8434016 w 9093279"/>
                          <a:gd name="connsiteY18" fmla="*/ 477054 h 477054"/>
                          <a:gd name="connsiteX19" fmla="*/ 8138485 w 9093279"/>
                          <a:gd name="connsiteY19" fmla="*/ 477054 h 477054"/>
                          <a:gd name="connsiteX20" fmla="*/ 7752020 w 9093279"/>
                          <a:gd name="connsiteY20" fmla="*/ 477054 h 477054"/>
                          <a:gd name="connsiteX21" fmla="*/ 7001825 w 9093279"/>
                          <a:gd name="connsiteY21" fmla="*/ 477054 h 477054"/>
                          <a:gd name="connsiteX22" fmla="*/ 6433495 w 9093279"/>
                          <a:gd name="connsiteY22" fmla="*/ 477054 h 477054"/>
                          <a:gd name="connsiteX23" fmla="*/ 6047031 w 9093279"/>
                          <a:gd name="connsiteY23" fmla="*/ 477054 h 477054"/>
                          <a:gd name="connsiteX24" fmla="*/ 5478701 w 9093279"/>
                          <a:gd name="connsiteY24" fmla="*/ 477054 h 477054"/>
                          <a:gd name="connsiteX25" fmla="*/ 5183169 w 9093279"/>
                          <a:gd name="connsiteY25" fmla="*/ 477054 h 477054"/>
                          <a:gd name="connsiteX26" fmla="*/ 4887637 w 9093279"/>
                          <a:gd name="connsiteY26" fmla="*/ 477054 h 477054"/>
                          <a:gd name="connsiteX27" fmla="*/ 4319308 w 9093279"/>
                          <a:gd name="connsiteY27" fmla="*/ 477054 h 477054"/>
                          <a:gd name="connsiteX28" fmla="*/ 3932843 w 9093279"/>
                          <a:gd name="connsiteY28" fmla="*/ 477054 h 477054"/>
                          <a:gd name="connsiteX29" fmla="*/ 3273580 w 9093279"/>
                          <a:gd name="connsiteY29" fmla="*/ 477054 h 477054"/>
                          <a:gd name="connsiteX30" fmla="*/ 2887116 w 9093279"/>
                          <a:gd name="connsiteY30" fmla="*/ 477054 h 477054"/>
                          <a:gd name="connsiteX31" fmla="*/ 2227853 w 9093279"/>
                          <a:gd name="connsiteY31" fmla="*/ 477054 h 477054"/>
                          <a:gd name="connsiteX32" fmla="*/ 1932322 w 9093279"/>
                          <a:gd name="connsiteY32" fmla="*/ 477054 h 477054"/>
                          <a:gd name="connsiteX33" fmla="*/ 1273059 w 9093279"/>
                          <a:gd name="connsiteY33" fmla="*/ 477054 h 477054"/>
                          <a:gd name="connsiteX34" fmla="*/ 886595 w 9093279"/>
                          <a:gd name="connsiteY34" fmla="*/ 477054 h 477054"/>
                          <a:gd name="connsiteX35" fmla="*/ 591063 w 9093279"/>
                          <a:gd name="connsiteY35" fmla="*/ 477054 h 477054"/>
                          <a:gd name="connsiteX36" fmla="*/ 0 w 9093279"/>
                          <a:gd name="connsiteY36" fmla="*/ 477054 h 477054"/>
                          <a:gd name="connsiteX37" fmla="*/ 0 w 9093279"/>
                          <a:gd name="connsiteY37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</a:cxnLst>
                        <a:rect l="l" t="t" r="r" b="b"/>
                        <a:pathLst>
                          <a:path w="9093279" h="477054" extrusionOk="0">
                            <a:moveTo>
                              <a:pt x="0" y="0"/>
                            </a:moveTo>
                            <a:cubicBezTo>
                              <a:pt x="110613" y="-11240"/>
                              <a:pt x="340801" y="19290"/>
                              <a:pt x="477397" y="0"/>
                            </a:cubicBezTo>
                            <a:cubicBezTo>
                              <a:pt x="613993" y="-19290"/>
                              <a:pt x="663725" y="16144"/>
                              <a:pt x="772929" y="0"/>
                            </a:cubicBezTo>
                            <a:cubicBezTo>
                              <a:pt x="882133" y="-16144"/>
                              <a:pt x="1233767" y="87984"/>
                              <a:pt x="1523124" y="0"/>
                            </a:cubicBezTo>
                            <a:cubicBezTo>
                              <a:pt x="1812481" y="-87984"/>
                              <a:pt x="1806541" y="34312"/>
                              <a:pt x="2000521" y="0"/>
                            </a:cubicBezTo>
                            <a:cubicBezTo>
                              <a:pt x="2194501" y="-34312"/>
                              <a:pt x="2312068" y="27928"/>
                              <a:pt x="2477919" y="0"/>
                            </a:cubicBezTo>
                            <a:cubicBezTo>
                              <a:pt x="2643770" y="-27928"/>
                              <a:pt x="3067860" y="84246"/>
                              <a:pt x="3228114" y="0"/>
                            </a:cubicBezTo>
                            <a:cubicBezTo>
                              <a:pt x="3388369" y="-84246"/>
                              <a:pt x="3471386" y="33011"/>
                              <a:pt x="3614578" y="0"/>
                            </a:cubicBezTo>
                            <a:cubicBezTo>
                              <a:pt x="3757770" y="-33011"/>
                              <a:pt x="4187184" y="8494"/>
                              <a:pt x="4364774" y="0"/>
                            </a:cubicBezTo>
                            <a:cubicBezTo>
                              <a:pt x="4542364" y="-8494"/>
                              <a:pt x="4812639" y="54220"/>
                              <a:pt x="5114969" y="0"/>
                            </a:cubicBezTo>
                            <a:cubicBezTo>
                              <a:pt x="5417299" y="-54220"/>
                              <a:pt x="5546934" y="18858"/>
                              <a:pt x="5683299" y="0"/>
                            </a:cubicBezTo>
                            <a:cubicBezTo>
                              <a:pt x="5819664" y="-18858"/>
                              <a:pt x="6268822" y="21041"/>
                              <a:pt x="6433495" y="0"/>
                            </a:cubicBezTo>
                            <a:cubicBezTo>
                              <a:pt x="6598168" y="-21041"/>
                              <a:pt x="6814676" y="27864"/>
                              <a:pt x="6910892" y="0"/>
                            </a:cubicBezTo>
                            <a:cubicBezTo>
                              <a:pt x="7007108" y="-27864"/>
                              <a:pt x="7291240" y="9531"/>
                              <a:pt x="7388289" y="0"/>
                            </a:cubicBezTo>
                            <a:cubicBezTo>
                              <a:pt x="7485338" y="-9531"/>
                              <a:pt x="7854718" y="31462"/>
                              <a:pt x="8047552" y="0"/>
                            </a:cubicBezTo>
                            <a:cubicBezTo>
                              <a:pt x="8240386" y="-31462"/>
                              <a:pt x="8369476" y="28"/>
                              <a:pt x="8524949" y="0"/>
                            </a:cubicBezTo>
                            <a:cubicBezTo>
                              <a:pt x="8680422" y="-28"/>
                              <a:pt x="8884701" y="40529"/>
                              <a:pt x="9093279" y="0"/>
                            </a:cubicBezTo>
                            <a:cubicBezTo>
                              <a:pt x="9142551" y="141556"/>
                              <a:pt x="9048227" y="358732"/>
                              <a:pt x="9093279" y="477054"/>
                            </a:cubicBezTo>
                            <a:cubicBezTo>
                              <a:pt x="8765917" y="542910"/>
                              <a:pt x="8635884" y="421900"/>
                              <a:pt x="8434016" y="477054"/>
                            </a:cubicBezTo>
                            <a:cubicBezTo>
                              <a:pt x="8232148" y="532208"/>
                              <a:pt x="8231522" y="475838"/>
                              <a:pt x="8138485" y="477054"/>
                            </a:cubicBezTo>
                            <a:cubicBezTo>
                              <a:pt x="8045448" y="478270"/>
                              <a:pt x="7832941" y="473718"/>
                              <a:pt x="7752020" y="477054"/>
                            </a:cubicBezTo>
                            <a:cubicBezTo>
                              <a:pt x="7671099" y="480390"/>
                              <a:pt x="7154488" y="424010"/>
                              <a:pt x="7001825" y="477054"/>
                            </a:cubicBezTo>
                            <a:cubicBezTo>
                              <a:pt x="6849162" y="530098"/>
                              <a:pt x="6599288" y="415956"/>
                              <a:pt x="6433495" y="477054"/>
                            </a:cubicBezTo>
                            <a:cubicBezTo>
                              <a:pt x="6267702" y="538152"/>
                              <a:pt x="6181639" y="465375"/>
                              <a:pt x="6047031" y="477054"/>
                            </a:cubicBezTo>
                            <a:cubicBezTo>
                              <a:pt x="5912423" y="488733"/>
                              <a:pt x="5721982" y="413687"/>
                              <a:pt x="5478701" y="477054"/>
                            </a:cubicBezTo>
                            <a:cubicBezTo>
                              <a:pt x="5235420" y="540421"/>
                              <a:pt x="5272354" y="458799"/>
                              <a:pt x="5183169" y="477054"/>
                            </a:cubicBezTo>
                            <a:cubicBezTo>
                              <a:pt x="5093984" y="495309"/>
                              <a:pt x="5011544" y="472429"/>
                              <a:pt x="4887637" y="477054"/>
                            </a:cubicBezTo>
                            <a:cubicBezTo>
                              <a:pt x="4763730" y="481679"/>
                              <a:pt x="4532741" y="437749"/>
                              <a:pt x="4319308" y="477054"/>
                            </a:cubicBezTo>
                            <a:cubicBezTo>
                              <a:pt x="4105875" y="516359"/>
                              <a:pt x="4091981" y="432687"/>
                              <a:pt x="3932843" y="477054"/>
                            </a:cubicBezTo>
                            <a:cubicBezTo>
                              <a:pt x="3773705" y="521421"/>
                              <a:pt x="3439899" y="450405"/>
                              <a:pt x="3273580" y="477054"/>
                            </a:cubicBezTo>
                            <a:cubicBezTo>
                              <a:pt x="3107261" y="503703"/>
                              <a:pt x="2982750" y="436218"/>
                              <a:pt x="2887116" y="477054"/>
                            </a:cubicBezTo>
                            <a:cubicBezTo>
                              <a:pt x="2791482" y="517890"/>
                              <a:pt x="2538973" y="421357"/>
                              <a:pt x="2227853" y="477054"/>
                            </a:cubicBezTo>
                            <a:cubicBezTo>
                              <a:pt x="1916733" y="532751"/>
                              <a:pt x="2026610" y="470365"/>
                              <a:pt x="1932322" y="477054"/>
                            </a:cubicBezTo>
                            <a:cubicBezTo>
                              <a:pt x="1838034" y="483743"/>
                              <a:pt x="1512545" y="451908"/>
                              <a:pt x="1273059" y="477054"/>
                            </a:cubicBezTo>
                            <a:cubicBezTo>
                              <a:pt x="1033573" y="502200"/>
                              <a:pt x="971720" y="464978"/>
                              <a:pt x="886595" y="477054"/>
                            </a:cubicBezTo>
                            <a:cubicBezTo>
                              <a:pt x="801470" y="489130"/>
                              <a:pt x="715832" y="471121"/>
                              <a:pt x="591063" y="477054"/>
                            </a:cubicBezTo>
                            <a:cubicBezTo>
                              <a:pt x="466294" y="482987"/>
                              <a:pt x="241033" y="411515"/>
                              <a:pt x="0" y="477054"/>
                            </a:cubicBezTo>
                            <a:cubicBezTo>
                              <a:pt x="-28395" y="295192"/>
                              <a:pt x="9752" y="2358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6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971107" y="4193758"/>
            <a:ext cx="10249785" cy="1015663"/>
          </a:xfrm>
          <a:custGeom>
            <a:avLst/>
            <a:gdLst>
              <a:gd name="connsiteX0" fmla="*/ 0 w 10249785"/>
              <a:gd name="connsiteY0" fmla="*/ 0 h 1015663"/>
              <a:gd name="connsiteX1" fmla="*/ 466935 w 10249785"/>
              <a:gd name="connsiteY1" fmla="*/ 0 h 1015663"/>
              <a:gd name="connsiteX2" fmla="*/ 728874 w 10249785"/>
              <a:gd name="connsiteY2" fmla="*/ 0 h 1015663"/>
              <a:gd name="connsiteX3" fmla="*/ 1503302 w 10249785"/>
              <a:gd name="connsiteY3" fmla="*/ 0 h 1015663"/>
              <a:gd name="connsiteX4" fmla="*/ 1970236 w 10249785"/>
              <a:gd name="connsiteY4" fmla="*/ 0 h 1015663"/>
              <a:gd name="connsiteX5" fmla="*/ 2437171 w 10249785"/>
              <a:gd name="connsiteY5" fmla="*/ 0 h 1015663"/>
              <a:gd name="connsiteX6" fmla="*/ 3211599 w 10249785"/>
              <a:gd name="connsiteY6" fmla="*/ 0 h 1015663"/>
              <a:gd name="connsiteX7" fmla="*/ 3576036 w 10249785"/>
              <a:gd name="connsiteY7" fmla="*/ 0 h 1015663"/>
              <a:gd name="connsiteX8" fmla="*/ 4350464 w 10249785"/>
              <a:gd name="connsiteY8" fmla="*/ 0 h 1015663"/>
              <a:gd name="connsiteX9" fmla="*/ 5124892 w 10249785"/>
              <a:gd name="connsiteY9" fmla="*/ 0 h 1015663"/>
              <a:gd name="connsiteX10" fmla="*/ 5694325 w 10249785"/>
              <a:gd name="connsiteY10" fmla="*/ 0 h 1015663"/>
              <a:gd name="connsiteX11" fmla="*/ 6468753 w 10249785"/>
              <a:gd name="connsiteY11" fmla="*/ 0 h 1015663"/>
              <a:gd name="connsiteX12" fmla="*/ 6935688 w 10249785"/>
              <a:gd name="connsiteY12" fmla="*/ 0 h 1015663"/>
              <a:gd name="connsiteX13" fmla="*/ 7402623 w 10249785"/>
              <a:gd name="connsiteY13" fmla="*/ 0 h 1015663"/>
              <a:gd name="connsiteX14" fmla="*/ 8074553 w 10249785"/>
              <a:gd name="connsiteY14" fmla="*/ 0 h 1015663"/>
              <a:gd name="connsiteX15" fmla="*/ 8541488 w 10249785"/>
              <a:gd name="connsiteY15" fmla="*/ 0 h 1015663"/>
              <a:gd name="connsiteX16" fmla="*/ 9315916 w 10249785"/>
              <a:gd name="connsiteY16" fmla="*/ 0 h 1015663"/>
              <a:gd name="connsiteX17" fmla="*/ 10249785 w 10249785"/>
              <a:gd name="connsiteY17" fmla="*/ 0 h 1015663"/>
              <a:gd name="connsiteX18" fmla="*/ 10249785 w 10249785"/>
              <a:gd name="connsiteY18" fmla="*/ 507832 h 1015663"/>
              <a:gd name="connsiteX19" fmla="*/ 10249785 w 10249785"/>
              <a:gd name="connsiteY19" fmla="*/ 1015663 h 1015663"/>
              <a:gd name="connsiteX20" fmla="*/ 9987846 w 10249785"/>
              <a:gd name="connsiteY20" fmla="*/ 1015663 h 1015663"/>
              <a:gd name="connsiteX21" fmla="*/ 9213418 w 10249785"/>
              <a:gd name="connsiteY21" fmla="*/ 1015663 h 1015663"/>
              <a:gd name="connsiteX22" fmla="*/ 8643985 w 10249785"/>
              <a:gd name="connsiteY22" fmla="*/ 1015663 h 1015663"/>
              <a:gd name="connsiteX23" fmla="*/ 8279549 w 10249785"/>
              <a:gd name="connsiteY23" fmla="*/ 1015663 h 1015663"/>
              <a:gd name="connsiteX24" fmla="*/ 7710116 w 10249785"/>
              <a:gd name="connsiteY24" fmla="*/ 1015663 h 1015663"/>
              <a:gd name="connsiteX25" fmla="*/ 7448177 w 10249785"/>
              <a:gd name="connsiteY25" fmla="*/ 1015663 h 1015663"/>
              <a:gd name="connsiteX26" fmla="*/ 7186238 w 10249785"/>
              <a:gd name="connsiteY26" fmla="*/ 1015663 h 1015663"/>
              <a:gd name="connsiteX27" fmla="*/ 6616806 w 10249785"/>
              <a:gd name="connsiteY27" fmla="*/ 1015663 h 1015663"/>
              <a:gd name="connsiteX28" fmla="*/ 6252369 w 10249785"/>
              <a:gd name="connsiteY28" fmla="*/ 1015663 h 1015663"/>
              <a:gd name="connsiteX29" fmla="*/ 5580439 w 10249785"/>
              <a:gd name="connsiteY29" fmla="*/ 1015663 h 1015663"/>
              <a:gd name="connsiteX30" fmla="*/ 5216002 w 10249785"/>
              <a:gd name="connsiteY30" fmla="*/ 1015663 h 1015663"/>
              <a:gd name="connsiteX31" fmla="*/ 4544071 w 10249785"/>
              <a:gd name="connsiteY31" fmla="*/ 1015663 h 1015663"/>
              <a:gd name="connsiteX32" fmla="*/ 4282132 w 10249785"/>
              <a:gd name="connsiteY32" fmla="*/ 1015663 h 1015663"/>
              <a:gd name="connsiteX33" fmla="*/ 3610202 w 10249785"/>
              <a:gd name="connsiteY33" fmla="*/ 1015663 h 1015663"/>
              <a:gd name="connsiteX34" fmla="*/ 3245765 w 10249785"/>
              <a:gd name="connsiteY34" fmla="*/ 1015663 h 1015663"/>
              <a:gd name="connsiteX35" fmla="*/ 2983826 w 10249785"/>
              <a:gd name="connsiteY35" fmla="*/ 1015663 h 1015663"/>
              <a:gd name="connsiteX36" fmla="*/ 2619390 w 10249785"/>
              <a:gd name="connsiteY36" fmla="*/ 1015663 h 1015663"/>
              <a:gd name="connsiteX37" fmla="*/ 1947459 w 10249785"/>
              <a:gd name="connsiteY37" fmla="*/ 1015663 h 1015663"/>
              <a:gd name="connsiteX38" fmla="*/ 1583022 w 10249785"/>
              <a:gd name="connsiteY38" fmla="*/ 1015663 h 1015663"/>
              <a:gd name="connsiteX39" fmla="*/ 1321083 w 10249785"/>
              <a:gd name="connsiteY39" fmla="*/ 1015663 h 1015663"/>
              <a:gd name="connsiteX40" fmla="*/ 956647 w 10249785"/>
              <a:gd name="connsiteY40" fmla="*/ 1015663 h 1015663"/>
              <a:gd name="connsiteX41" fmla="*/ 489712 w 10249785"/>
              <a:gd name="connsiteY41" fmla="*/ 1015663 h 1015663"/>
              <a:gd name="connsiteX42" fmla="*/ 0 w 10249785"/>
              <a:gd name="connsiteY42" fmla="*/ 1015663 h 1015663"/>
              <a:gd name="connsiteX43" fmla="*/ 0 w 10249785"/>
              <a:gd name="connsiteY43" fmla="*/ 528145 h 1015663"/>
              <a:gd name="connsiteX44" fmla="*/ 0 w 10249785"/>
              <a:gd name="connsiteY4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49785" h="1015663" extrusionOk="0">
                <a:moveTo>
                  <a:pt x="0" y="0"/>
                </a:moveTo>
                <a:cubicBezTo>
                  <a:pt x="136112" y="-44700"/>
                  <a:pt x="357992" y="20948"/>
                  <a:pt x="466935" y="0"/>
                </a:cubicBezTo>
                <a:cubicBezTo>
                  <a:pt x="575879" y="-20948"/>
                  <a:pt x="630911" y="19485"/>
                  <a:pt x="728874" y="0"/>
                </a:cubicBezTo>
                <a:cubicBezTo>
                  <a:pt x="826837" y="-19485"/>
                  <a:pt x="1245401" y="84909"/>
                  <a:pt x="1503302" y="0"/>
                </a:cubicBezTo>
                <a:cubicBezTo>
                  <a:pt x="1761203" y="-84909"/>
                  <a:pt x="1867632" y="43718"/>
                  <a:pt x="1970236" y="0"/>
                </a:cubicBezTo>
                <a:cubicBezTo>
                  <a:pt x="2072840" y="-43718"/>
                  <a:pt x="2247007" y="5997"/>
                  <a:pt x="2437171" y="0"/>
                </a:cubicBezTo>
                <a:cubicBezTo>
                  <a:pt x="2627335" y="-5997"/>
                  <a:pt x="2970523" y="31488"/>
                  <a:pt x="3211599" y="0"/>
                </a:cubicBezTo>
                <a:cubicBezTo>
                  <a:pt x="3452675" y="-31488"/>
                  <a:pt x="3494105" y="459"/>
                  <a:pt x="3576036" y="0"/>
                </a:cubicBezTo>
                <a:cubicBezTo>
                  <a:pt x="3657967" y="-459"/>
                  <a:pt x="4152468" y="12756"/>
                  <a:pt x="4350464" y="0"/>
                </a:cubicBezTo>
                <a:cubicBezTo>
                  <a:pt x="4548460" y="-12756"/>
                  <a:pt x="4834160" y="39295"/>
                  <a:pt x="5124892" y="0"/>
                </a:cubicBezTo>
                <a:cubicBezTo>
                  <a:pt x="5415624" y="-39295"/>
                  <a:pt x="5476113" y="56589"/>
                  <a:pt x="5694325" y="0"/>
                </a:cubicBezTo>
                <a:cubicBezTo>
                  <a:pt x="5912537" y="-56589"/>
                  <a:pt x="6280154" y="39836"/>
                  <a:pt x="6468753" y="0"/>
                </a:cubicBezTo>
                <a:cubicBezTo>
                  <a:pt x="6657352" y="-39836"/>
                  <a:pt x="6788535" y="53054"/>
                  <a:pt x="6935688" y="0"/>
                </a:cubicBezTo>
                <a:cubicBezTo>
                  <a:pt x="7082841" y="-53054"/>
                  <a:pt x="7292549" y="26624"/>
                  <a:pt x="7402623" y="0"/>
                </a:cubicBezTo>
                <a:cubicBezTo>
                  <a:pt x="7512697" y="-26624"/>
                  <a:pt x="7800385" y="42386"/>
                  <a:pt x="8074553" y="0"/>
                </a:cubicBezTo>
                <a:cubicBezTo>
                  <a:pt x="8348721" y="-42386"/>
                  <a:pt x="8444117" y="46457"/>
                  <a:pt x="8541488" y="0"/>
                </a:cubicBezTo>
                <a:cubicBezTo>
                  <a:pt x="8638860" y="-46457"/>
                  <a:pt x="9018107" y="37546"/>
                  <a:pt x="9315916" y="0"/>
                </a:cubicBezTo>
                <a:cubicBezTo>
                  <a:pt x="9613725" y="-37546"/>
                  <a:pt x="9992137" y="42999"/>
                  <a:pt x="10249785" y="0"/>
                </a:cubicBezTo>
                <a:cubicBezTo>
                  <a:pt x="10267093" y="250899"/>
                  <a:pt x="10237977" y="299265"/>
                  <a:pt x="10249785" y="507832"/>
                </a:cubicBezTo>
                <a:cubicBezTo>
                  <a:pt x="10261593" y="716399"/>
                  <a:pt x="10206338" y="887418"/>
                  <a:pt x="10249785" y="1015663"/>
                </a:cubicBezTo>
                <a:cubicBezTo>
                  <a:pt x="10160918" y="1027229"/>
                  <a:pt x="10043587" y="1004701"/>
                  <a:pt x="9987846" y="1015663"/>
                </a:cubicBezTo>
                <a:cubicBezTo>
                  <a:pt x="9932105" y="1026625"/>
                  <a:pt x="9395490" y="972875"/>
                  <a:pt x="9213418" y="1015663"/>
                </a:cubicBezTo>
                <a:cubicBezTo>
                  <a:pt x="9031346" y="1058451"/>
                  <a:pt x="8925641" y="1007397"/>
                  <a:pt x="8643985" y="1015663"/>
                </a:cubicBezTo>
                <a:cubicBezTo>
                  <a:pt x="8362329" y="1023929"/>
                  <a:pt x="8423141" y="979099"/>
                  <a:pt x="8279549" y="1015663"/>
                </a:cubicBezTo>
                <a:cubicBezTo>
                  <a:pt x="8135957" y="1052227"/>
                  <a:pt x="7934640" y="971389"/>
                  <a:pt x="7710116" y="1015663"/>
                </a:cubicBezTo>
                <a:cubicBezTo>
                  <a:pt x="7485592" y="1059937"/>
                  <a:pt x="7571041" y="1004583"/>
                  <a:pt x="7448177" y="1015663"/>
                </a:cubicBezTo>
                <a:cubicBezTo>
                  <a:pt x="7325313" y="1026743"/>
                  <a:pt x="7304055" y="985006"/>
                  <a:pt x="7186238" y="1015663"/>
                </a:cubicBezTo>
                <a:cubicBezTo>
                  <a:pt x="7068421" y="1046320"/>
                  <a:pt x="6815197" y="986536"/>
                  <a:pt x="6616806" y="1015663"/>
                </a:cubicBezTo>
                <a:cubicBezTo>
                  <a:pt x="6418415" y="1044790"/>
                  <a:pt x="6347611" y="983680"/>
                  <a:pt x="6252369" y="1015663"/>
                </a:cubicBezTo>
                <a:cubicBezTo>
                  <a:pt x="6157127" y="1047646"/>
                  <a:pt x="5737280" y="1012220"/>
                  <a:pt x="5580439" y="1015663"/>
                </a:cubicBezTo>
                <a:cubicBezTo>
                  <a:pt x="5423598" y="1019106"/>
                  <a:pt x="5344706" y="998585"/>
                  <a:pt x="5216002" y="1015663"/>
                </a:cubicBezTo>
                <a:cubicBezTo>
                  <a:pt x="5087298" y="1032741"/>
                  <a:pt x="4826030" y="1000689"/>
                  <a:pt x="4544071" y="1015663"/>
                </a:cubicBezTo>
                <a:cubicBezTo>
                  <a:pt x="4262112" y="1030637"/>
                  <a:pt x="4338112" y="991681"/>
                  <a:pt x="4282132" y="1015663"/>
                </a:cubicBezTo>
                <a:cubicBezTo>
                  <a:pt x="4226152" y="1039645"/>
                  <a:pt x="3767791" y="1003056"/>
                  <a:pt x="3610202" y="1015663"/>
                </a:cubicBezTo>
                <a:cubicBezTo>
                  <a:pt x="3452613" y="1028270"/>
                  <a:pt x="3420973" y="992356"/>
                  <a:pt x="3245765" y="1015663"/>
                </a:cubicBezTo>
                <a:cubicBezTo>
                  <a:pt x="3070557" y="1038970"/>
                  <a:pt x="3066186" y="1013536"/>
                  <a:pt x="2983826" y="1015663"/>
                </a:cubicBezTo>
                <a:cubicBezTo>
                  <a:pt x="2901466" y="1017790"/>
                  <a:pt x="2744061" y="1004180"/>
                  <a:pt x="2619390" y="1015663"/>
                </a:cubicBezTo>
                <a:cubicBezTo>
                  <a:pt x="2494719" y="1027146"/>
                  <a:pt x="2104606" y="955421"/>
                  <a:pt x="1947459" y="1015663"/>
                </a:cubicBezTo>
                <a:cubicBezTo>
                  <a:pt x="1790312" y="1075905"/>
                  <a:pt x="1685215" y="1006235"/>
                  <a:pt x="1583022" y="1015663"/>
                </a:cubicBezTo>
                <a:cubicBezTo>
                  <a:pt x="1480829" y="1025091"/>
                  <a:pt x="1435761" y="1010999"/>
                  <a:pt x="1321083" y="1015663"/>
                </a:cubicBezTo>
                <a:cubicBezTo>
                  <a:pt x="1206405" y="1020327"/>
                  <a:pt x="1042100" y="985233"/>
                  <a:pt x="956647" y="1015663"/>
                </a:cubicBezTo>
                <a:cubicBezTo>
                  <a:pt x="871194" y="1046093"/>
                  <a:pt x="660488" y="972252"/>
                  <a:pt x="489712" y="1015663"/>
                </a:cubicBezTo>
                <a:cubicBezTo>
                  <a:pt x="318937" y="1059074"/>
                  <a:pt x="223445" y="958611"/>
                  <a:pt x="0" y="1015663"/>
                </a:cubicBezTo>
                <a:cubicBezTo>
                  <a:pt x="-37413" y="915156"/>
                  <a:pt x="23213" y="666588"/>
                  <a:pt x="0" y="528145"/>
                </a:cubicBezTo>
                <a:cubicBezTo>
                  <a:pt x="-23213" y="389702"/>
                  <a:pt x="49946" y="1806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Every language has grammar, rules and word orders and Naïve Bayes ignores all of those</a:t>
            </a:r>
            <a:endParaRPr lang="en-GB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304CF-4655-FE76-0F73-A85714026D89}"/>
              </a:ext>
            </a:extLst>
          </p:cNvPr>
          <p:cNvGrpSpPr/>
          <p:nvPr/>
        </p:nvGrpSpPr>
        <p:grpSpPr>
          <a:xfrm>
            <a:off x="152531" y="222088"/>
            <a:ext cx="2726585" cy="1340023"/>
            <a:chOff x="1032354" y="206628"/>
            <a:chExt cx="4116321" cy="1847999"/>
          </a:xfrm>
          <a:solidFill>
            <a:srgbClr val="0070C0"/>
          </a:solidFill>
        </p:grpSpPr>
        <p:pic>
          <p:nvPicPr>
            <p:cNvPr id="3" name="Graphic 2" descr="Envelope with solid fill">
              <a:extLst>
                <a:ext uri="{FF2B5EF4-FFF2-40B4-BE49-F238E27FC236}">
                  <a16:creationId xmlns:a16="http://schemas.microsoft.com/office/drawing/2014/main" id="{8ABC7952-C23C-C289-DADA-F4AA9730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942584"/>
              <a:ext cx="1080000" cy="1080000"/>
            </a:xfrm>
            <a:prstGeom prst="rect">
              <a:avLst/>
            </a:prstGeom>
          </p:spPr>
        </p:pic>
        <p:pic>
          <p:nvPicPr>
            <p:cNvPr id="7" name="Graphic 6" descr="Envelope with solid fill">
              <a:extLst>
                <a:ext uri="{FF2B5EF4-FFF2-40B4-BE49-F238E27FC236}">
                  <a16:creationId xmlns:a16="http://schemas.microsoft.com/office/drawing/2014/main" id="{48CF0979-DF49-E6C4-6F64-BF2CC3E41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974627"/>
              <a:ext cx="1080000" cy="1080000"/>
            </a:xfrm>
            <a:prstGeom prst="rect">
              <a:avLst/>
            </a:prstGeom>
          </p:spPr>
        </p:pic>
        <p:pic>
          <p:nvPicPr>
            <p:cNvPr id="8" name="Graphic 7" descr="Envelope with solid fill">
              <a:extLst>
                <a:ext uri="{FF2B5EF4-FFF2-40B4-BE49-F238E27FC236}">
                  <a16:creationId xmlns:a16="http://schemas.microsoft.com/office/drawing/2014/main" id="{A9A609A3-AE8B-1585-108F-95859198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354" y="228072"/>
              <a:ext cx="1080000" cy="1080000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259FF259-DEA6-7E5D-9B58-9462847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970632"/>
              <a:ext cx="1080000" cy="1080000"/>
            </a:xfrm>
            <a:prstGeom prst="rect">
              <a:avLst/>
            </a:prstGeom>
          </p:spPr>
        </p:pic>
        <p:pic>
          <p:nvPicPr>
            <p:cNvPr id="10" name="Graphic 9" descr="Envelope with solid fill">
              <a:extLst>
                <a:ext uri="{FF2B5EF4-FFF2-40B4-BE49-F238E27FC236}">
                  <a16:creationId xmlns:a16="http://schemas.microsoft.com/office/drawing/2014/main" id="{1F4E753B-D68D-DE6D-F451-EF4DAA09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6568" y="206628"/>
              <a:ext cx="1080000" cy="1080000"/>
            </a:xfrm>
            <a:prstGeom prst="rect">
              <a:avLst/>
            </a:prstGeom>
          </p:spPr>
        </p:pic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73B4FF71-C76C-5893-3386-BA5AEE39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207070"/>
              <a:ext cx="1080000" cy="1080000"/>
            </a:xfrm>
            <a:prstGeom prst="rect">
              <a:avLst/>
            </a:prstGeom>
          </p:spPr>
        </p:pic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4629E026-E500-0874-6543-516C6007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4461" y="942584"/>
              <a:ext cx="1080000" cy="1080000"/>
            </a:xfrm>
            <a:prstGeom prst="rect">
              <a:avLst/>
            </a:prstGeom>
          </p:spPr>
        </p:pic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12D0AAB8-6264-1EDD-9E5F-F22F3A34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8675" y="207070"/>
              <a:ext cx="1080000" cy="1080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93DFB-55EF-E7DC-1A12-44AB0BA9F014}"/>
              </a:ext>
            </a:extLst>
          </p:cNvPr>
          <p:cNvGrpSpPr/>
          <p:nvPr/>
        </p:nvGrpSpPr>
        <p:grpSpPr>
          <a:xfrm>
            <a:off x="178105" y="1648579"/>
            <a:ext cx="2630466" cy="1422588"/>
            <a:chOff x="2780778" y="1592579"/>
            <a:chExt cx="2630466" cy="142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/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𝑫𝒆𝒂𝒓</m:t>
                            </m:r>
                          </m:e>
                        </m:d>
                        <m:r>
                          <a:rPr lang="en-GB" sz="1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22E9B7-60DC-B1F3-C1C2-FCC5178C9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592579"/>
                  <a:ext cx="2521905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/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𝑭𝒓𝒊𝒆𝒏𝒅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𝟐𝟗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4A5D5B-C50F-8844-2170-81169201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1953474"/>
                  <a:ext cx="2630465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/>
                <p:nvPr/>
              </p:nvSpPr>
              <p:spPr>
                <a:xfrm>
                  <a:off x="2780779" y="2309010"/>
                  <a:ext cx="2521905" cy="323165"/>
                </a:xfrm>
                <a:custGeom>
                  <a:avLst/>
                  <a:gdLst>
                    <a:gd name="connsiteX0" fmla="*/ 0 w 2521905"/>
                    <a:gd name="connsiteY0" fmla="*/ 0 h 323165"/>
                    <a:gd name="connsiteX1" fmla="*/ 479162 w 2521905"/>
                    <a:gd name="connsiteY1" fmla="*/ 0 h 323165"/>
                    <a:gd name="connsiteX2" fmla="*/ 907886 w 2521905"/>
                    <a:gd name="connsiteY2" fmla="*/ 0 h 323165"/>
                    <a:gd name="connsiteX3" fmla="*/ 1462705 w 2521905"/>
                    <a:gd name="connsiteY3" fmla="*/ 0 h 323165"/>
                    <a:gd name="connsiteX4" fmla="*/ 1941867 w 2521905"/>
                    <a:gd name="connsiteY4" fmla="*/ 0 h 323165"/>
                    <a:gd name="connsiteX5" fmla="*/ 2521905 w 2521905"/>
                    <a:gd name="connsiteY5" fmla="*/ 0 h 323165"/>
                    <a:gd name="connsiteX6" fmla="*/ 2521905 w 2521905"/>
                    <a:gd name="connsiteY6" fmla="*/ 323165 h 323165"/>
                    <a:gd name="connsiteX7" fmla="*/ 2017524 w 2521905"/>
                    <a:gd name="connsiteY7" fmla="*/ 323165 h 323165"/>
                    <a:gd name="connsiteX8" fmla="*/ 1462705 w 2521905"/>
                    <a:gd name="connsiteY8" fmla="*/ 323165 h 323165"/>
                    <a:gd name="connsiteX9" fmla="*/ 1033981 w 2521905"/>
                    <a:gd name="connsiteY9" fmla="*/ 323165 h 323165"/>
                    <a:gd name="connsiteX10" fmla="*/ 529600 w 2521905"/>
                    <a:gd name="connsiteY10" fmla="*/ 323165 h 323165"/>
                    <a:gd name="connsiteX11" fmla="*/ 0 w 2521905"/>
                    <a:gd name="connsiteY11" fmla="*/ 323165 h 323165"/>
                    <a:gd name="connsiteX12" fmla="*/ 0 w 252190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1905" h="323165" extrusionOk="0">
                      <a:moveTo>
                        <a:pt x="0" y="0"/>
                      </a:moveTo>
                      <a:cubicBezTo>
                        <a:pt x="97949" y="-16410"/>
                        <a:pt x="252596" y="49480"/>
                        <a:pt x="479162" y="0"/>
                      </a:cubicBezTo>
                      <a:cubicBezTo>
                        <a:pt x="705728" y="-49480"/>
                        <a:pt x="764542" y="36585"/>
                        <a:pt x="907886" y="0"/>
                      </a:cubicBezTo>
                      <a:cubicBezTo>
                        <a:pt x="1051230" y="-36585"/>
                        <a:pt x="1256842" y="767"/>
                        <a:pt x="1462705" y="0"/>
                      </a:cubicBezTo>
                      <a:cubicBezTo>
                        <a:pt x="1668568" y="-767"/>
                        <a:pt x="1758032" y="52417"/>
                        <a:pt x="1941867" y="0"/>
                      </a:cubicBezTo>
                      <a:cubicBezTo>
                        <a:pt x="2125702" y="-52417"/>
                        <a:pt x="2330630" y="23371"/>
                        <a:pt x="2521905" y="0"/>
                      </a:cubicBezTo>
                      <a:cubicBezTo>
                        <a:pt x="2531376" y="142097"/>
                        <a:pt x="2514528" y="214757"/>
                        <a:pt x="2521905" y="323165"/>
                      </a:cubicBezTo>
                      <a:cubicBezTo>
                        <a:pt x="2273006" y="367064"/>
                        <a:pt x="2215047" y="276451"/>
                        <a:pt x="2017524" y="323165"/>
                      </a:cubicBezTo>
                      <a:cubicBezTo>
                        <a:pt x="1820001" y="369879"/>
                        <a:pt x="1667280" y="322190"/>
                        <a:pt x="1462705" y="323165"/>
                      </a:cubicBezTo>
                      <a:cubicBezTo>
                        <a:pt x="1258130" y="324140"/>
                        <a:pt x="1212718" y="318269"/>
                        <a:pt x="1033981" y="323165"/>
                      </a:cubicBezTo>
                      <a:cubicBezTo>
                        <a:pt x="855244" y="328061"/>
                        <a:pt x="713805" y="307778"/>
                        <a:pt x="529600" y="323165"/>
                      </a:cubicBezTo>
                      <a:cubicBezTo>
                        <a:pt x="345395" y="338552"/>
                        <a:pt x="134753" y="28548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𝑳𝒖𝒏𝒄𝒉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652CD3-63F2-53C2-7102-B10D4E9B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9" y="2309010"/>
                  <a:ext cx="2521905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521905"/>
                            <a:gd name="connsiteY0" fmla="*/ 0 h 323165"/>
                            <a:gd name="connsiteX1" fmla="*/ 479162 w 2521905"/>
                            <a:gd name="connsiteY1" fmla="*/ 0 h 323165"/>
                            <a:gd name="connsiteX2" fmla="*/ 907886 w 2521905"/>
                            <a:gd name="connsiteY2" fmla="*/ 0 h 323165"/>
                            <a:gd name="connsiteX3" fmla="*/ 1462705 w 2521905"/>
                            <a:gd name="connsiteY3" fmla="*/ 0 h 323165"/>
                            <a:gd name="connsiteX4" fmla="*/ 1941867 w 2521905"/>
                            <a:gd name="connsiteY4" fmla="*/ 0 h 323165"/>
                            <a:gd name="connsiteX5" fmla="*/ 2521905 w 2521905"/>
                            <a:gd name="connsiteY5" fmla="*/ 0 h 323165"/>
                            <a:gd name="connsiteX6" fmla="*/ 2521905 w 2521905"/>
                            <a:gd name="connsiteY6" fmla="*/ 323165 h 323165"/>
                            <a:gd name="connsiteX7" fmla="*/ 2017524 w 2521905"/>
                            <a:gd name="connsiteY7" fmla="*/ 323165 h 323165"/>
                            <a:gd name="connsiteX8" fmla="*/ 1462705 w 2521905"/>
                            <a:gd name="connsiteY8" fmla="*/ 323165 h 323165"/>
                            <a:gd name="connsiteX9" fmla="*/ 1033981 w 2521905"/>
                            <a:gd name="connsiteY9" fmla="*/ 323165 h 323165"/>
                            <a:gd name="connsiteX10" fmla="*/ 529600 w 2521905"/>
                            <a:gd name="connsiteY10" fmla="*/ 323165 h 323165"/>
                            <a:gd name="connsiteX11" fmla="*/ 0 w 2521905"/>
                            <a:gd name="connsiteY11" fmla="*/ 323165 h 323165"/>
                            <a:gd name="connsiteX12" fmla="*/ 0 w 252190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521905" h="323165" extrusionOk="0">
                              <a:moveTo>
                                <a:pt x="0" y="0"/>
                              </a:moveTo>
                              <a:cubicBezTo>
                                <a:pt x="97949" y="-16410"/>
                                <a:pt x="252596" y="49480"/>
                                <a:pt x="479162" y="0"/>
                              </a:cubicBezTo>
                              <a:cubicBezTo>
                                <a:pt x="705728" y="-49480"/>
                                <a:pt x="764542" y="36585"/>
                                <a:pt x="907886" y="0"/>
                              </a:cubicBezTo>
                              <a:cubicBezTo>
                                <a:pt x="1051230" y="-36585"/>
                                <a:pt x="1256842" y="767"/>
                                <a:pt x="1462705" y="0"/>
                              </a:cubicBezTo>
                              <a:cubicBezTo>
                                <a:pt x="1668568" y="-767"/>
                                <a:pt x="1758032" y="52417"/>
                                <a:pt x="1941867" y="0"/>
                              </a:cubicBezTo>
                              <a:cubicBezTo>
                                <a:pt x="2125702" y="-52417"/>
                                <a:pt x="2330630" y="23371"/>
                                <a:pt x="2521905" y="0"/>
                              </a:cubicBezTo>
                              <a:cubicBezTo>
                                <a:pt x="2531376" y="142097"/>
                                <a:pt x="2514528" y="214757"/>
                                <a:pt x="2521905" y="323165"/>
                              </a:cubicBezTo>
                              <a:cubicBezTo>
                                <a:pt x="2273006" y="367064"/>
                                <a:pt x="2215047" y="276451"/>
                                <a:pt x="2017524" y="323165"/>
                              </a:cubicBezTo>
                              <a:cubicBezTo>
                                <a:pt x="1820001" y="369879"/>
                                <a:pt x="1667280" y="322190"/>
                                <a:pt x="1462705" y="323165"/>
                              </a:cubicBezTo>
                              <a:cubicBezTo>
                                <a:pt x="1258130" y="324140"/>
                                <a:pt x="1212718" y="318269"/>
                                <a:pt x="1033981" y="323165"/>
                              </a:cubicBezTo>
                              <a:cubicBezTo>
                                <a:pt x="855244" y="328061"/>
                                <a:pt x="713805" y="307778"/>
                                <a:pt x="529600" y="323165"/>
                              </a:cubicBezTo>
                              <a:cubicBezTo>
                                <a:pt x="345395" y="338552"/>
                                <a:pt x="134753" y="28548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/>
                <p:nvPr/>
              </p:nvSpPr>
              <p:spPr>
                <a:xfrm>
                  <a:off x="2780778" y="2692002"/>
                  <a:ext cx="2630465" cy="323165"/>
                </a:xfrm>
                <a:custGeom>
                  <a:avLst/>
                  <a:gdLst>
                    <a:gd name="connsiteX0" fmla="*/ 0 w 2630465"/>
                    <a:gd name="connsiteY0" fmla="*/ 0 h 323165"/>
                    <a:gd name="connsiteX1" fmla="*/ 499788 w 2630465"/>
                    <a:gd name="connsiteY1" fmla="*/ 0 h 323165"/>
                    <a:gd name="connsiteX2" fmla="*/ 946967 w 2630465"/>
                    <a:gd name="connsiteY2" fmla="*/ 0 h 323165"/>
                    <a:gd name="connsiteX3" fmla="*/ 1525670 w 2630465"/>
                    <a:gd name="connsiteY3" fmla="*/ 0 h 323165"/>
                    <a:gd name="connsiteX4" fmla="*/ 2025458 w 2630465"/>
                    <a:gd name="connsiteY4" fmla="*/ 0 h 323165"/>
                    <a:gd name="connsiteX5" fmla="*/ 2630465 w 2630465"/>
                    <a:gd name="connsiteY5" fmla="*/ 0 h 323165"/>
                    <a:gd name="connsiteX6" fmla="*/ 2630465 w 2630465"/>
                    <a:gd name="connsiteY6" fmla="*/ 323165 h 323165"/>
                    <a:gd name="connsiteX7" fmla="*/ 2104372 w 2630465"/>
                    <a:gd name="connsiteY7" fmla="*/ 323165 h 323165"/>
                    <a:gd name="connsiteX8" fmla="*/ 1525670 w 2630465"/>
                    <a:gd name="connsiteY8" fmla="*/ 323165 h 323165"/>
                    <a:gd name="connsiteX9" fmla="*/ 1078491 w 2630465"/>
                    <a:gd name="connsiteY9" fmla="*/ 323165 h 323165"/>
                    <a:gd name="connsiteX10" fmla="*/ 552398 w 2630465"/>
                    <a:gd name="connsiteY10" fmla="*/ 323165 h 323165"/>
                    <a:gd name="connsiteX11" fmla="*/ 0 w 2630465"/>
                    <a:gd name="connsiteY11" fmla="*/ 323165 h 323165"/>
                    <a:gd name="connsiteX12" fmla="*/ 0 w 2630465"/>
                    <a:gd name="connsiteY12" fmla="*/ 0 h 3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30465" h="323165" extrusionOk="0">
                      <a:moveTo>
                        <a:pt x="0" y="0"/>
                      </a:moveTo>
                      <a:cubicBezTo>
                        <a:pt x="219497" y="-43488"/>
                        <a:pt x="321548" y="44722"/>
                        <a:pt x="499788" y="0"/>
                      </a:cubicBezTo>
                      <a:cubicBezTo>
                        <a:pt x="678028" y="-44722"/>
                        <a:pt x="789933" y="27600"/>
                        <a:pt x="946967" y="0"/>
                      </a:cubicBezTo>
                      <a:cubicBezTo>
                        <a:pt x="1104001" y="-27600"/>
                        <a:pt x="1389208" y="33994"/>
                        <a:pt x="1525670" y="0"/>
                      </a:cubicBezTo>
                      <a:cubicBezTo>
                        <a:pt x="1662132" y="-33994"/>
                        <a:pt x="1807960" y="14341"/>
                        <a:pt x="2025458" y="0"/>
                      </a:cubicBezTo>
                      <a:cubicBezTo>
                        <a:pt x="2242956" y="-14341"/>
                        <a:pt x="2387538" y="68530"/>
                        <a:pt x="2630465" y="0"/>
                      </a:cubicBezTo>
                      <a:cubicBezTo>
                        <a:pt x="2639936" y="142097"/>
                        <a:pt x="2623088" y="214757"/>
                        <a:pt x="2630465" y="323165"/>
                      </a:cubicBezTo>
                      <a:cubicBezTo>
                        <a:pt x="2470431" y="347287"/>
                        <a:pt x="2336808" y="315984"/>
                        <a:pt x="2104372" y="323165"/>
                      </a:cubicBezTo>
                      <a:cubicBezTo>
                        <a:pt x="1871936" y="330346"/>
                        <a:pt x="1763015" y="311732"/>
                        <a:pt x="1525670" y="323165"/>
                      </a:cubicBezTo>
                      <a:cubicBezTo>
                        <a:pt x="1288325" y="334598"/>
                        <a:pt x="1212506" y="294235"/>
                        <a:pt x="1078491" y="323165"/>
                      </a:cubicBezTo>
                      <a:cubicBezTo>
                        <a:pt x="944476" y="352095"/>
                        <a:pt x="772664" y="289059"/>
                        <a:pt x="552398" y="323165"/>
                      </a:cubicBezTo>
                      <a:cubicBezTo>
                        <a:pt x="332132" y="357271"/>
                        <a:pt x="210325" y="311163"/>
                        <a:pt x="0" y="323165"/>
                      </a:cubicBezTo>
                      <a:cubicBezTo>
                        <a:pt x="-37977" y="216159"/>
                        <a:pt x="28160" y="11046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5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1" i="1" smtClean="0">
                                <a:latin typeface="Cambria Math" panose="02040503050406030204" pitchFamily="18" charset="0"/>
                              </a:rPr>
                              <m:t>𝑴𝒐𝒏𝒆𝒚</m:t>
                            </m:r>
                          </m:e>
                        </m:d>
                        <m:r>
                          <a:rPr lang="en-GB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)= 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5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GB" sz="15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C21F13-1F92-F825-CE04-91E49C2E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778" y="2692002"/>
                  <a:ext cx="2630465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2630465"/>
                            <a:gd name="connsiteY0" fmla="*/ 0 h 323165"/>
                            <a:gd name="connsiteX1" fmla="*/ 499788 w 2630465"/>
                            <a:gd name="connsiteY1" fmla="*/ 0 h 323165"/>
                            <a:gd name="connsiteX2" fmla="*/ 946967 w 2630465"/>
                            <a:gd name="connsiteY2" fmla="*/ 0 h 323165"/>
                            <a:gd name="connsiteX3" fmla="*/ 1525670 w 2630465"/>
                            <a:gd name="connsiteY3" fmla="*/ 0 h 323165"/>
                            <a:gd name="connsiteX4" fmla="*/ 2025458 w 2630465"/>
                            <a:gd name="connsiteY4" fmla="*/ 0 h 323165"/>
                            <a:gd name="connsiteX5" fmla="*/ 2630465 w 2630465"/>
                            <a:gd name="connsiteY5" fmla="*/ 0 h 323165"/>
                            <a:gd name="connsiteX6" fmla="*/ 2630465 w 2630465"/>
                            <a:gd name="connsiteY6" fmla="*/ 323165 h 323165"/>
                            <a:gd name="connsiteX7" fmla="*/ 2104372 w 2630465"/>
                            <a:gd name="connsiteY7" fmla="*/ 323165 h 323165"/>
                            <a:gd name="connsiteX8" fmla="*/ 1525670 w 2630465"/>
                            <a:gd name="connsiteY8" fmla="*/ 323165 h 323165"/>
                            <a:gd name="connsiteX9" fmla="*/ 1078491 w 2630465"/>
                            <a:gd name="connsiteY9" fmla="*/ 323165 h 323165"/>
                            <a:gd name="connsiteX10" fmla="*/ 552398 w 2630465"/>
                            <a:gd name="connsiteY10" fmla="*/ 323165 h 323165"/>
                            <a:gd name="connsiteX11" fmla="*/ 0 w 2630465"/>
                            <a:gd name="connsiteY11" fmla="*/ 323165 h 323165"/>
                            <a:gd name="connsiteX12" fmla="*/ 0 w 2630465"/>
                            <a:gd name="connsiteY12" fmla="*/ 0 h 3231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30465" h="323165" extrusionOk="0">
                              <a:moveTo>
                                <a:pt x="0" y="0"/>
                              </a:moveTo>
                              <a:cubicBezTo>
                                <a:pt x="219497" y="-43488"/>
                                <a:pt x="321548" y="44722"/>
                                <a:pt x="499788" y="0"/>
                              </a:cubicBezTo>
                              <a:cubicBezTo>
                                <a:pt x="678028" y="-44722"/>
                                <a:pt x="789933" y="27600"/>
                                <a:pt x="946967" y="0"/>
                              </a:cubicBezTo>
                              <a:cubicBezTo>
                                <a:pt x="1104001" y="-27600"/>
                                <a:pt x="1389208" y="33994"/>
                                <a:pt x="1525670" y="0"/>
                              </a:cubicBezTo>
                              <a:cubicBezTo>
                                <a:pt x="1662132" y="-33994"/>
                                <a:pt x="1807960" y="14341"/>
                                <a:pt x="2025458" y="0"/>
                              </a:cubicBezTo>
                              <a:cubicBezTo>
                                <a:pt x="2242956" y="-14341"/>
                                <a:pt x="2387538" y="68530"/>
                                <a:pt x="2630465" y="0"/>
                              </a:cubicBezTo>
                              <a:cubicBezTo>
                                <a:pt x="2639936" y="142097"/>
                                <a:pt x="2623088" y="214757"/>
                                <a:pt x="2630465" y="323165"/>
                              </a:cubicBezTo>
                              <a:cubicBezTo>
                                <a:pt x="2470431" y="347287"/>
                                <a:pt x="2336808" y="315984"/>
                                <a:pt x="2104372" y="323165"/>
                              </a:cubicBezTo>
                              <a:cubicBezTo>
                                <a:pt x="1871936" y="330346"/>
                                <a:pt x="1763015" y="311732"/>
                                <a:pt x="1525670" y="323165"/>
                              </a:cubicBezTo>
                              <a:cubicBezTo>
                                <a:pt x="1288325" y="334598"/>
                                <a:pt x="1212506" y="294235"/>
                                <a:pt x="1078491" y="323165"/>
                              </a:cubicBezTo>
                              <a:cubicBezTo>
                                <a:pt x="944476" y="352095"/>
                                <a:pt x="772664" y="289059"/>
                                <a:pt x="552398" y="323165"/>
                              </a:cubicBezTo>
                              <a:cubicBezTo>
                                <a:pt x="332132" y="357271"/>
                                <a:pt x="210325" y="311163"/>
                                <a:pt x="0" y="323165"/>
                              </a:cubicBezTo>
                              <a:cubicBezTo>
                                <a:pt x="-37977" y="216159"/>
                                <a:pt x="28160" y="11046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/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n-GB" sz="2500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GB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54619-C5C7-D268-B4D0-3846C83D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7" y="3287735"/>
                <a:ext cx="3319396" cy="477054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319396"/>
                          <a:gd name="connsiteY0" fmla="*/ 0 h 477054"/>
                          <a:gd name="connsiteX1" fmla="*/ 520039 w 3319396"/>
                          <a:gd name="connsiteY1" fmla="*/ 0 h 477054"/>
                          <a:gd name="connsiteX2" fmla="*/ 973689 w 3319396"/>
                          <a:gd name="connsiteY2" fmla="*/ 0 h 477054"/>
                          <a:gd name="connsiteX3" fmla="*/ 1593310 w 3319396"/>
                          <a:gd name="connsiteY3" fmla="*/ 0 h 477054"/>
                          <a:gd name="connsiteX4" fmla="*/ 2113349 w 3319396"/>
                          <a:gd name="connsiteY4" fmla="*/ 0 h 477054"/>
                          <a:gd name="connsiteX5" fmla="*/ 2633387 w 3319396"/>
                          <a:gd name="connsiteY5" fmla="*/ 0 h 477054"/>
                          <a:gd name="connsiteX6" fmla="*/ 3319396 w 3319396"/>
                          <a:gd name="connsiteY6" fmla="*/ 0 h 477054"/>
                          <a:gd name="connsiteX7" fmla="*/ 3319396 w 3319396"/>
                          <a:gd name="connsiteY7" fmla="*/ 477054 h 477054"/>
                          <a:gd name="connsiteX8" fmla="*/ 2766163 w 3319396"/>
                          <a:gd name="connsiteY8" fmla="*/ 477054 h 477054"/>
                          <a:gd name="connsiteX9" fmla="*/ 2312513 w 3319396"/>
                          <a:gd name="connsiteY9" fmla="*/ 477054 h 477054"/>
                          <a:gd name="connsiteX10" fmla="*/ 1759280 w 3319396"/>
                          <a:gd name="connsiteY10" fmla="*/ 477054 h 477054"/>
                          <a:gd name="connsiteX11" fmla="*/ 1206047 w 3319396"/>
                          <a:gd name="connsiteY11" fmla="*/ 477054 h 477054"/>
                          <a:gd name="connsiteX12" fmla="*/ 686009 w 3319396"/>
                          <a:gd name="connsiteY12" fmla="*/ 477054 h 477054"/>
                          <a:gd name="connsiteX13" fmla="*/ 0 w 3319396"/>
                          <a:gd name="connsiteY13" fmla="*/ 477054 h 477054"/>
                          <a:gd name="connsiteX14" fmla="*/ 0 w 3319396"/>
                          <a:gd name="connsiteY14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319396" h="477054" extrusionOk="0">
                            <a:moveTo>
                              <a:pt x="0" y="0"/>
                            </a:moveTo>
                            <a:cubicBezTo>
                              <a:pt x="219091" y="-59324"/>
                              <a:pt x="286294" y="9507"/>
                              <a:pt x="520039" y="0"/>
                            </a:cubicBezTo>
                            <a:cubicBezTo>
                              <a:pt x="753784" y="-9507"/>
                              <a:pt x="768583" y="1295"/>
                              <a:pt x="973689" y="0"/>
                            </a:cubicBezTo>
                            <a:cubicBezTo>
                              <a:pt x="1178795" y="-1295"/>
                              <a:pt x="1402871" y="7392"/>
                              <a:pt x="1593310" y="0"/>
                            </a:cubicBezTo>
                            <a:cubicBezTo>
                              <a:pt x="1783749" y="-7392"/>
                              <a:pt x="1907465" y="18613"/>
                              <a:pt x="2113349" y="0"/>
                            </a:cubicBezTo>
                            <a:cubicBezTo>
                              <a:pt x="2319233" y="-18613"/>
                              <a:pt x="2493718" y="20139"/>
                              <a:pt x="2633387" y="0"/>
                            </a:cubicBezTo>
                            <a:cubicBezTo>
                              <a:pt x="2773056" y="-20139"/>
                              <a:pt x="3052358" y="52944"/>
                              <a:pt x="3319396" y="0"/>
                            </a:cubicBezTo>
                            <a:cubicBezTo>
                              <a:pt x="3321177" y="164383"/>
                              <a:pt x="3274298" y="265315"/>
                              <a:pt x="3319396" y="477054"/>
                            </a:cubicBezTo>
                            <a:cubicBezTo>
                              <a:pt x="3203919" y="541712"/>
                              <a:pt x="2940230" y="412226"/>
                              <a:pt x="2766163" y="477054"/>
                            </a:cubicBezTo>
                            <a:cubicBezTo>
                              <a:pt x="2592096" y="541882"/>
                              <a:pt x="2457293" y="446239"/>
                              <a:pt x="2312513" y="477054"/>
                            </a:cubicBezTo>
                            <a:cubicBezTo>
                              <a:pt x="2167733" y="507869"/>
                              <a:pt x="1920012" y="469757"/>
                              <a:pt x="1759280" y="477054"/>
                            </a:cubicBezTo>
                            <a:cubicBezTo>
                              <a:pt x="1598548" y="484351"/>
                              <a:pt x="1438886" y="453677"/>
                              <a:pt x="1206047" y="477054"/>
                            </a:cubicBezTo>
                            <a:cubicBezTo>
                              <a:pt x="973208" y="500431"/>
                              <a:pt x="812244" y="452117"/>
                              <a:pt x="686009" y="477054"/>
                            </a:cubicBezTo>
                            <a:cubicBezTo>
                              <a:pt x="559774" y="501991"/>
                              <a:pt x="264816" y="463595"/>
                              <a:pt x="0" y="477054"/>
                            </a:cubicBezTo>
                            <a:cubicBezTo>
                              <a:pt x="-8228" y="344497"/>
                              <a:pt x="53074" y="2161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3999860-93C7-3B28-1D50-20443D2F45F1}"/>
              </a:ext>
            </a:extLst>
          </p:cNvPr>
          <p:cNvSpPr txBox="1"/>
          <p:nvPr/>
        </p:nvSpPr>
        <p:spPr>
          <a:xfrm>
            <a:off x="971107" y="4193758"/>
            <a:ext cx="10249785" cy="1015663"/>
          </a:xfrm>
          <a:custGeom>
            <a:avLst/>
            <a:gdLst>
              <a:gd name="connsiteX0" fmla="*/ 0 w 10249785"/>
              <a:gd name="connsiteY0" fmla="*/ 0 h 1015663"/>
              <a:gd name="connsiteX1" fmla="*/ 466935 w 10249785"/>
              <a:gd name="connsiteY1" fmla="*/ 0 h 1015663"/>
              <a:gd name="connsiteX2" fmla="*/ 728874 w 10249785"/>
              <a:gd name="connsiteY2" fmla="*/ 0 h 1015663"/>
              <a:gd name="connsiteX3" fmla="*/ 1503302 w 10249785"/>
              <a:gd name="connsiteY3" fmla="*/ 0 h 1015663"/>
              <a:gd name="connsiteX4" fmla="*/ 1970236 w 10249785"/>
              <a:gd name="connsiteY4" fmla="*/ 0 h 1015663"/>
              <a:gd name="connsiteX5" fmla="*/ 2437171 w 10249785"/>
              <a:gd name="connsiteY5" fmla="*/ 0 h 1015663"/>
              <a:gd name="connsiteX6" fmla="*/ 3211599 w 10249785"/>
              <a:gd name="connsiteY6" fmla="*/ 0 h 1015663"/>
              <a:gd name="connsiteX7" fmla="*/ 3576036 w 10249785"/>
              <a:gd name="connsiteY7" fmla="*/ 0 h 1015663"/>
              <a:gd name="connsiteX8" fmla="*/ 4350464 w 10249785"/>
              <a:gd name="connsiteY8" fmla="*/ 0 h 1015663"/>
              <a:gd name="connsiteX9" fmla="*/ 5124892 w 10249785"/>
              <a:gd name="connsiteY9" fmla="*/ 0 h 1015663"/>
              <a:gd name="connsiteX10" fmla="*/ 5694325 w 10249785"/>
              <a:gd name="connsiteY10" fmla="*/ 0 h 1015663"/>
              <a:gd name="connsiteX11" fmla="*/ 6468753 w 10249785"/>
              <a:gd name="connsiteY11" fmla="*/ 0 h 1015663"/>
              <a:gd name="connsiteX12" fmla="*/ 6935688 w 10249785"/>
              <a:gd name="connsiteY12" fmla="*/ 0 h 1015663"/>
              <a:gd name="connsiteX13" fmla="*/ 7402623 w 10249785"/>
              <a:gd name="connsiteY13" fmla="*/ 0 h 1015663"/>
              <a:gd name="connsiteX14" fmla="*/ 8074553 w 10249785"/>
              <a:gd name="connsiteY14" fmla="*/ 0 h 1015663"/>
              <a:gd name="connsiteX15" fmla="*/ 8541488 w 10249785"/>
              <a:gd name="connsiteY15" fmla="*/ 0 h 1015663"/>
              <a:gd name="connsiteX16" fmla="*/ 9315916 w 10249785"/>
              <a:gd name="connsiteY16" fmla="*/ 0 h 1015663"/>
              <a:gd name="connsiteX17" fmla="*/ 10249785 w 10249785"/>
              <a:gd name="connsiteY17" fmla="*/ 0 h 1015663"/>
              <a:gd name="connsiteX18" fmla="*/ 10249785 w 10249785"/>
              <a:gd name="connsiteY18" fmla="*/ 507832 h 1015663"/>
              <a:gd name="connsiteX19" fmla="*/ 10249785 w 10249785"/>
              <a:gd name="connsiteY19" fmla="*/ 1015663 h 1015663"/>
              <a:gd name="connsiteX20" fmla="*/ 9987846 w 10249785"/>
              <a:gd name="connsiteY20" fmla="*/ 1015663 h 1015663"/>
              <a:gd name="connsiteX21" fmla="*/ 9213418 w 10249785"/>
              <a:gd name="connsiteY21" fmla="*/ 1015663 h 1015663"/>
              <a:gd name="connsiteX22" fmla="*/ 8643985 w 10249785"/>
              <a:gd name="connsiteY22" fmla="*/ 1015663 h 1015663"/>
              <a:gd name="connsiteX23" fmla="*/ 8279549 w 10249785"/>
              <a:gd name="connsiteY23" fmla="*/ 1015663 h 1015663"/>
              <a:gd name="connsiteX24" fmla="*/ 7710116 w 10249785"/>
              <a:gd name="connsiteY24" fmla="*/ 1015663 h 1015663"/>
              <a:gd name="connsiteX25" fmla="*/ 7448177 w 10249785"/>
              <a:gd name="connsiteY25" fmla="*/ 1015663 h 1015663"/>
              <a:gd name="connsiteX26" fmla="*/ 7186238 w 10249785"/>
              <a:gd name="connsiteY26" fmla="*/ 1015663 h 1015663"/>
              <a:gd name="connsiteX27" fmla="*/ 6616806 w 10249785"/>
              <a:gd name="connsiteY27" fmla="*/ 1015663 h 1015663"/>
              <a:gd name="connsiteX28" fmla="*/ 6252369 w 10249785"/>
              <a:gd name="connsiteY28" fmla="*/ 1015663 h 1015663"/>
              <a:gd name="connsiteX29" fmla="*/ 5580439 w 10249785"/>
              <a:gd name="connsiteY29" fmla="*/ 1015663 h 1015663"/>
              <a:gd name="connsiteX30" fmla="*/ 5216002 w 10249785"/>
              <a:gd name="connsiteY30" fmla="*/ 1015663 h 1015663"/>
              <a:gd name="connsiteX31" fmla="*/ 4544071 w 10249785"/>
              <a:gd name="connsiteY31" fmla="*/ 1015663 h 1015663"/>
              <a:gd name="connsiteX32" fmla="*/ 4282132 w 10249785"/>
              <a:gd name="connsiteY32" fmla="*/ 1015663 h 1015663"/>
              <a:gd name="connsiteX33" fmla="*/ 3610202 w 10249785"/>
              <a:gd name="connsiteY33" fmla="*/ 1015663 h 1015663"/>
              <a:gd name="connsiteX34" fmla="*/ 3245765 w 10249785"/>
              <a:gd name="connsiteY34" fmla="*/ 1015663 h 1015663"/>
              <a:gd name="connsiteX35" fmla="*/ 2983826 w 10249785"/>
              <a:gd name="connsiteY35" fmla="*/ 1015663 h 1015663"/>
              <a:gd name="connsiteX36" fmla="*/ 2619390 w 10249785"/>
              <a:gd name="connsiteY36" fmla="*/ 1015663 h 1015663"/>
              <a:gd name="connsiteX37" fmla="*/ 1947459 w 10249785"/>
              <a:gd name="connsiteY37" fmla="*/ 1015663 h 1015663"/>
              <a:gd name="connsiteX38" fmla="*/ 1583022 w 10249785"/>
              <a:gd name="connsiteY38" fmla="*/ 1015663 h 1015663"/>
              <a:gd name="connsiteX39" fmla="*/ 1321083 w 10249785"/>
              <a:gd name="connsiteY39" fmla="*/ 1015663 h 1015663"/>
              <a:gd name="connsiteX40" fmla="*/ 956647 w 10249785"/>
              <a:gd name="connsiteY40" fmla="*/ 1015663 h 1015663"/>
              <a:gd name="connsiteX41" fmla="*/ 489712 w 10249785"/>
              <a:gd name="connsiteY41" fmla="*/ 1015663 h 1015663"/>
              <a:gd name="connsiteX42" fmla="*/ 0 w 10249785"/>
              <a:gd name="connsiteY42" fmla="*/ 1015663 h 1015663"/>
              <a:gd name="connsiteX43" fmla="*/ 0 w 10249785"/>
              <a:gd name="connsiteY43" fmla="*/ 528145 h 1015663"/>
              <a:gd name="connsiteX44" fmla="*/ 0 w 10249785"/>
              <a:gd name="connsiteY4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49785" h="1015663" extrusionOk="0">
                <a:moveTo>
                  <a:pt x="0" y="0"/>
                </a:moveTo>
                <a:cubicBezTo>
                  <a:pt x="136112" y="-44700"/>
                  <a:pt x="357992" y="20948"/>
                  <a:pt x="466935" y="0"/>
                </a:cubicBezTo>
                <a:cubicBezTo>
                  <a:pt x="575879" y="-20948"/>
                  <a:pt x="630911" y="19485"/>
                  <a:pt x="728874" y="0"/>
                </a:cubicBezTo>
                <a:cubicBezTo>
                  <a:pt x="826837" y="-19485"/>
                  <a:pt x="1245401" y="84909"/>
                  <a:pt x="1503302" y="0"/>
                </a:cubicBezTo>
                <a:cubicBezTo>
                  <a:pt x="1761203" y="-84909"/>
                  <a:pt x="1867632" y="43718"/>
                  <a:pt x="1970236" y="0"/>
                </a:cubicBezTo>
                <a:cubicBezTo>
                  <a:pt x="2072840" y="-43718"/>
                  <a:pt x="2247007" y="5997"/>
                  <a:pt x="2437171" y="0"/>
                </a:cubicBezTo>
                <a:cubicBezTo>
                  <a:pt x="2627335" y="-5997"/>
                  <a:pt x="2970523" y="31488"/>
                  <a:pt x="3211599" y="0"/>
                </a:cubicBezTo>
                <a:cubicBezTo>
                  <a:pt x="3452675" y="-31488"/>
                  <a:pt x="3494105" y="459"/>
                  <a:pt x="3576036" y="0"/>
                </a:cubicBezTo>
                <a:cubicBezTo>
                  <a:pt x="3657967" y="-459"/>
                  <a:pt x="4152468" y="12756"/>
                  <a:pt x="4350464" y="0"/>
                </a:cubicBezTo>
                <a:cubicBezTo>
                  <a:pt x="4548460" y="-12756"/>
                  <a:pt x="4834160" y="39295"/>
                  <a:pt x="5124892" y="0"/>
                </a:cubicBezTo>
                <a:cubicBezTo>
                  <a:pt x="5415624" y="-39295"/>
                  <a:pt x="5476113" y="56589"/>
                  <a:pt x="5694325" y="0"/>
                </a:cubicBezTo>
                <a:cubicBezTo>
                  <a:pt x="5912537" y="-56589"/>
                  <a:pt x="6280154" y="39836"/>
                  <a:pt x="6468753" y="0"/>
                </a:cubicBezTo>
                <a:cubicBezTo>
                  <a:pt x="6657352" y="-39836"/>
                  <a:pt x="6788535" y="53054"/>
                  <a:pt x="6935688" y="0"/>
                </a:cubicBezTo>
                <a:cubicBezTo>
                  <a:pt x="7082841" y="-53054"/>
                  <a:pt x="7292549" y="26624"/>
                  <a:pt x="7402623" y="0"/>
                </a:cubicBezTo>
                <a:cubicBezTo>
                  <a:pt x="7512697" y="-26624"/>
                  <a:pt x="7800385" y="42386"/>
                  <a:pt x="8074553" y="0"/>
                </a:cubicBezTo>
                <a:cubicBezTo>
                  <a:pt x="8348721" y="-42386"/>
                  <a:pt x="8444117" y="46457"/>
                  <a:pt x="8541488" y="0"/>
                </a:cubicBezTo>
                <a:cubicBezTo>
                  <a:pt x="8638860" y="-46457"/>
                  <a:pt x="9018107" y="37546"/>
                  <a:pt x="9315916" y="0"/>
                </a:cubicBezTo>
                <a:cubicBezTo>
                  <a:pt x="9613725" y="-37546"/>
                  <a:pt x="9992137" y="42999"/>
                  <a:pt x="10249785" y="0"/>
                </a:cubicBezTo>
                <a:cubicBezTo>
                  <a:pt x="10267093" y="250899"/>
                  <a:pt x="10237977" y="299265"/>
                  <a:pt x="10249785" y="507832"/>
                </a:cubicBezTo>
                <a:cubicBezTo>
                  <a:pt x="10261593" y="716399"/>
                  <a:pt x="10206338" y="887418"/>
                  <a:pt x="10249785" y="1015663"/>
                </a:cubicBezTo>
                <a:cubicBezTo>
                  <a:pt x="10160918" y="1027229"/>
                  <a:pt x="10043587" y="1004701"/>
                  <a:pt x="9987846" y="1015663"/>
                </a:cubicBezTo>
                <a:cubicBezTo>
                  <a:pt x="9932105" y="1026625"/>
                  <a:pt x="9395490" y="972875"/>
                  <a:pt x="9213418" y="1015663"/>
                </a:cubicBezTo>
                <a:cubicBezTo>
                  <a:pt x="9031346" y="1058451"/>
                  <a:pt x="8925641" y="1007397"/>
                  <a:pt x="8643985" y="1015663"/>
                </a:cubicBezTo>
                <a:cubicBezTo>
                  <a:pt x="8362329" y="1023929"/>
                  <a:pt x="8423141" y="979099"/>
                  <a:pt x="8279549" y="1015663"/>
                </a:cubicBezTo>
                <a:cubicBezTo>
                  <a:pt x="8135957" y="1052227"/>
                  <a:pt x="7934640" y="971389"/>
                  <a:pt x="7710116" y="1015663"/>
                </a:cubicBezTo>
                <a:cubicBezTo>
                  <a:pt x="7485592" y="1059937"/>
                  <a:pt x="7571041" y="1004583"/>
                  <a:pt x="7448177" y="1015663"/>
                </a:cubicBezTo>
                <a:cubicBezTo>
                  <a:pt x="7325313" y="1026743"/>
                  <a:pt x="7304055" y="985006"/>
                  <a:pt x="7186238" y="1015663"/>
                </a:cubicBezTo>
                <a:cubicBezTo>
                  <a:pt x="7068421" y="1046320"/>
                  <a:pt x="6815197" y="986536"/>
                  <a:pt x="6616806" y="1015663"/>
                </a:cubicBezTo>
                <a:cubicBezTo>
                  <a:pt x="6418415" y="1044790"/>
                  <a:pt x="6347611" y="983680"/>
                  <a:pt x="6252369" y="1015663"/>
                </a:cubicBezTo>
                <a:cubicBezTo>
                  <a:pt x="6157127" y="1047646"/>
                  <a:pt x="5737280" y="1012220"/>
                  <a:pt x="5580439" y="1015663"/>
                </a:cubicBezTo>
                <a:cubicBezTo>
                  <a:pt x="5423598" y="1019106"/>
                  <a:pt x="5344706" y="998585"/>
                  <a:pt x="5216002" y="1015663"/>
                </a:cubicBezTo>
                <a:cubicBezTo>
                  <a:pt x="5087298" y="1032741"/>
                  <a:pt x="4826030" y="1000689"/>
                  <a:pt x="4544071" y="1015663"/>
                </a:cubicBezTo>
                <a:cubicBezTo>
                  <a:pt x="4262112" y="1030637"/>
                  <a:pt x="4338112" y="991681"/>
                  <a:pt x="4282132" y="1015663"/>
                </a:cubicBezTo>
                <a:cubicBezTo>
                  <a:pt x="4226152" y="1039645"/>
                  <a:pt x="3767791" y="1003056"/>
                  <a:pt x="3610202" y="1015663"/>
                </a:cubicBezTo>
                <a:cubicBezTo>
                  <a:pt x="3452613" y="1028270"/>
                  <a:pt x="3420973" y="992356"/>
                  <a:pt x="3245765" y="1015663"/>
                </a:cubicBezTo>
                <a:cubicBezTo>
                  <a:pt x="3070557" y="1038970"/>
                  <a:pt x="3066186" y="1013536"/>
                  <a:pt x="2983826" y="1015663"/>
                </a:cubicBezTo>
                <a:cubicBezTo>
                  <a:pt x="2901466" y="1017790"/>
                  <a:pt x="2744061" y="1004180"/>
                  <a:pt x="2619390" y="1015663"/>
                </a:cubicBezTo>
                <a:cubicBezTo>
                  <a:pt x="2494719" y="1027146"/>
                  <a:pt x="2104606" y="955421"/>
                  <a:pt x="1947459" y="1015663"/>
                </a:cubicBezTo>
                <a:cubicBezTo>
                  <a:pt x="1790312" y="1075905"/>
                  <a:pt x="1685215" y="1006235"/>
                  <a:pt x="1583022" y="1015663"/>
                </a:cubicBezTo>
                <a:cubicBezTo>
                  <a:pt x="1480829" y="1025091"/>
                  <a:pt x="1435761" y="1010999"/>
                  <a:pt x="1321083" y="1015663"/>
                </a:cubicBezTo>
                <a:cubicBezTo>
                  <a:pt x="1206405" y="1020327"/>
                  <a:pt x="1042100" y="985233"/>
                  <a:pt x="956647" y="1015663"/>
                </a:cubicBezTo>
                <a:cubicBezTo>
                  <a:pt x="871194" y="1046093"/>
                  <a:pt x="660488" y="972252"/>
                  <a:pt x="489712" y="1015663"/>
                </a:cubicBezTo>
                <a:cubicBezTo>
                  <a:pt x="318937" y="1059074"/>
                  <a:pt x="223445" y="958611"/>
                  <a:pt x="0" y="1015663"/>
                </a:cubicBezTo>
                <a:cubicBezTo>
                  <a:pt x="-37413" y="915156"/>
                  <a:pt x="23213" y="666588"/>
                  <a:pt x="0" y="528145"/>
                </a:cubicBezTo>
                <a:cubicBezTo>
                  <a:pt x="-23213" y="389702"/>
                  <a:pt x="49946" y="1806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With that said, even though Naïve Bayes is naïve, it tends to perform surprisingly well for spam filters</a:t>
            </a:r>
            <a:endParaRPr lang="en-GB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5AB358-2ED1-BF44-BA52-F5DE7D78AE8B}"/>
              </a:ext>
            </a:extLst>
          </p:cNvPr>
          <p:cNvSpPr txBox="1"/>
          <p:nvPr/>
        </p:nvSpPr>
        <p:spPr>
          <a:xfrm>
            <a:off x="4608676" y="2600422"/>
            <a:ext cx="5768702" cy="1169551"/>
          </a:xfrm>
          <a:custGeom>
            <a:avLst/>
            <a:gdLst>
              <a:gd name="connsiteX0" fmla="*/ 0 w 5768702"/>
              <a:gd name="connsiteY0" fmla="*/ 0 h 1169551"/>
              <a:gd name="connsiteX1" fmla="*/ 519183 w 5768702"/>
              <a:gd name="connsiteY1" fmla="*/ 0 h 1169551"/>
              <a:gd name="connsiteX2" fmla="*/ 922992 w 5768702"/>
              <a:gd name="connsiteY2" fmla="*/ 0 h 1169551"/>
              <a:gd name="connsiteX3" fmla="*/ 1615237 w 5768702"/>
              <a:gd name="connsiteY3" fmla="*/ 0 h 1169551"/>
              <a:gd name="connsiteX4" fmla="*/ 2134420 w 5768702"/>
              <a:gd name="connsiteY4" fmla="*/ 0 h 1169551"/>
              <a:gd name="connsiteX5" fmla="*/ 2653603 w 5768702"/>
              <a:gd name="connsiteY5" fmla="*/ 0 h 1169551"/>
              <a:gd name="connsiteX6" fmla="*/ 3345847 w 5768702"/>
              <a:gd name="connsiteY6" fmla="*/ 0 h 1169551"/>
              <a:gd name="connsiteX7" fmla="*/ 3807343 w 5768702"/>
              <a:gd name="connsiteY7" fmla="*/ 0 h 1169551"/>
              <a:gd name="connsiteX8" fmla="*/ 4499588 w 5768702"/>
              <a:gd name="connsiteY8" fmla="*/ 0 h 1169551"/>
              <a:gd name="connsiteX9" fmla="*/ 5191832 w 5768702"/>
              <a:gd name="connsiteY9" fmla="*/ 0 h 1169551"/>
              <a:gd name="connsiteX10" fmla="*/ 5768702 w 5768702"/>
              <a:gd name="connsiteY10" fmla="*/ 0 h 1169551"/>
              <a:gd name="connsiteX11" fmla="*/ 5768702 w 5768702"/>
              <a:gd name="connsiteY11" fmla="*/ 608167 h 1169551"/>
              <a:gd name="connsiteX12" fmla="*/ 5768702 w 5768702"/>
              <a:gd name="connsiteY12" fmla="*/ 1169551 h 1169551"/>
              <a:gd name="connsiteX13" fmla="*/ 5364893 w 5768702"/>
              <a:gd name="connsiteY13" fmla="*/ 1169551 h 1169551"/>
              <a:gd name="connsiteX14" fmla="*/ 4672649 w 5768702"/>
              <a:gd name="connsiteY14" fmla="*/ 1169551 h 1169551"/>
              <a:gd name="connsiteX15" fmla="*/ 4211152 w 5768702"/>
              <a:gd name="connsiteY15" fmla="*/ 1169551 h 1169551"/>
              <a:gd name="connsiteX16" fmla="*/ 3634282 w 5768702"/>
              <a:gd name="connsiteY16" fmla="*/ 1169551 h 1169551"/>
              <a:gd name="connsiteX17" fmla="*/ 2942038 w 5768702"/>
              <a:gd name="connsiteY17" fmla="*/ 1169551 h 1169551"/>
              <a:gd name="connsiteX18" fmla="*/ 2365168 w 5768702"/>
              <a:gd name="connsiteY18" fmla="*/ 1169551 h 1169551"/>
              <a:gd name="connsiteX19" fmla="*/ 1961359 w 5768702"/>
              <a:gd name="connsiteY19" fmla="*/ 1169551 h 1169551"/>
              <a:gd name="connsiteX20" fmla="*/ 1499863 w 5768702"/>
              <a:gd name="connsiteY20" fmla="*/ 1169551 h 1169551"/>
              <a:gd name="connsiteX21" fmla="*/ 807618 w 5768702"/>
              <a:gd name="connsiteY21" fmla="*/ 1169551 h 1169551"/>
              <a:gd name="connsiteX22" fmla="*/ 0 w 5768702"/>
              <a:gd name="connsiteY22" fmla="*/ 1169551 h 1169551"/>
              <a:gd name="connsiteX23" fmla="*/ 0 w 5768702"/>
              <a:gd name="connsiteY23" fmla="*/ 608167 h 1169551"/>
              <a:gd name="connsiteX24" fmla="*/ 0 w 5768702"/>
              <a:gd name="connsiteY2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68702" h="1169551" extrusionOk="0">
                <a:moveTo>
                  <a:pt x="0" y="0"/>
                </a:moveTo>
                <a:cubicBezTo>
                  <a:pt x="247723" y="-54739"/>
                  <a:pt x="301803" y="38109"/>
                  <a:pt x="519183" y="0"/>
                </a:cubicBezTo>
                <a:cubicBezTo>
                  <a:pt x="736563" y="-38109"/>
                  <a:pt x="725789" y="45504"/>
                  <a:pt x="922992" y="0"/>
                </a:cubicBezTo>
                <a:cubicBezTo>
                  <a:pt x="1120195" y="-45504"/>
                  <a:pt x="1423450" y="80182"/>
                  <a:pt x="1615237" y="0"/>
                </a:cubicBezTo>
                <a:cubicBezTo>
                  <a:pt x="1807025" y="-80182"/>
                  <a:pt x="1955699" y="36178"/>
                  <a:pt x="2134420" y="0"/>
                </a:cubicBezTo>
                <a:cubicBezTo>
                  <a:pt x="2313141" y="-36178"/>
                  <a:pt x="2480095" y="16219"/>
                  <a:pt x="2653603" y="0"/>
                </a:cubicBezTo>
                <a:cubicBezTo>
                  <a:pt x="2827111" y="-16219"/>
                  <a:pt x="3097717" y="27625"/>
                  <a:pt x="3345847" y="0"/>
                </a:cubicBezTo>
                <a:cubicBezTo>
                  <a:pt x="3593977" y="-27625"/>
                  <a:pt x="3692152" y="26117"/>
                  <a:pt x="3807343" y="0"/>
                </a:cubicBezTo>
                <a:cubicBezTo>
                  <a:pt x="3922534" y="-26117"/>
                  <a:pt x="4187459" y="63140"/>
                  <a:pt x="4499588" y="0"/>
                </a:cubicBezTo>
                <a:cubicBezTo>
                  <a:pt x="4811718" y="-63140"/>
                  <a:pt x="4982872" y="18579"/>
                  <a:pt x="5191832" y="0"/>
                </a:cubicBezTo>
                <a:cubicBezTo>
                  <a:pt x="5400792" y="-18579"/>
                  <a:pt x="5518559" y="10399"/>
                  <a:pt x="5768702" y="0"/>
                </a:cubicBezTo>
                <a:cubicBezTo>
                  <a:pt x="5829694" y="125302"/>
                  <a:pt x="5711204" y="429982"/>
                  <a:pt x="5768702" y="608167"/>
                </a:cubicBezTo>
                <a:cubicBezTo>
                  <a:pt x="5826200" y="786352"/>
                  <a:pt x="5702367" y="919308"/>
                  <a:pt x="5768702" y="1169551"/>
                </a:cubicBezTo>
                <a:cubicBezTo>
                  <a:pt x="5645897" y="1174001"/>
                  <a:pt x="5500026" y="1126607"/>
                  <a:pt x="5364893" y="1169551"/>
                </a:cubicBezTo>
                <a:cubicBezTo>
                  <a:pt x="5229760" y="1212495"/>
                  <a:pt x="4845624" y="1125935"/>
                  <a:pt x="4672649" y="1169551"/>
                </a:cubicBezTo>
                <a:cubicBezTo>
                  <a:pt x="4499674" y="1213167"/>
                  <a:pt x="4304651" y="1131601"/>
                  <a:pt x="4211152" y="1169551"/>
                </a:cubicBezTo>
                <a:cubicBezTo>
                  <a:pt x="4117653" y="1207501"/>
                  <a:pt x="3833853" y="1164063"/>
                  <a:pt x="3634282" y="1169551"/>
                </a:cubicBezTo>
                <a:cubicBezTo>
                  <a:pt x="3434711" y="1175039"/>
                  <a:pt x="3241568" y="1113070"/>
                  <a:pt x="2942038" y="1169551"/>
                </a:cubicBezTo>
                <a:cubicBezTo>
                  <a:pt x="2642508" y="1226032"/>
                  <a:pt x="2521453" y="1122769"/>
                  <a:pt x="2365168" y="1169551"/>
                </a:cubicBezTo>
                <a:cubicBezTo>
                  <a:pt x="2208883" y="1216333"/>
                  <a:pt x="2058273" y="1127040"/>
                  <a:pt x="1961359" y="1169551"/>
                </a:cubicBezTo>
                <a:cubicBezTo>
                  <a:pt x="1864445" y="1212062"/>
                  <a:pt x="1726690" y="1143917"/>
                  <a:pt x="1499863" y="1169551"/>
                </a:cubicBezTo>
                <a:cubicBezTo>
                  <a:pt x="1273036" y="1195185"/>
                  <a:pt x="986511" y="1149322"/>
                  <a:pt x="807618" y="1169551"/>
                </a:cubicBezTo>
                <a:cubicBezTo>
                  <a:pt x="628725" y="1189780"/>
                  <a:pt x="327318" y="1093146"/>
                  <a:pt x="0" y="1169551"/>
                </a:cubicBezTo>
                <a:cubicBezTo>
                  <a:pt x="-57200" y="951489"/>
                  <a:pt x="39963" y="850245"/>
                  <a:pt x="0" y="608167"/>
                </a:cubicBezTo>
                <a:cubicBezTo>
                  <a:pt x="-39963" y="366089"/>
                  <a:pt x="60948" y="2151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dirty="0"/>
              <a:t>And you have decided to build your own </a:t>
            </a:r>
            <a:r>
              <a:rPr lang="en-GB" sz="3500" b="1" dirty="0"/>
              <a:t>spam filter system</a:t>
            </a:r>
          </a:p>
        </p:txBody>
      </p:sp>
    </p:spTree>
    <p:extLst>
      <p:ext uri="{BB962C8B-B14F-4D97-AF65-F5344CB8AC3E}">
        <p14:creationId xmlns:p14="http://schemas.microsoft.com/office/powerpoint/2010/main" val="21608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5AB358-2ED1-BF44-BA52-F5DE7D78AE8B}"/>
              </a:ext>
            </a:extLst>
          </p:cNvPr>
          <p:cNvSpPr txBox="1"/>
          <p:nvPr/>
        </p:nvSpPr>
        <p:spPr>
          <a:xfrm>
            <a:off x="4608676" y="2600422"/>
            <a:ext cx="5768702" cy="1708160"/>
          </a:xfrm>
          <a:custGeom>
            <a:avLst/>
            <a:gdLst>
              <a:gd name="connsiteX0" fmla="*/ 0 w 5768702"/>
              <a:gd name="connsiteY0" fmla="*/ 0 h 1708160"/>
              <a:gd name="connsiteX1" fmla="*/ 519183 w 5768702"/>
              <a:gd name="connsiteY1" fmla="*/ 0 h 1708160"/>
              <a:gd name="connsiteX2" fmla="*/ 922992 w 5768702"/>
              <a:gd name="connsiteY2" fmla="*/ 0 h 1708160"/>
              <a:gd name="connsiteX3" fmla="*/ 1615237 w 5768702"/>
              <a:gd name="connsiteY3" fmla="*/ 0 h 1708160"/>
              <a:gd name="connsiteX4" fmla="*/ 2134420 w 5768702"/>
              <a:gd name="connsiteY4" fmla="*/ 0 h 1708160"/>
              <a:gd name="connsiteX5" fmla="*/ 2653603 w 5768702"/>
              <a:gd name="connsiteY5" fmla="*/ 0 h 1708160"/>
              <a:gd name="connsiteX6" fmla="*/ 3345847 w 5768702"/>
              <a:gd name="connsiteY6" fmla="*/ 0 h 1708160"/>
              <a:gd name="connsiteX7" fmla="*/ 3807343 w 5768702"/>
              <a:gd name="connsiteY7" fmla="*/ 0 h 1708160"/>
              <a:gd name="connsiteX8" fmla="*/ 4499588 w 5768702"/>
              <a:gd name="connsiteY8" fmla="*/ 0 h 1708160"/>
              <a:gd name="connsiteX9" fmla="*/ 5191832 w 5768702"/>
              <a:gd name="connsiteY9" fmla="*/ 0 h 1708160"/>
              <a:gd name="connsiteX10" fmla="*/ 5768702 w 5768702"/>
              <a:gd name="connsiteY10" fmla="*/ 0 h 1708160"/>
              <a:gd name="connsiteX11" fmla="*/ 5768702 w 5768702"/>
              <a:gd name="connsiteY11" fmla="*/ 603550 h 1708160"/>
              <a:gd name="connsiteX12" fmla="*/ 5768702 w 5768702"/>
              <a:gd name="connsiteY12" fmla="*/ 1190018 h 1708160"/>
              <a:gd name="connsiteX13" fmla="*/ 5768702 w 5768702"/>
              <a:gd name="connsiteY13" fmla="*/ 1708160 h 1708160"/>
              <a:gd name="connsiteX14" fmla="*/ 5191832 w 5768702"/>
              <a:gd name="connsiteY14" fmla="*/ 1708160 h 1708160"/>
              <a:gd name="connsiteX15" fmla="*/ 4730336 w 5768702"/>
              <a:gd name="connsiteY15" fmla="*/ 1708160 h 1708160"/>
              <a:gd name="connsiteX16" fmla="*/ 4153465 w 5768702"/>
              <a:gd name="connsiteY16" fmla="*/ 1708160 h 1708160"/>
              <a:gd name="connsiteX17" fmla="*/ 3461221 w 5768702"/>
              <a:gd name="connsiteY17" fmla="*/ 1708160 h 1708160"/>
              <a:gd name="connsiteX18" fmla="*/ 2884351 w 5768702"/>
              <a:gd name="connsiteY18" fmla="*/ 1708160 h 1708160"/>
              <a:gd name="connsiteX19" fmla="*/ 2480542 w 5768702"/>
              <a:gd name="connsiteY19" fmla="*/ 1708160 h 1708160"/>
              <a:gd name="connsiteX20" fmla="*/ 2019046 w 5768702"/>
              <a:gd name="connsiteY20" fmla="*/ 1708160 h 1708160"/>
              <a:gd name="connsiteX21" fmla="*/ 1326801 w 5768702"/>
              <a:gd name="connsiteY21" fmla="*/ 1708160 h 1708160"/>
              <a:gd name="connsiteX22" fmla="*/ 749931 w 5768702"/>
              <a:gd name="connsiteY22" fmla="*/ 1708160 h 1708160"/>
              <a:gd name="connsiteX23" fmla="*/ 0 w 5768702"/>
              <a:gd name="connsiteY23" fmla="*/ 1708160 h 1708160"/>
              <a:gd name="connsiteX24" fmla="*/ 0 w 5768702"/>
              <a:gd name="connsiteY24" fmla="*/ 1138773 h 1708160"/>
              <a:gd name="connsiteX25" fmla="*/ 0 w 5768702"/>
              <a:gd name="connsiteY25" fmla="*/ 620631 h 1708160"/>
              <a:gd name="connsiteX26" fmla="*/ 0 w 5768702"/>
              <a:gd name="connsiteY2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68702" h="1708160" extrusionOk="0">
                <a:moveTo>
                  <a:pt x="0" y="0"/>
                </a:moveTo>
                <a:cubicBezTo>
                  <a:pt x="247723" y="-54739"/>
                  <a:pt x="301803" y="38109"/>
                  <a:pt x="519183" y="0"/>
                </a:cubicBezTo>
                <a:cubicBezTo>
                  <a:pt x="736563" y="-38109"/>
                  <a:pt x="725789" y="45504"/>
                  <a:pt x="922992" y="0"/>
                </a:cubicBezTo>
                <a:cubicBezTo>
                  <a:pt x="1120195" y="-45504"/>
                  <a:pt x="1423450" y="80182"/>
                  <a:pt x="1615237" y="0"/>
                </a:cubicBezTo>
                <a:cubicBezTo>
                  <a:pt x="1807025" y="-80182"/>
                  <a:pt x="1955699" y="36178"/>
                  <a:pt x="2134420" y="0"/>
                </a:cubicBezTo>
                <a:cubicBezTo>
                  <a:pt x="2313141" y="-36178"/>
                  <a:pt x="2480095" y="16219"/>
                  <a:pt x="2653603" y="0"/>
                </a:cubicBezTo>
                <a:cubicBezTo>
                  <a:pt x="2827111" y="-16219"/>
                  <a:pt x="3097717" y="27625"/>
                  <a:pt x="3345847" y="0"/>
                </a:cubicBezTo>
                <a:cubicBezTo>
                  <a:pt x="3593977" y="-27625"/>
                  <a:pt x="3692152" y="26117"/>
                  <a:pt x="3807343" y="0"/>
                </a:cubicBezTo>
                <a:cubicBezTo>
                  <a:pt x="3922534" y="-26117"/>
                  <a:pt x="4187459" y="63140"/>
                  <a:pt x="4499588" y="0"/>
                </a:cubicBezTo>
                <a:cubicBezTo>
                  <a:pt x="4811718" y="-63140"/>
                  <a:pt x="4982872" y="18579"/>
                  <a:pt x="5191832" y="0"/>
                </a:cubicBezTo>
                <a:cubicBezTo>
                  <a:pt x="5400792" y="-18579"/>
                  <a:pt x="5518559" y="10399"/>
                  <a:pt x="5768702" y="0"/>
                </a:cubicBezTo>
                <a:cubicBezTo>
                  <a:pt x="5834987" y="248369"/>
                  <a:pt x="5752817" y="439041"/>
                  <a:pt x="5768702" y="603550"/>
                </a:cubicBezTo>
                <a:cubicBezTo>
                  <a:pt x="5784587" y="768059"/>
                  <a:pt x="5766988" y="967128"/>
                  <a:pt x="5768702" y="1190018"/>
                </a:cubicBezTo>
                <a:cubicBezTo>
                  <a:pt x="5770416" y="1412908"/>
                  <a:pt x="5764359" y="1575589"/>
                  <a:pt x="5768702" y="1708160"/>
                </a:cubicBezTo>
                <a:cubicBezTo>
                  <a:pt x="5562044" y="1711603"/>
                  <a:pt x="5414882" y="1678389"/>
                  <a:pt x="5191832" y="1708160"/>
                </a:cubicBezTo>
                <a:cubicBezTo>
                  <a:pt x="4968782" y="1737931"/>
                  <a:pt x="4958278" y="1669344"/>
                  <a:pt x="4730336" y="1708160"/>
                </a:cubicBezTo>
                <a:cubicBezTo>
                  <a:pt x="4502394" y="1746976"/>
                  <a:pt x="4359459" y="1640199"/>
                  <a:pt x="4153465" y="1708160"/>
                </a:cubicBezTo>
                <a:cubicBezTo>
                  <a:pt x="3947471" y="1776121"/>
                  <a:pt x="3760751" y="1651679"/>
                  <a:pt x="3461221" y="1708160"/>
                </a:cubicBezTo>
                <a:cubicBezTo>
                  <a:pt x="3161691" y="1764641"/>
                  <a:pt x="3040636" y="1661378"/>
                  <a:pt x="2884351" y="1708160"/>
                </a:cubicBezTo>
                <a:cubicBezTo>
                  <a:pt x="2728066" y="1754942"/>
                  <a:pt x="2577456" y="1665649"/>
                  <a:pt x="2480542" y="1708160"/>
                </a:cubicBezTo>
                <a:cubicBezTo>
                  <a:pt x="2383628" y="1750671"/>
                  <a:pt x="2245873" y="1682526"/>
                  <a:pt x="2019046" y="1708160"/>
                </a:cubicBezTo>
                <a:cubicBezTo>
                  <a:pt x="1792219" y="1733794"/>
                  <a:pt x="1505694" y="1687931"/>
                  <a:pt x="1326801" y="1708160"/>
                </a:cubicBezTo>
                <a:cubicBezTo>
                  <a:pt x="1147908" y="1728389"/>
                  <a:pt x="996876" y="1645600"/>
                  <a:pt x="749931" y="1708160"/>
                </a:cubicBezTo>
                <a:cubicBezTo>
                  <a:pt x="502986" y="1770720"/>
                  <a:pt x="173512" y="1641565"/>
                  <a:pt x="0" y="1708160"/>
                </a:cubicBezTo>
                <a:cubicBezTo>
                  <a:pt x="-6256" y="1470899"/>
                  <a:pt x="60469" y="1266297"/>
                  <a:pt x="0" y="1138773"/>
                </a:cubicBezTo>
                <a:cubicBezTo>
                  <a:pt x="-60469" y="1011249"/>
                  <a:pt x="20357" y="798660"/>
                  <a:pt x="0" y="620631"/>
                </a:cubicBezTo>
                <a:cubicBezTo>
                  <a:pt x="-20357" y="442602"/>
                  <a:pt x="57128" y="1446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dirty="0"/>
              <a:t>The first thing we need to do is to </a:t>
            </a:r>
            <a:r>
              <a:rPr lang="en-GB" sz="3500" b="1" dirty="0"/>
              <a:t>count all of the words </a:t>
            </a:r>
            <a:r>
              <a:rPr lang="en-GB" sz="3500" dirty="0"/>
              <a:t>that occur in the normal messages.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148885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9C421E1-8D33-7866-57D9-CB5677943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159758"/>
              </p:ext>
            </p:extLst>
          </p:nvPr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33787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732840"/>
              </p:ext>
            </p:extLst>
          </p:nvPr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B9F432-C30A-76E3-D44C-7270636C6ACF}"/>
              </a:ext>
            </a:extLst>
          </p:cNvPr>
          <p:cNvSpPr txBox="1"/>
          <p:nvPr/>
        </p:nvSpPr>
        <p:spPr>
          <a:xfrm>
            <a:off x="5024846" y="4312328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We can use this chart to calculate the probabilities of seeing each word, given that it is a </a:t>
            </a:r>
            <a:r>
              <a:rPr lang="en-GB" sz="3000" b="1" dirty="0">
                <a:solidFill>
                  <a:srgbClr val="0070C0"/>
                </a:solidFill>
              </a:rPr>
              <a:t>normal message</a:t>
            </a:r>
            <a:r>
              <a:rPr lang="en-GB" sz="3000" dirty="0"/>
              <a:t> 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34909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8ABC7952-C23C-C289-DADA-F4AA9730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942584"/>
            <a:ext cx="1080000" cy="1080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8CF0979-DF49-E6C4-6F64-BF2CC3E4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974627"/>
            <a:ext cx="1080000" cy="10800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A9A609A3-AE8B-1585-108F-95859198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54" y="228072"/>
            <a:ext cx="1080000" cy="10800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259FF259-DEA6-7E5D-9B58-9462847F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970632"/>
            <a:ext cx="1080000" cy="1080000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F4E753B-D68D-DE6D-F451-EF4DAA09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568" y="206628"/>
            <a:ext cx="1080000" cy="1080000"/>
          </a:xfrm>
          <a:prstGeom prst="rect">
            <a:avLst/>
          </a:prstGeom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73B4FF71-C76C-5893-3386-BA5AEE39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207070"/>
            <a:ext cx="1080000" cy="1080000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629E026-E500-0874-6543-516C6007C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461" y="942584"/>
            <a:ext cx="1080000" cy="1080000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12D0AAB8-6264-1EDD-9E5F-F22F3A34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675" y="207070"/>
            <a:ext cx="1080000" cy="10800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CACC6F67-816E-4D81-E910-F3CFC00A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173306"/>
            <a:ext cx="1080000" cy="10800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8626527-F2B5-3B17-7B3C-B7D0BD00A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172863"/>
            <a:ext cx="1080000" cy="1080000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BFD5F3B5-9E7E-159F-5FFB-1E9581A41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354" y="3908819"/>
            <a:ext cx="1080000" cy="108000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192F13EF-5721-D90C-3674-4BD24ECE7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54" y="3944180"/>
            <a:ext cx="1080000" cy="1080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56C891D-1CA0-A43C-08E8-9F4BE84F76A7}"/>
              </a:ext>
            </a:extLst>
          </p:cNvPr>
          <p:cNvGraphicFramePr/>
          <p:nvPr/>
        </p:nvGraphicFramePr>
        <p:xfrm>
          <a:off x="5634596" y="234471"/>
          <a:ext cx="5768702" cy="39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B9F432-C30A-76E3-D44C-7270636C6ACF}"/>
              </a:ext>
            </a:extLst>
          </p:cNvPr>
          <p:cNvSpPr txBox="1"/>
          <p:nvPr/>
        </p:nvSpPr>
        <p:spPr>
          <a:xfrm>
            <a:off x="5024846" y="4312328"/>
            <a:ext cx="6378452" cy="1477328"/>
          </a:xfrm>
          <a:custGeom>
            <a:avLst/>
            <a:gdLst>
              <a:gd name="connsiteX0" fmla="*/ 0 w 6378452"/>
              <a:gd name="connsiteY0" fmla="*/ 0 h 1477328"/>
              <a:gd name="connsiteX1" fmla="*/ 516075 w 6378452"/>
              <a:gd name="connsiteY1" fmla="*/ 0 h 1477328"/>
              <a:gd name="connsiteX2" fmla="*/ 904580 w 6378452"/>
              <a:gd name="connsiteY2" fmla="*/ 0 h 1477328"/>
              <a:gd name="connsiteX3" fmla="*/ 1612009 w 6378452"/>
              <a:gd name="connsiteY3" fmla="*/ 0 h 1477328"/>
              <a:gd name="connsiteX4" fmla="*/ 2128084 w 6378452"/>
              <a:gd name="connsiteY4" fmla="*/ 0 h 1477328"/>
              <a:gd name="connsiteX5" fmla="*/ 2644158 w 6378452"/>
              <a:gd name="connsiteY5" fmla="*/ 0 h 1477328"/>
              <a:gd name="connsiteX6" fmla="*/ 3351587 w 6378452"/>
              <a:gd name="connsiteY6" fmla="*/ 0 h 1477328"/>
              <a:gd name="connsiteX7" fmla="*/ 3803877 w 6378452"/>
              <a:gd name="connsiteY7" fmla="*/ 0 h 1477328"/>
              <a:gd name="connsiteX8" fmla="*/ 4511305 w 6378452"/>
              <a:gd name="connsiteY8" fmla="*/ 0 h 1477328"/>
              <a:gd name="connsiteX9" fmla="*/ 5218733 w 6378452"/>
              <a:gd name="connsiteY9" fmla="*/ 0 h 1477328"/>
              <a:gd name="connsiteX10" fmla="*/ 5798593 w 6378452"/>
              <a:gd name="connsiteY10" fmla="*/ 0 h 1477328"/>
              <a:gd name="connsiteX11" fmla="*/ 6378452 w 6378452"/>
              <a:gd name="connsiteY11" fmla="*/ 0 h 1477328"/>
              <a:gd name="connsiteX12" fmla="*/ 6378452 w 6378452"/>
              <a:gd name="connsiteY12" fmla="*/ 477669 h 1477328"/>
              <a:gd name="connsiteX13" fmla="*/ 6378452 w 6378452"/>
              <a:gd name="connsiteY13" fmla="*/ 925792 h 1477328"/>
              <a:gd name="connsiteX14" fmla="*/ 6378452 w 6378452"/>
              <a:gd name="connsiteY14" fmla="*/ 1477328 h 1477328"/>
              <a:gd name="connsiteX15" fmla="*/ 5798593 w 6378452"/>
              <a:gd name="connsiteY15" fmla="*/ 1477328 h 1477328"/>
              <a:gd name="connsiteX16" fmla="*/ 5218733 w 6378452"/>
              <a:gd name="connsiteY16" fmla="*/ 1477328 h 1477328"/>
              <a:gd name="connsiteX17" fmla="*/ 4511305 w 6378452"/>
              <a:gd name="connsiteY17" fmla="*/ 1477328 h 1477328"/>
              <a:gd name="connsiteX18" fmla="*/ 3931446 w 6378452"/>
              <a:gd name="connsiteY18" fmla="*/ 1477328 h 1477328"/>
              <a:gd name="connsiteX19" fmla="*/ 3542940 w 6378452"/>
              <a:gd name="connsiteY19" fmla="*/ 1477328 h 1477328"/>
              <a:gd name="connsiteX20" fmla="*/ 3090650 w 6378452"/>
              <a:gd name="connsiteY20" fmla="*/ 1477328 h 1477328"/>
              <a:gd name="connsiteX21" fmla="*/ 2383222 w 6378452"/>
              <a:gd name="connsiteY21" fmla="*/ 1477328 h 1477328"/>
              <a:gd name="connsiteX22" fmla="*/ 1803362 w 6378452"/>
              <a:gd name="connsiteY22" fmla="*/ 1477328 h 1477328"/>
              <a:gd name="connsiteX23" fmla="*/ 1351072 w 6378452"/>
              <a:gd name="connsiteY23" fmla="*/ 1477328 h 1477328"/>
              <a:gd name="connsiteX24" fmla="*/ 771213 w 6378452"/>
              <a:gd name="connsiteY24" fmla="*/ 1477328 h 1477328"/>
              <a:gd name="connsiteX25" fmla="*/ 0 w 6378452"/>
              <a:gd name="connsiteY25" fmla="*/ 1477328 h 1477328"/>
              <a:gd name="connsiteX26" fmla="*/ 0 w 6378452"/>
              <a:gd name="connsiteY26" fmla="*/ 1029205 h 1477328"/>
              <a:gd name="connsiteX27" fmla="*/ 0 w 6378452"/>
              <a:gd name="connsiteY27" fmla="*/ 521989 h 1477328"/>
              <a:gd name="connsiteX28" fmla="*/ 0 w 6378452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78452" h="1477328" extrusionOk="0">
                <a:moveTo>
                  <a:pt x="0" y="0"/>
                </a:moveTo>
                <a:cubicBezTo>
                  <a:pt x="129274" y="-57262"/>
                  <a:pt x="388828" y="24980"/>
                  <a:pt x="516075" y="0"/>
                </a:cubicBezTo>
                <a:cubicBezTo>
                  <a:pt x="643323" y="-24980"/>
                  <a:pt x="809116" y="16569"/>
                  <a:pt x="904580" y="0"/>
                </a:cubicBezTo>
                <a:cubicBezTo>
                  <a:pt x="1000045" y="-16569"/>
                  <a:pt x="1373098" y="65244"/>
                  <a:pt x="1612009" y="0"/>
                </a:cubicBezTo>
                <a:cubicBezTo>
                  <a:pt x="1850920" y="-65244"/>
                  <a:pt x="1874732" y="38025"/>
                  <a:pt x="2128084" y="0"/>
                </a:cubicBezTo>
                <a:cubicBezTo>
                  <a:pt x="2381436" y="-38025"/>
                  <a:pt x="2394991" y="32502"/>
                  <a:pt x="2644158" y="0"/>
                </a:cubicBezTo>
                <a:cubicBezTo>
                  <a:pt x="2893325" y="-32502"/>
                  <a:pt x="3054641" y="72503"/>
                  <a:pt x="3351587" y="0"/>
                </a:cubicBezTo>
                <a:cubicBezTo>
                  <a:pt x="3648533" y="-72503"/>
                  <a:pt x="3642237" y="36310"/>
                  <a:pt x="3803877" y="0"/>
                </a:cubicBezTo>
                <a:cubicBezTo>
                  <a:pt x="3965517" y="-36310"/>
                  <a:pt x="4209523" y="10924"/>
                  <a:pt x="4511305" y="0"/>
                </a:cubicBezTo>
                <a:cubicBezTo>
                  <a:pt x="4813087" y="-10924"/>
                  <a:pt x="5012743" y="41804"/>
                  <a:pt x="5218733" y="0"/>
                </a:cubicBezTo>
                <a:cubicBezTo>
                  <a:pt x="5424723" y="-41804"/>
                  <a:pt x="5601732" y="14015"/>
                  <a:pt x="5798593" y="0"/>
                </a:cubicBezTo>
                <a:cubicBezTo>
                  <a:pt x="5995454" y="-14015"/>
                  <a:pt x="6130079" y="54175"/>
                  <a:pt x="6378452" y="0"/>
                </a:cubicBezTo>
                <a:cubicBezTo>
                  <a:pt x="6385132" y="213025"/>
                  <a:pt x="6326180" y="292181"/>
                  <a:pt x="6378452" y="477669"/>
                </a:cubicBezTo>
                <a:cubicBezTo>
                  <a:pt x="6430724" y="663157"/>
                  <a:pt x="6332799" y="723509"/>
                  <a:pt x="6378452" y="925792"/>
                </a:cubicBezTo>
                <a:cubicBezTo>
                  <a:pt x="6424105" y="1128075"/>
                  <a:pt x="6358041" y="1354091"/>
                  <a:pt x="6378452" y="1477328"/>
                </a:cubicBezTo>
                <a:cubicBezTo>
                  <a:pt x="6108748" y="1491930"/>
                  <a:pt x="5921701" y="1408552"/>
                  <a:pt x="5798593" y="1477328"/>
                </a:cubicBezTo>
                <a:cubicBezTo>
                  <a:pt x="5675485" y="1546104"/>
                  <a:pt x="5487285" y="1411728"/>
                  <a:pt x="5218733" y="1477328"/>
                </a:cubicBezTo>
                <a:cubicBezTo>
                  <a:pt x="4950181" y="1542928"/>
                  <a:pt x="4758980" y="1453998"/>
                  <a:pt x="4511305" y="1477328"/>
                </a:cubicBezTo>
                <a:cubicBezTo>
                  <a:pt x="4263630" y="1500658"/>
                  <a:pt x="4160151" y="1450700"/>
                  <a:pt x="3931446" y="1477328"/>
                </a:cubicBezTo>
                <a:cubicBezTo>
                  <a:pt x="3702741" y="1503956"/>
                  <a:pt x="3679294" y="1436682"/>
                  <a:pt x="3542940" y="1477328"/>
                </a:cubicBezTo>
                <a:cubicBezTo>
                  <a:pt x="3406586" y="1517974"/>
                  <a:pt x="3261186" y="1468098"/>
                  <a:pt x="3090650" y="1477328"/>
                </a:cubicBezTo>
                <a:cubicBezTo>
                  <a:pt x="2920114" y="1486558"/>
                  <a:pt x="2687851" y="1444305"/>
                  <a:pt x="2383222" y="1477328"/>
                </a:cubicBezTo>
                <a:cubicBezTo>
                  <a:pt x="2078593" y="1510351"/>
                  <a:pt x="2054906" y="1475767"/>
                  <a:pt x="1803362" y="1477328"/>
                </a:cubicBezTo>
                <a:cubicBezTo>
                  <a:pt x="1551818" y="1478889"/>
                  <a:pt x="1480408" y="1433651"/>
                  <a:pt x="1351072" y="1477328"/>
                </a:cubicBezTo>
                <a:cubicBezTo>
                  <a:pt x="1221736" y="1521005"/>
                  <a:pt x="1058532" y="1469766"/>
                  <a:pt x="771213" y="1477328"/>
                </a:cubicBezTo>
                <a:cubicBezTo>
                  <a:pt x="483894" y="1484890"/>
                  <a:pt x="384180" y="1440086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000" dirty="0"/>
              <a:t>For example, the probability we see the word </a:t>
            </a:r>
            <a:r>
              <a:rPr lang="en-GB" sz="3000" b="1" dirty="0"/>
              <a:t>“Dear”</a:t>
            </a:r>
            <a:r>
              <a:rPr lang="en-GB" sz="3000" dirty="0"/>
              <a:t>, given the we saw it in a </a:t>
            </a:r>
            <a:r>
              <a:rPr lang="en-GB" sz="3000" b="1" dirty="0">
                <a:solidFill>
                  <a:srgbClr val="0070C0"/>
                </a:solidFill>
              </a:rPr>
              <a:t>normal message</a:t>
            </a:r>
            <a:r>
              <a:rPr lang="en-GB" sz="3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7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1978</TotalTime>
  <Words>2306</Words>
  <Application>Microsoft Macintosh PowerPoint</Application>
  <PresentationFormat>Widescreen</PresentationFormat>
  <Paragraphs>337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Naive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441</cp:revision>
  <dcterms:created xsi:type="dcterms:W3CDTF">2022-05-11T03:47:05Z</dcterms:created>
  <dcterms:modified xsi:type="dcterms:W3CDTF">2024-09-30T08:17:01Z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