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647" y="4698762"/>
            <a:ext cx="2180519" cy="9752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85" y="503682"/>
            <a:ext cx="1525905" cy="4571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485" y="9399134"/>
            <a:ext cx="1228769" cy="4571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40714" y="503682"/>
            <a:ext cx="212086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53584" y="5699144"/>
            <a:ext cx="8126781" cy="406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7810" y="5142857"/>
            <a:ext cx="327736" cy="854062"/>
            <a:chOff x="927810" y="5142857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27810" y="5142857"/>
              <a:ext cx="327735" cy="327735"/>
              <a:chOff x="927810" y="5142857"/>
              <a:chExt cx="327735" cy="3277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27810" y="514285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27810" y="5669184"/>
              <a:ext cx="327735" cy="327735"/>
              <a:chOff x="927810" y="5669184"/>
              <a:chExt cx="327735" cy="3277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27810" y="5669184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6667" y="581611"/>
            <a:ext cx="561839" cy="45713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5377" y="5114286"/>
            <a:ext cx="7197915" cy="41751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927224" y="2155778"/>
            <a:ext cx="8366078" cy="5757969"/>
            <a:chOff x="8927224" y="2155778"/>
            <a:chExt cx="8366078" cy="575796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27224" y="2155778"/>
              <a:ext cx="8366078" cy="575796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7081" y="9312775"/>
            <a:ext cx="4251425" cy="4571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2096" y="4114173"/>
            <a:ext cx="2761078" cy="6095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3365" y="942253"/>
            <a:ext cx="4868820" cy="3330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2708" y="7237725"/>
            <a:ext cx="9911103" cy="13510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3058" y="1605563"/>
            <a:ext cx="1145878" cy="6095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57081" y="9312775"/>
            <a:ext cx="4251425" cy="457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2663" y="3690884"/>
            <a:ext cx="11700389" cy="2903947"/>
            <a:chOff x="3292663" y="3690884"/>
            <a:chExt cx="11700389" cy="29039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9436" y="3964588"/>
              <a:ext cx="9192562" cy="2569352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3292663" y="3690884"/>
              <a:ext cx="11700389" cy="2903947"/>
              <a:chOff x="3292663" y="3690884"/>
              <a:chExt cx="11700389" cy="290394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292663" y="3690884"/>
                <a:ext cx="11700389" cy="290394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69593" y="5306598"/>
            <a:ext cx="8356053" cy="9524"/>
            <a:chOff x="7169593" y="5306598"/>
            <a:chExt cx="8356053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69593" y="5306598"/>
              <a:ext cx="8356053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2413" y="610357"/>
            <a:ext cx="5509543" cy="21170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2267" y="3189067"/>
            <a:ext cx="4228569" cy="63884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08667" y="1404238"/>
            <a:ext cx="5419095" cy="1781613"/>
            <a:chOff x="11808667" y="1404238"/>
            <a:chExt cx="5419095" cy="178161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72325" y="1369953"/>
              <a:ext cx="1060316" cy="45713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7988" y="1823600"/>
              <a:ext cx="2466884" cy="14546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8667" y="3525252"/>
            <a:ext cx="5951286" cy="2469157"/>
            <a:chOff x="11808667" y="3525252"/>
            <a:chExt cx="5951286" cy="24691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72553" y="3490968"/>
              <a:ext cx="3134779" cy="45713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67757" y="4098638"/>
              <a:ext cx="1965994" cy="1990666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34223" y="4098682"/>
              <a:ext cx="1175025" cy="198785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81294" y="4098682"/>
              <a:ext cx="1967429" cy="1987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08667" y="7883427"/>
            <a:ext cx="6017430" cy="1605960"/>
            <a:chOff x="11808667" y="7883427"/>
            <a:chExt cx="6017430" cy="16059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74382" y="7849142"/>
              <a:ext cx="1482934" cy="45713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78191" y="8418683"/>
              <a:ext cx="898009" cy="116213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16286" y="8418683"/>
              <a:ext cx="4701546" cy="116213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391334" y="8238937"/>
            <a:ext cx="121902" cy="45306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72553" y="6211765"/>
            <a:ext cx="1268997" cy="4571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8667" y="6744093"/>
            <a:ext cx="4575000" cy="1038704"/>
            <a:chOff x="11808667" y="6744093"/>
            <a:chExt cx="4575000" cy="103870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78191" y="6713618"/>
              <a:ext cx="749696" cy="111743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212109" y="6713618"/>
              <a:ext cx="2184479" cy="111743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36553" y="2404237"/>
            <a:ext cx="4170410" cy="7314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100243" y="1162477"/>
            <a:ext cx="327736" cy="854062"/>
            <a:chOff x="6100243" y="1162477"/>
            <a:chExt cx="327736" cy="8540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00243" y="1162477"/>
              <a:ext cx="327735" cy="327735"/>
              <a:chOff x="6100243" y="1162477"/>
              <a:chExt cx="327735" cy="32773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100243" y="11624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100243" y="1688804"/>
              <a:ext cx="327735" cy="327735"/>
              <a:chOff x="6100243" y="1688804"/>
              <a:chExt cx="327735" cy="32773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100243" y="1688804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046667" y="581611"/>
            <a:ext cx="575553" cy="4571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57" y="3007587"/>
            <a:ext cx="9272436" cy="5405568"/>
            <a:chOff x="1219657" y="3007587"/>
            <a:chExt cx="9272436" cy="54055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657" y="3007587"/>
              <a:ext cx="9272436" cy="54055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9593" y="5306598"/>
            <a:ext cx="8356053" cy="9524"/>
            <a:chOff x="7169593" y="5306598"/>
            <a:chExt cx="8356053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169593" y="5306598"/>
              <a:ext cx="8356053" cy="95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2413" y="610357"/>
            <a:ext cx="8770813" cy="21170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22953" y="3590662"/>
            <a:ext cx="5485759" cy="54398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91334" y="8238937"/>
            <a:ext cx="121902" cy="45306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45361" y="2379031"/>
            <a:ext cx="5485577" cy="7314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44744" y="1083059"/>
            <a:ext cx="327736" cy="854062"/>
            <a:chOff x="9444744" y="1083059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44744" y="1083059"/>
              <a:ext cx="327735" cy="327735"/>
              <a:chOff x="9444744" y="1083059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444744" y="108305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44744" y="1609386"/>
              <a:ext cx="327735" cy="327735"/>
              <a:chOff x="9444744" y="1609386"/>
              <a:chExt cx="327735" cy="32773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444744" y="1609386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46667" y="581611"/>
            <a:ext cx="573038" cy="4571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4" y="739728"/>
            <a:ext cx="3889752" cy="22484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8503" y="1661263"/>
            <a:ext cx="1749579" cy="9881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8812" y="5852663"/>
            <a:ext cx="1537142" cy="98811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86668" y="1351917"/>
            <a:ext cx="6215501" cy="42500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3315" y="2970372"/>
            <a:ext cx="616442" cy="4571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86668" y="5847554"/>
            <a:ext cx="3062666" cy="233137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23315" y="7293029"/>
            <a:ext cx="747867" cy="457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03256" y="1403344"/>
            <a:ext cx="327736" cy="854062"/>
            <a:chOff x="4403256" y="1403344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336688" y="5572638"/>
            <a:ext cx="11282330" cy="12309"/>
            <a:chOff x="5336688" y="5572638"/>
            <a:chExt cx="11282330" cy="123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57081" y="9312775"/>
            <a:ext cx="4251425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324" y="942253"/>
            <a:ext cx="5532844" cy="33305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8858" y="4978610"/>
            <a:ext cx="3368283" cy="51236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099" y="5256706"/>
            <a:ext cx="2761074" cy="60950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668" y="581611"/>
            <a:ext cx="572810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04876" y="2762060"/>
            <a:ext cx="1946017" cy="1946508"/>
            <a:chOff x="14804876" y="2762060"/>
            <a:chExt cx="1946017" cy="19465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04876" y="2762060"/>
              <a:ext cx="1946017" cy="19465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61605" y="2803492"/>
            <a:ext cx="2381344" cy="1905076"/>
            <a:chOff x="9561605" y="2803492"/>
            <a:chExt cx="2381344" cy="19050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61605" y="2803492"/>
              <a:ext cx="2381344" cy="19050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78820" y="5302419"/>
            <a:ext cx="4049791" cy="1641475"/>
            <a:chOff x="11278820" y="5302419"/>
            <a:chExt cx="4049791" cy="16414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78820" y="5302419"/>
              <a:ext cx="4049791" cy="16414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19214" y="7617088"/>
            <a:ext cx="3909397" cy="1545544"/>
            <a:chOff x="11419214" y="7617088"/>
            <a:chExt cx="3909397" cy="15455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19214" y="7617088"/>
              <a:ext cx="3909397" cy="15455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18547" y="4772520"/>
            <a:ext cx="370337" cy="370337"/>
            <a:chOff x="13118547" y="4772520"/>
            <a:chExt cx="370337" cy="3703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3118547" y="4772520"/>
              <a:ext cx="370337" cy="3703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18547" y="7142409"/>
            <a:ext cx="370337" cy="370337"/>
            <a:chOff x="13118547" y="7142409"/>
            <a:chExt cx="370337" cy="3703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3118547" y="7142409"/>
              <a:ext cx="370337" cy="3703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24665" y="4860104"/>
            <a:ext cx="370337" cy="370337"/>
            <a:chOff x="11524665" y="4860104"/>
            <a:chExt cx="370337" cy="3703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700000">
              <a:off x="11524665" y="4860104"/>
              <a:ext cx="370337" cy="3703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881575" y="4860104"/>
            <a:ext cx="370337" cy="370337"/>
            <a:chOff x="14881575" y="4860104"/>
            <a:chExt cx="370337" cy="37033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3500000">
              <a:off x="14881575" y="4860104"/>
              <a:ext cx="370337" cy="37033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19120" y="2624920"/>
            <a:ext cx="2309585" cy="2083648"/>
            <a:chOff x="12219120" y="2624920"/>
            <a:chExt cx="2309585" cy="208364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19120" y="2624920"/>
              <a:ext cx="2309585" cy="208364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357081" y="9312775"/>
            <a:ext cx="4251425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324" y="942253"/>
            <a:ext cx="5532844" cy="33305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239" y="6657353"/>
            <a:ext cx="5147480" cy="22780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099" y="5256706"/>
            <a:ext cx="3998382" cy="60950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668" y="581611"/>
            <a:ext cx="579209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74438" y="1141498"/>
            <a:ext cx="9718474" cy="4796803"/>
            <a:chOff x="7174438" y="1141498"/>
            <a:chExt cx="9718474" cy="47968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4438" y="1141498"/>
              <a:ext cx="9718474" cy="47968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74438" y="6096524"/>
            <a:ext cx="4408547" cy="3015370"/>
            <a:chOff x="7174438" y="6096524"/>
            <a:chExt cx="4408547" cy="30153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4438" y="6096524"/>
              <a:ext cx="4408547" cy="30153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3370" y="6096524"/>
            <a:ext cx="4669542" cy="2855753"/>
            <a:chOff x="12223370" y="6096524"/>
            <a:chExt cx="4669542" cy="28557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23370" y="6096524"/>
              <a:ext cx="4669542" cy="285575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57081" y="9312775"/>
            <a:ext cx="4251425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324" y="942253"/>
            <a:ext cx="5532844" cy="33305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239" y="6169287"/>
            <a:ext cx="4744089" cy="35427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099" y="5256706"/>
            <a:ext cx="4284851" cy="60950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668" y="581611"/>
            <a:ext cx="577610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96981" y="2009287"/>
            <a:ext cx="8855813" cy="2704371"/>
            <a:chOff x="7896981" y="2009287"/>
            <a:chExt cx="8855813" cy="27043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96981" y="2009287"/>
              <a:ext cx="8855813" cy="27043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24888" y="5653053"/>
            <a:ext cx="4375420" cy="2994352"/>
            <a:chOff x="12324888" y="5653053"/>
            <a:chExt cx="4375420" cy="29943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24888" y="5653053"/>
              <a:ext cx="4375420" cy="2994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84726" y="5653053"/>
            <a:ext cx="4541434" cy="2994352"/>
            <a:chOff x="7384726" y="5653053"/>
            <a:chExt cx="4541434" cy="29943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84726" y="5653053"/>
              <a:ext cx="4541434" cy="299435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57081" y="9312775"/>
            <a:ext cx="4251425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324" y="942253"/>
            <a:ext cx="5532844" cy="33305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239" y="6077875"/>
            <a:ext cx="5147480" cy="38589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099" y="5256706"/>
            <a:ext cx="2761078" cy="60950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668" y="581611"/>
            <a:ext cx="576695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34504" y="911815"/>
            <a:ext cx="5217965" cy="3756934"/>
            <a:chOff x="6634504" y="911815"/>
            <a:chExt cx="5217965" cy="375693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4504" y="911815"/>
              <a:ext cx="5217965" cy="37569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34504" y="5302419"/>
            <a:ext cx="5217965" cy="4200904"/>
            <a:chOff x="6634504" y="5302419"/>
            <a:chExt cx="5217965" cy="42009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4504" y="5302419"/>
              <a:ext cx="5217965" cy="42009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70911" y="1198675"/>
            <a:ext cx="5217965" cy="3470075"/>
            <a:chOff x="12170911" y="1198675"/>
            <a:chExt cx="5217965" cy="34700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70911" y="1198675"/>
              <a:ext cx="5217965" cy="34700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70911" y="5316795"/>
            <a:ext cx="5217965" cy="3977629"/>
            <a:chOff x="12170911" y="5316795"/>
            <a:chExt cx="5217965" cy="39776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70911" y="5316795"/>
              <a:ext cx="5217965" cy="39776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57081" y="9312775"/>
            <a:ext cx="4251425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57081" y="9312775"/>
            <a:ext cx="4251425" cy="4571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46668" y="581611"/>
            <a:ext cx="576467" cy="4571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40831" y="4194054"/>
            <a:ext cx="7621302" cy="51687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7810" y="4224771"/>
            <a:ext cx="7770033" cy="5142332"/>
            <a:chOff x="927810" y="4224771"/>
            <a:chExt cx="7770033" cy="51423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810" y="4224771"/>
              <a:ext cx="7770033" cy="51423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365" y="942253"/>
            <a:ext cx="4868820" cy="33305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80537" y="3566370"/>
            <a:ext cx="3864564" cy="6095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2022-01-18T07:26:00Z</dcterms:created>
  <dcterms:modified xsi:type="dcterms:W3CDTF">2022-01-18T07:26:00Z</dcterms:modified>
</cp:coreProperties>
</file>