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2.png"/><Relationship Id="rId4" Type="http://schemas.openxmlformats.org/officeDocument/2006/relationships/image" Target="../media/image25.png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0.png"/><Relationship Id="rId7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21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12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43.png"/><Relationship Id="rId5" Type="http://schemas.openxmlformats.org/officeDocument/2006/relationships/image" Target="../media/image25.png"/><Relationship Id="rId10" Type="http://schemas.openxmlformats.org/officeDocument/2006/relationships/image" Target="../media/image42.png"/><Relationship Id="rId4" Type="http://schemas.openxmlformats.org/officeDocument/2006/relationships/image" Target="../media/image40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0.png"/><Relationship Id="rId7" Type="http://schemas.openxmlformats.org/officeDocument/2006/relationships/image" Target="../media/image4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42.png"/><Relationship Id="rId5" Type="http://schemas.openxmlformats.org/officeDocument/2006/relationships/image" Target="../media/image31.png"/><Relationship Id="rId10" Type="http://schemas.openxmlformats.org/officeDocument/2006/relationships/image" Target="../media/image48.png"/><Relationship Id="rId4" Type="http://schemas.openxmlformats.org/officeDocument/2006/relationships/image" Target="../media/image25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0.png"/><Relationship Id="rId7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49.png"/><Relationship Id="rId10" Type="http://schemas.openxmlformats.org/officeDocument/2006/relationships/image" Target="../media/image51.png"/><Relationship Id="rId4" Type="http://schemas.openxmlformats.org/officeDocument/2006/relationships/image" Target="../media/image42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1628" y="1022781"/>
            <a:ext cx="9809361" cy="370114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9047" y="1163209"/>
            <a:ext cx="1681982" cy="38946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64011" y="7331354"/>
            <a:ext cx="2947393" cy="19529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70448" y="7035735"/>
            <a:ext cx="9116468" cy="99503"/>
            <a:chOff x="8270448" y="7035735"/>
            <a:chExt cx="9116468" cy="995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0448" y="7035735"/>
              <a:ext cx="9116468" cy="995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5562" y="937438"/>
            <a:ext cx="1932610" cy="123892"/>
            <a:chOff x="975562" y="937438"/>
            <a:chExt cx="1932610" cy="1238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5562" y="937438"/>
              <a:ext cx="1932610" cy="1238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94126" y="6532305"/>
            <a:ext cx="9268845" cy="5079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91935" y="1732119"/>
            <a:ext cx="523289" cy="488701"/>
            <a:chOff x="1791935" y="1732119"/>
            <a:chExt cx="523289" cy="4887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1935" y="1732119"/>
              <a:ext cx="523289" cy="48870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7618" y="667970"/>
            <a:ext cx="1681982" cy="3894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98024" y="1605007"/>
            <a:ext cx="11758681" cy="133710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87106" y="1746597"/>
            <a:ext cx="408516" cy="44215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00144" y="518990"/>
            <a:ext cx="3296002" cy="5336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65827" y="3350946"/>
            <a:ext cx="10944254" cy="6538267"/>
            <a:chOff x="2865827" y="3350946"/>
            <a:chExt cx="10944254" cy="65382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5827" y="3350946"/>
              <a:ext cx="10944254" cy="6538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96196" y="2728425"/>
            <a:ext cx="1064161" cy="1076917"/>
            <a:chOff x="2996196" y="2728425"/>
            <a:chExt cx="1064161" cy="10769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6196" y="2728425"/>
              <a:ext cx="1064161" cy="107691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5806" y="2975610"/>
            <a:ext cx="821074" cy="7327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3653" y="6854891"/>
            <a:ext cx="4001307" cy="9669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91726" y="2728425"/>
            <a:ext cx="1064161" cy="1076917"/>
            <a:chOff x="8591726" y="2728425"/>
            <a:chExt cx="1064161" cy="10769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1726" y="2728425"/>
              <a:ext cx="1064161" cy="107691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21337" y="2975614"/>
            <a:ext cx="821074" cy="7327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75049" y="6694659"/>
            <a:ext cx="3354052" cy="12609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987250" y="2728425"/>
            <a:ext cx="1064161" cy="1076917"/>
            <a:chOff x="13987250" y="2728425"/>
            <a:chExt cx="1064161" cy="107691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87250" y="2728425"/>
              <a:ext cx="1064161" cy="107691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16880" y="2975614"/>
            <a:ext cx="821074" cy="73270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70573" y="6689189"/>
            <a:ext cx="3540711" cy="126638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53694" y="1144961"/>
            <a:ext cx="1681982" cy="40770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70216" y="937438"/>
            <a:ext cx="1932610" cy="123892"/>
            <a:chOff x="8170216" y="937438"/>
            <a:chExt cx="1932610" cy="1238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70216" y="937438"/>
              <a:ext cx="1932610" cy="1238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42826" y="4221014"/>
            <a:ext cx="770901" cy="1843686"/>
            <a:chOff x="3142826" y="4221014"/>
            <a:chExt cx="770901" cy="18436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42826" y="4221014"/>
              <a:ext cx="770901" cy="18436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67230" y="4450990"/>
            <a:ext cx="1551254" cy="1383735"/>
            <a:chOff x="8367230" y="4450990"/>
            <a:chExt cx="1551254" cy="13837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7230" y="4450990"/>
              <a:ext cx="1551254" cy="13837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456459" y="4646289"/>
            <a:ext cx="2125743" cy="1418411"/>
            <a:chOff x="13456459" y="4646289"/>
            <a:chExt cx="2125743" cy="141841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456459" y="4646289"/>
              <a:ext cx="2125743" cy="14184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0144" y="518990"/>
            <a:ext cx="3206804" cy="5336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31610" y="2598772"/>
            <a:ext cx="6559106" cy="4590656"/>
            <a:chOff x="1731610" y="2598772"/>
            <a:chExt cx="6559106" cy="45906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1610" y="2598772"/>
              <a:ext cx="6559106" cy="45906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610" y="7457124"/>
            <a:ext cx="6559106" cy="2069673"/>
            <a:chOff x="1731610" y="7457124"/>
            <a:chExt cx="6559106" cy="206967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1610" y="7457124"/>
              <a:ext cx="6559106" cy="206967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43410" y="1674977"/>
            <a:ext cx="4820908" cy="7618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91935" y="1732119"/>
            <a:ext cx="523289" cy="488701"/>
            <a:chOff x="1791935" y="1732119"/>
            <a:chExt cx="523289" cy="48870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1935" y="1732119"/>
              <a:ext cx="523289" cy="48870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82350" y="1788673"/>
            <a:ext cx="408516" cy="44187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7618" y="667970"/>
            <a:ext cx="1681982" cy="38946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82954" y="1680821"/>
            <a:ext cx="5538410" cy="76256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431463" y="1738637"/>
            <a:ext cx="523289" cy="488701"/>
            <a:chOff x="10431463" y="1738637"/>
            <a:chExt cx="523289" cy="48870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31463" y="1738637"/>
              <a:ext cx="523289" cy="48870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09431" y="1793935"/>
            <a:ext cx="408516" cy="4421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323430" y="2518820"/>
            <a:ext cx="6586223" cy="4667380"/>
            <a:chOff x="10323430" y="2518820"/>
            <a:chExt cx="6586223" cy="466738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23430" y="2518820"/>
              <a:ext cx="6586223" cy="466738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323430" y="7539977"/>
            <a:ext cx="6586223" cy="1986820"/>
            <a:chOff x="10323430" y="7539977"/>
            <a:chExt cx="6586223" cy="198682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23430" y="7539977"/>
              <a:ext cx="6586223" cy="19868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0144" y="518990"/>
            <a:ext cx="3206804" cy="5336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91935" y="1732119"/>
            <a:ext cx="523289" cy="488701"/>
            <a:chOff x="1791935" y="1732119"/>
            <a:chExt cx="523289" cy="4887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1935" y="1732119"/>
              <a:ext cx="523289" cy="4887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2345" y="1788393"/>
            <a:ext cx="408516" cy="4421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7618" y="667970"/>
            <a:ext cx="1681982" cy="3894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52202" y="2776665"/>
            <a:ext cx="7390655" cy="4151688"/>
            <a:chOff x="1752202" y="2776665"/>
            <a:chExt cx="7390655" cy="415168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2202" y="2776665"/>
              <a:ext cx="7390655" cy="41516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91935" y="7567478"/>
            <a:ext cx="8668811" cy="3335997"/>
            <a:chOff x="1791935" y="7567478"/>
            <a:chExt cx="8668811" cy="333599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1935" y="7567478"/>
              <a:ext cx="8668811" cy="333599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43411" y="1674297"/>
            <a:ext cx="7475912" cy="7625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0144" y="518990"/>
            <a:ext cx="3206804" cy="5336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3411" y="1674297"/>
            <a:ext cx="10443237" cy="7625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91935" y="1732119"/>
            <a:ext cx="523289" cy="488701"/>
            <a:chOff x="1791935" y="1732119"/>
            <a:chExt cx="523289" cy="4887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1935" y="1732119"/>
              <a:ext cx="523289" cy="48870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4610" y="1780258"/>
            <a:ext cx="481161" cy="44189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7618" y="667970"/>
            <a:ext cx="1681982" cy="3894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91935" y="2487633"/>
            <a:ext cx="6171429" cy="4389620"/>
            <a:chOff x="1791935" y="2487633"/>
            <a:chExt cx="6171429" cy="43896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1935" y="2487633"/>
              <a:ext cx="6171429" cy="43896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71452" y="2487633"/>
            <a:ext cx="6171429" cy="4299863"/>
            <a:chOff x="8471452" y="2487633"/>
            <a:chExt cx="6171429" cy="42998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71452" y="2487633"/>
              <a:ext cx="6171429" cy="42998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91935" y="7117351"/>
            <a:ext cx="10704333" cy="3168363"/>
            <a:chOff x="1791935" y="7117351"/>
            <a:chExt cx="10704333" cy="316836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1935" y="7117351"/>
              <a:ext cx="10704333" cy="31683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3411" y="1653704"/>
            <a:ext cx="5883635" cy="7831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91935" y="1732119"/>
            <a:ext cx="523289" cy="488701"/>
            <a:chOff x="1791935" y="1732119"/>
            <a:chExt cx="523289" cy="4887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1935" y="1732119"/>
              <a:ext cx="523289" cy="4887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2350" y="1788673"/>
            <a:ext cx="408516" cy="44187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7618" y="667970"/>
            <a:ext cx="1681982" cy="38946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82954" y="1651678"/>
            <a:ext cx="6617238" cy="19143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431463" y="1738637"/>
            <a:ext cx="523289" cy="488701"/>
            <a:chOff x="10431463" y="1738637"/>
            <a:chExt cx="523289" cy="48870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1463" y="1738637"/>
              <a:ext cx="523289" cy="48870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09431" y="1793935"/>
            <a:ext cx="408516" cy="44215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00144" y="518990"/>
            <a:ext cx="3337468" cy="5336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253448" y="2780239"/>
            <a:ext cx="5343654" cy="6171429"/>
            <a:chOff x="2253448" y="2780239"/>
            <a:chExt cx="5343654" cy="61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53448" y="2780239"/>
              <a:ext cx="5343654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40095" y="3638610"/>
            <a:ext cx="4965337" cy="5313058"/>
            <a:chOff x="11140095" y="3638610"/>
            <a:chExt cx="4965337" cy="531305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40095" y="3638610"/>
              <a:ext cx="4965337" cy="53130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91935" y="1732119"/>
            <a:ext cx="523289" cy="488701"/>
            <a:chOff x="1791935" y="1732119"/>
            <a:chExt cx="523289" cy="4887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1935" y="1732119"/>
              <a:ext cx="523289" cy="48870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2345" y="1788393"/>
            <a:ext cx="408516" cy="4421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18" y="667970"/>
            <a:ext cx="1681982" cy="38946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43411" y="1673077"/>
            <a:ext cx="13508205" cy="13371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78586" y="7050883"/>
            <a:ext cx="7113613" cy="3253973"/>
            <a:chOff x="1278586" y="7050883"/>
            <a:chExt cx="7113613" cy="325397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8586" y="7050883"/>
              <a:ext cx="7113613" cy="32539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6810" y="2838760"/>
            <a:ext cx="6171429" cy="3985463"/>
            <a:chOff x="1216810" y="2838760"/>
            <a:chExt cx="6171429" cy="39854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6810" y="2838760"/>
              <a:ext cx="6171429" cy="39854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44905" y="2881674"/>
            <a:ext cx="6171429" cy="3908473"/>
            <a:chOff x="7844905" y="2881674"/>
            <a:chExt cx="6171429" cy="39084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44905" y="2881674"/>
              <a:ext cx="6171429" cy="390847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00144" y="518990"/>
            <a:ext cx="3337468" cy="5336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0144" y="518990"/>
            <a:ext cx="3337468" cy="5336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3411" y="1653706"/>
            <a:ext cx="12253839" cy="7831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91935" y="1732119"/>
            <a:ext cx="523289" cy="488701"/>
            <a:chOff x="1791935" y="1732119"/>
            <a:chExt cx="523289" cy="4887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1935" y="1732119"/>
              <a:ext cx="523289" cy="48870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4610" y="1780258"/>
            <a:ext cx="481161" cy="44189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7618" y="667970"/>
            <a:ext cx="1681982" cy="3894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962794" y="3279414"/>
            <a:ext cx="8876487" cy="3726887"/>
            <a:chOff x="9962794" y="3279414"/>
            <a:chExt cx="8876487" cy="37268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62794" y="3279414"/>
              <a:ext cx="8876487" cy="37268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65423" y="3081968"/>
            <a:ext cx="8067956" cy="4365468"/>
            <a:chOff x="1565423" y="3081968"/>
            <a:chExt cx="8067956" cy="436546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5423" y="3081968"/>
              <a:ext cx="8067956" cy="4365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4273" y="1674978"/>
            <a:ext cx="14550836" cy="19123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91935" y="1732119"/>
            <a:ext cx="523289" cy="488701"/>
            <a:chOff x="1791935" y="1732119"/>
            <a:chExt cx="523289" cy="4887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1935" y="1732119"/>
              <a:ext cx="523289" cy="4887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2350" y="1788673"/>
            <a:ext cx="408516" cy="44187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7618" y="667970"/>
            <a:ext cx="1681982" cy="38946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00144" y="518990"/>
            <a:ext cx="3296002" cy="5336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15490" y="3857726"/>
            <a:ext cx="6143795" cy="6171429"/>
            <a:chOff x="1915490" y="3857726"/>
            <a:chExt cx="6143795" cy="61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15490" y="3857726"/>
              <a:ext cx="6143795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23803" y="5561271"/>
            <a:ext cx="6171429" cy="1615405"/>
            <a:chOff x="9523803" y="5561271"/>
            <a:chExt cx="6171429" cy="161540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23803" y="5561271"/>
              <a:ext cx="6171429" cy="16154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9399264374E04481DA0E95A4BA4E20" ma:contentTypeVersion="0" ma:contentTypeDescription="새 문서를 만듭니다." ma:contentTypeScope="" ma:versionID="352c1b32c8d25416e98e0e28646193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a56f05622b7ede34acd3e0bc4545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F77FA4-1F24-40EE-9D38-6616B887F672}"/>
</file>

<file path=customXml/itemProps2.xml><?xml version="1.0" encoding="utf-8"?>
<ds:datastoreItem xmlns:ds="http://schemas.openxmlformats.org/officeDocument/2006/customXml" ds:itemID="{205CFDFE-5BC5-4614-AC33-9753089E224E}"/>
</file>

<file path=customXml/itemProps3.xml><?xml version="1.0" encoding="utf-8"?>
<ds:datastoreItem xmlns:ds="http://schemas.openxmlformats.org/officeDocument/2006/customXml" ds:itemID="{D328B1FE-D1DA-4963-99FE-721D089C286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전동준</cp:lastModifiedBy>
  <cp:revision>2</cp:revision>
  <dcterms:created xsi:type="dcterms:W3CDTF">2021-12-30T16:58:37Z</dcterms:created>
  <dcterms:modified xsi:type="dcterms:W3CDTF">2021-12-30T08:01:22Z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0x010100FD9399264374E04481DA0E95A4BA4E20</vt:lpwstr>
  </property>
</Properties>
</file>