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1" r:id="rId5"/>
    <p:sldId id="263" r:id="rId6"/>
    <p:sldId id="264" r:id="rId7"/>
    <p:sldId id="265" r:id="rId8"/>
    <p:sldId id="271" r:id="rId9"/>
    <p:sldId id="267" r:id="rId10"/>
    <p:sldId id="268" r:id="rId11"/>
    <p:sldId id="270" r:id="rId12"/>
    <p:sldId id="266" r:id="rId13"/>
    <p:sldId id="260" r:id="rId14"/>
    <p:sldId id="272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C9A"/>
    <a:srgbClr val="FEFF99"/>
    <a:srgbClr val="CCFF9A"/>
    <a:srgbClr val="FF999A"/>
    <a:srgbClr val="FF99CB"/>
    <a:srgbClr val="9A99FF"/>
    <a:srgbClr val="CCFF66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AB989D-0A56-44B4-993E-D8E7019DB673}" v="390" dt="2021-12-31T06:16:59.211"/>
    <p1510:client id="{319FE641-E0EA-4621-A143-DDEE63D3B3D1}" v="28" dt="2021-12-31T05:43:16.416"/>
    <p1510:client id="{391C2DE8-4A97-4E6C-A1E5-46862FB5F598}" v="51" dt="2021-12-31T06:47:45.695"/>
    <p1510:client id="{84A9A41D-9593-4A7F-AFBE-C07A8DFFC590}" v="2364" dt="2021-12-31T06:56:36.087"/>
    <p1510:client id="{965E25CC-28C4-409E-925B-6EF888F59ED0}" v="209" dt="2021-12-31T05:59:54.339"/>
    <p1510:client id="{A585F22D-E2D3-4CCA-8698-E9F4B770D027}" v="302" dt="2021-12-31T06:56:43.401"/>
    <p1510:client id="{B88C6CC6-7880-4A6B-80DC-4EE5D8E92DE9}" v="2432" dt="2021-12-31T06:49:34.206"/>
    <p1510:client id="{BE350131-9A76-4E2C-B806-42265D340E44}" v="1537" dt="2021-12-31T06:50:49.715"/>
    <p1510:client id="{C6D2DB56-6A5D-429E-AE22-D9865599F846}" v="236" dt="2021-12-31T06:09:11.937"/>
    <p1510:client id="{D691CE77-FD52-4661-8568-BD58FADE7AF2}" v="243" dt="2021-12-31T05:37:50.503"/>
    <p1510:client id="{D9831BA8-C001-4FDA-81C0-EE0342AE5A4A}" v="1159" dt="2021-12-31T06:56:57.490"/>
    <p1510:client id="{FA924FF0-AF86-4E1B-97EC-7852B4F458A1}" v="66" dt="2021-12-31T06:07:13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유균" userId="S::d015011@aivle.kt.co.kr::391a8d6f-0a30-45d9-946f-caa108b1f34e" providerId="AD" clId="Web-{D9831BA8-C001-4FDA-81C0-EE0342AE5A4A}"/>
    <pc:docChg chg="modSld">
      <pc:chgData name="안유균" userId="S::d015011@aivle.kt.co.kr::391a8d6f-0a30-45d9-946f-caa108b1f34e" providerId="AD" clId="Web-{D9831BA8-C001-4FDA-81C0-EE0342AE5A4A}" dt="2021-12-31T06:56:52.131" v="793" actId="20577"/>
      <pc:docMkLst>
        <pc:docMk/>
      </pc:docMkLst>
      <pc:sldChg chg="modSp">
        <pc:chgData name="안유균" userId="S::d015011@aivle.kt.co.kr::391a8d6f-0a30-45d9-946f-caa108b1f34e" providerId="AD" clId="Web-{D9831BA8-C001-4FDA-81C0-EE0342AE5A4A}" dt="2021-12-31T06:36:15.238" v="334" actId="20577"/>
        <pc:sldMkLst>
          <pc:docMk/>
          <pc:sldMk cId="1225698840" sldId="260"/>
        </pc:sldMkLst>
        <pc:spChg chg="mod">
          <ac:chgData name="안유균" userId="S::d015011@aivle.kt.co.kr::391a8d6f-0a30-45d9-946f-caa108b1f34e" providerId="AD" clId="Web-{D9831BA8-C001-4FDA-81C0-EE0342AE5A4A}" dt="2021-12-31T06:36:15.238" v="334" actId="20577"/>
          <ac:spMkLst>
            <pc:docMk/>
            <pc:sldMk cId="1225698840" sldId="260"/>
            <ac:spMk id="54" creationId="{00000000-0000-0000-0000-000000000000}"/>
          </ac:spMkLst>
        </pc:spChg>
      </pc:sldChg>
      <pc:sldChg chg="addSp modSp">
        <pc:chgData name="안유균" userId="S::d015011@aivle.kt.co.kr::391a8d6f-0a30-45d9-946f-caa108b1f34e" providerId="AD" clId="Web-{D9831BA8-C001-4FDA-81C0-EE0342AE5A4A}" dt="2021-12-31T06:52:00.161" v="555" actId="1076"/>
        <pc:sldMkLst>
          <pc:docMk/>
          <pc:sldMk cId="4252044571" sldId="265"/>
        </pc:sldMkLst>
        <pc:picChg chg="add mod">
          <ac:chgData name="안유균" userId="S::d015011@aivle.kt.co.kr::391a8d6f-0a30-45d9-946f-caa108b1f34e" providerId="AD" clId="Web-{D9831BA8-C001-4FDA-81C0-EE0342AE5A4A}" dt="2021-12-31T06:52:00.161" v="555" actId="1076"/>
          <ac:picMkLst>
            <pc:docMk/>
            <pc:sldMk cId="4252044571" sldId="265"/>
            <ac:picMk id="3" creationId="{9D1E324F-E5DA-4E69-9C79-4AA896C20D18}"/>
          </ac:picMkLst>
        </pc:picChg>
      </pc:sldChg>
      <pc:sldChg chg="modSp">
        <pc:chgData name="안유균" userId="S::d015011@aivle.kt.co.kr::391a8d6f-0a30-45d9-946f-caa108b1f34e" providerId="AD" clId="Web-{D9831BA8-C001-4FDA-81C0-EE0342AE5A4A}" dt="2021-12-31T06:34:44.764" v="302" actId="20577"/>
        <pc:sldMkLst>
          <pc:docMk/>
          <pc:sldMk cId="2235791155" sldId="266"/>
        </pc:sldMkLst>
        <pc:spChg chg="mod">
          <ac:chgData name="안유균" userId="S::d015011@aivle.kt.co.kr::391a8d6f-0a30-45d9-946f-caa108b1f34e" providerId="AD" clId="Web-{D9831BA8-C001-4FDA-81C0-EE0342AE5A4A}" dt="2021-12-31T06:34:44.764" v="302" actId="20577"/>
          <ac:spMkLst>
            <pc:docMk/>
            <pc:sldMk cId="2235791155" sldId="266"/>
            <ac:spMk id="29" creationId="{00000000-0000-0000-0000-000000000000}"/>
          </ac:spMkLst>
        </pc:spChg>
      </pc:sldChg>
      <pc:sldChg chg="addSp delSp modSp">
        <pc:chgData name="안유균" userId="S::d015011@aivle.kt.co.kr::391a8d6f-0a30-45d9-946f-caa108b1f34e" providerId="AD" clId="Web-{D9831BA8-C001-4FDA-81C0-EE0342AE5A4A}" dt="2021-12-31T06:33:40.369" v="300" actId="20577"/>
        <pc:sldMkLst>
          <pc:docMk/>
          <pc:sldMk cId="2882794913" sldId="268"/>
        </pc:sldMkLst>
        <pc:spChg chg="del mod">
          <ac:chgData name="안유균" userId="S::d015011@aivle.kt.co.kr::391a8d6f-0a30-45d9-946f-caa108b1f34e" providerId="AD" clId="Web-{D9831BA8-C001-4FDA-81C0-EE0342AE5A4A}" dt="2021-12-31T06:23:27.288" v="7"/>
          <ac:spMkLst>
            <pc:docMk/>
            <pc:sldMk cId="2882794913" sldId="268"/>
            <ac:spMk id="4" creationId="{00000000-0000-0000-0000-000000000000}"/>
          </ac:spMkLst>
        </pc:spChg>
        <pc:spChg chg="mod">
          <ac:chgData name="안유균" userId="S::d015011@aivle.kt.co.kr::391a8d6f-0a30-45d9-946f-caa108b1f34e" providerId="AD" clId="Web-{D9831BA8-C001-4FDA-81C0-EE0342AE5A4A}" dt="2021-12-31T06:33:40.369" v="300" actId="20577"/>
          <ac:spMkLst>
            <pc:docMk/>
            <pc:sldMk cId="2882794913" sldId="268"/>
            <ac:spMk id="8" creationId="{00000000-0000-0000-0000-000000000000}"/>
          </ac:spMkLst>
        </pc:spChg>
        <pc:spChg chg="del">
          <ac:chgData name="안유균" userId="S::d015011@aivle.kt.co.kr::391a8d6f-0a30-45d9-946f-caa108b1f34e" providerId="AD" clId="Web-{D9831BA8-C001-4FDA-81C0-EE0342AE5A4A}" dt="2021-12-31T06:33:22.978" v="258"/>
          <ac:spMkLst>
            <pc:docMk/>
            <pc:sldMk cId="2882794913" sldId="268"/>
            <ac:spMk id="9" creationId="{00000000-0000-0000-0000-000000000000}"/>
          </ac:spMkLst>
        </pc:spChg>
        <pc:spChg chg="add del mod">
          <ac:chgData name="안유균" userId="S::d015011@aivle.kt.co.kr::391a8d6f-0a30-45d9-946f-caa108b1f34e" providerId="AD" clId="Web-{D9831BA8-C001-4FDA-81C0-EE0342AE5A4A}" dt="2021-12-31T06:25:09.340" v="62"/>
          <ac:spMkLst>
            <pc:docMk/>
            <pc:sldMk cId="2882794913" sldId="268"/>
            <ac:spMk id="13" creationId="{0743B63E-3AEE-4D4E-AD0E-22D43A71FC73}"/>
          </ac:spMkLst>
        </pc:spChg>
        <pc:spChg chg="add mod">
          <ac:chgData name="안유균" userId="S::d015011@aivle.kt.co.kr::391a8d6f-0a30-45d9-946f-caa108b1f34e" providerId="AD" clId="Web-{D9831BA8-C001-4FDA-81C0-EE0342AE5A4A}" dt="2021-12-31T06:31:37.487" v="241" actId="1076"/>
          <ac:spMkLst>
            <pc:docMk/>
            <pc:sldMk cId="2882794913" sldId="268"/>
            <ac:spMk id="14" creationId="{D0A8B101-DB22-4858-A378-AB3628887827}"/>
          </ac:spMkLst>
        </pc:spChg>
        <pc:spChg chg="add mod">
          <ac:chgData name="안유균" userId="S::d015011@aivle.kt.co.kr::391a8d6f-0a30-45d9-946f-caa108b1f34e" providerId="AD" clId="Web-{D9831BA8-C001-4FDA-81C0-EE0342AE5A4A}" dt="2021-12-31T06:32:19.630" v="248" actId="14100"/>
          <ac:spMkLst>
            <pc:docMk/>
            <pc:sldMk cId="2882794913" sldId="268"/>
            <ac:spMk id="17" creationId="{69E3A72E-E015-4894-A27D-95BB0EB3353D}"/>
          </ac:spMkLst>
        </pc:spChg>
        <pc:spChg chg="add mod">
          <ac:chgData name="안유균" userId="S::d015011@aivle.kt.co.kr::391a8d6f-0a30-45d9-946f-caa108b1f34e" providerId="AD" clId="Web-{D9831BA8-C001-4FDA-81C0-EE0342AE5A4A}" dt="2021-12-31T06:32:49.007" v="252" actId="1076"/>
          <ac:spMkLst>
            <pc:docMk/>
            <pc:sldMk cId="2882794913" sldId="268"/>
            <ac:spMk id="18" creationId="{F153E6CB-86CD-44C6-A98F-6DFE47432A1C}"/>
          </ac:spMkLst>
        </pc:spChg>
        <pc:spChg chg="add mod">
          <ac:chgData name="안유균" userId="S::d015011@aivle.kt.co.kr::391a8d6f-0a30-45d9-946f-caa108b1f34e" providerId="AD" clId="Web-{D9831BA8-C001-4FDA-81C0-EE0342AE5A4A}" dt="2021-12-31T06:33:15.352" v="257" actId="14100"/>
          <ac:spMkLst>
            <pc:docMk/>
            <pc:sldMk cId="2882794913" sldId="268"/>
            <ac:spMk id="19" creationId="{F7A31C3F-A485-46AE-8399-AC0D36E95CD5}"/>
          </ac:spMkLst>
        </pc:spChg>
        <pc:spChg chg="mod">
          <ac:chgData name="안유균" userId="S::d015011@aivle.kt.co.kr::391a8d6f-0a30-45d9-946f-caa108b1f34e" providerId="AD" clId="Web-{D9831BA8-C001-4FDA-81C0-EE0342AE5A4A}" dt="2021-12-31T06:32:08.380" v="246" actId="1076"/>
          <ac:spMkLst>
            <pc:docMk/>
            <pc:sldMk cId="2882794913" sldId="268"/>
            <ac:spMk id="26" creationId="{00000000-0000-0000-0000-000000000000}"/>
          </ac:spMkLst>
        </pc:spChg>
        <pc:spChg chg="del mod">
          <ac:chgData name="안유균" userId="S::d015011@aivle.kt.co.kr::391a8d6f-0a30-45d9-946f-caa108b1f34e" providerId="AD" clId="Web-{D9831BA8-C001-4FDA-81C0-EE0342AE5A4A}" dt="2021-12-31T06:28:20.945" v="169"/>
          <ac:spMkLst>
            <pc:docMk/>
            <pc:sldMk cId="2882794913" sldId="268"/>
            <ac:spMk id="29" creationId="{00000000-0000-0000-0000-000000000000}"/>
          </ac:spMkLst>
        </pc:spChg>
        <pc:picChg chg="add mod">
          <ac:chgData name="안유균" userId="S::d015011@aivle.kt.co.kr::391a8d6f-0a30-45d9-946f-caa108b1f34e" providerId="AD" clId="Web-{D9831BA8-C001-4FDA-81C0-EE0342AE5A4A}" dt="2021-12-31T06:31:37.487" v="240" actId="1076"/>
          <ac:picMkLst>
            <pc:docMk/>
            <pc:sldMk cId="2882794913" sldId="268"/>
            <ac:picMk id="2" creationId="{CE39C17C-ACF4-41CE-8073-F427A0200005}"/>
          </ac:picMkLst>
        </pc:picChg>
        <pc:picChg chg="del">
          <ac:chgData name="안유균" userId="S::d015011@aivle.kt.co.kr::391a8d6f-0a30-45d9-946f-caa108b1f34e" providerId="AD" clId="Web-{D9831BA8-C001-4FDA-81C0-EE0342AE5A4A}" dt="2021-12-31T06:20:25.824" v="1"/>
          <ac:picMkLst>
            <pc:docMk/>
            <pc:sldMk cId="2882794913" sldId="268"/>
            <ac:picMk id="3" creationId="{035F51F7-CFB7-4C9F-AA86-BE28136EA1E3}"/>
          </ac:picMkLst>
        </pc:picChg>
        <pc:picChg chg="del">
          <ac:chgData name="안유균" userId="S::d015011@aivle.kt.co.kr::391a8d6f-0a30-45d9-946f-caa108b1f34e" providerId="AD" clId="Web-{D9831BA8-C001-4FDA-81C0-EE0342AE5A4A}" dt="2021-12-31T06:20:23.949" v="0"/>
          <ac:picMkLst>
            <pc:docMk/>
            <pc:sldMk cId="2882794913" sldId="268"/>
            <ac:picMk id="10" creationId="{9FB11235-8279-4E4D-9541-69506A7D2A03}"/>
          </ac:picMkLst>
        </pc:picChg>
        <pc:picChg chg="add mod">
          <ac:chgData name="안유균" userId="S::d015011@aivle.kt.co.kr::391a8d6f-0a30-45d9-946f-caa108b1f34e" providerId="AD" clId="Web-{D9831BA8-C001-4FDA-81C0-EE0342AE5A4A}" dt="2021-12-31T06:32:12.802" v="247" actId="1076"/>
          <ac:picMkLst>
            <pc:docMk/>
            <pc:sldMk cId="2882794913" sldId="268"/>
            <ac:picMk id="15" creationId="{E8A7744D-2DA6-4B6D-8506-089239899EB8}"/>
          </ac:picMkLst>
        </pc:picChg>
        <pc:picChg chg="add mod">
          <ac:chgData name="안유균" userId="S::d015011@aivle.kt.co.kr::391a8d6f-0a30-45d9-946f-caa108b1f34e" providerId="AD" clId="Web-{D9831BA8-C001-4FDA-81C0-EE0342AE5A4A}" dt="2021-12-31T06:33:09.852" v="256" actId="1076"/>
          <ac:picMkLst>
            <pc:docMk/>
            <pc:sldMk cId="2882794913" sldId="268"/>
            <ac:picMk id="16" creationId="{A235EAA6-F6AE-43BF-AC20-BFCA73A753AA}"/>
          </ac:picMkLst>
        </pc:picChg>
      </pc:sldChg>
      <pc:sldChg chg="addSp delSp modSp">
        <pc:chgData name="안유균" userId="S::d015011@aivle.kt.co.kr::391a8d6f-0a30-45d9-946f-caa108b1f34e" providerId="AD" clId="Web-{D9831BA8-C001-4FDA-81C0-EE0342AE5A4A}" dt="2021-12-31T06:56:52.131" v="793" actId="20577"/>
        <pc:sldMkLst>
          <pc:docMk/>
          <pc:sldMk cId="4049353120" sldId="272"/>
        </pc:sldMkLst>
        <pc:spChg chg="add del">
          <ac:chgData name="안유균" userId="S::d015011@aivle.kt.co.kr::391a8d6f-0a30-45d9-946f-caa108b1f34e" providerId="AD" clId="Web-{D9831BA8-C001-4FDA-81C0-EE0342AE5A4A}" dt="2021-12-31T06:46:59.347" v="493"/>
          <ac:spMkLst>
            <pc:docMk/>
            <pc:sldMk cId="4049353120" sldId="272"/>
            <ac:spMk id="10" creationId="{3D2966AB-D4EA-48F7-B568-F1C770CB91E5}"/>
          </ac:spMkLst>
        </pc:spChg>
        <pc:spChg chg="mod">
          <ac:chgData name="안유균" userId="S::d015011@aivle.kt.co.kr::391a8d6f-0a30-45d9-946f-caa108b1f34e" providerId="AD" clId="Web-{D9831BA8-C001-4FDA-81C0-EE0342AE5A4A}" dt="2021-12-31T06:45:16.544" v="433" actId="1076"/>
          <ac:spMkLst>
            <pc:docMk/>
            <pc:sldMk cId="4049353120" sldId="272"/>
            <ac:spMk id="24" creationId="{00000000-0000-0000-0000-000000000000}"/>
          </ac:spMkLst>
        </pc:spChg>
        <pc:spChg chg="mod">
          <ac:chgData name="안유균" userId="S::d015011@aivle.kt.co.kr::391a8d6f-0a30-45d9-946f-caa108b1f34e" providerId="AD" clId="Web-{D9831BA8-C001-4FDA-81C0-EE0342AE5A4A}" dt="2021-12-31T06:45:47.296" v="440" actId="1076"/>
          <ac:spMkLst>
            <pc:docMk/>
            <pc:sldMk cId="4049353120" sldId="272"/>
            <ac:spMk id="26" creationId="{00000000-0000-0000-0000-000000000000}"/>
          </ac:spMkLst>
        </pc:spChg>
        <pc:spChg chg="mod">
          <ac:chgData name="안유균" userId="S::d015011@aivle.kt.co.kr::391a8d6f-0a30-45d9-946f-caa108b1f34e" providerId="AD" clId="Web-{D9831BA8-C001-4FDA-81C0-EE0342AE5A4A}" dt="2021-12-31T06:45:50.656" v="441" actId="1076"/>
          <ac:spMkLst>
            <pc:docMk/>
            <pc:sldMk cId="4049353120" sldId="272"/>
            <ac:spMk id="27" creationId="{00000000-0000-0000-0000-000000000000}"/>
          </ac:spMkLst>
        </pc:spChg>
        <pc:spChg chg="mod">
          <ac:chgData name="안유균" userId="S::d015011@aivle.kt.co.kr::391a8d6f-0a30-45d9-946f-caa108b1f34e" providerId="AD" clId="Web-{D9831BA8-C001-4FDA-81C0-EE0342AE5A4A}" dt="2021-12-31T06:55:32.736" v="773" actId="1076"/>
          <ac:spMkLst>
            <pc:docMk/>
            <pc:sldMk cId="4049353120" sldId="272"/>
            <ac:spMk id="28" creationId="{00000000-0000-0000-0000-000000000000}"/>
          </ac:spMkLst>
        </pc:spChg>
        <pc:spChg chg="mod">
          <ac:chgData name="안유균" userId="S::d015011@aivle.kt.co.kr::391a8d6f-0a30-45d9-946f-caa108b1f34e" providerId="AD" clId="Web-{D9831BA8-C001-4FDA-81C0-EE0342AE5A4A}" dt="2021-12-31T06:52:27.788" v="579" actId="20577"/>
          <ac:spMkLst>
            <pc:docMk/>
            <pc:sldMk cId="4049353120" sldId="272"/>
            <ac:spMk id="29" creationId="{00000000-0000-0000-0000-000000000000}"/>
          </ac:spMkLst>
        </pc:spChg>
        <pc:spChg chg="mod">
          <ac:chgData name="안유균" userId="S::d015011@aivle.kt.co.kr::391a8d6f-0a30-45d9-946f-caa108b1f34e" providerId="AD" clId="Web-{D9831BA8-C001-4FDA-81C0-EE0342AE5A4A}" dt="2021-12-31T06:55:17.875" v="737" actId="20577"/>
          <ac:spMkLst>
            <pc:docMk/>
            <pc:sldMk cId="4049353120" sldId="272"/>
            <ac:spMk id="30" creationId="{00000000-0000-0000-0000-000000000000}"/>
          </ac:spMkLst>
        </pc:spChg>
        <pc:spChg chg="mod">
          <ac:chgData name="안유균" userId="S::d015011@aivle.kt.co.kr::391a8d6f-0a30-45d9-946f-caa108b1f34e" providerId="AD" clId="Web-{D9831BA8-C001-4FDA-81C0-EE0342AE5A4A}" dt="2021-12-31T06:56:52.131" v="793" actId="20577"/>
          <ac:spMkLst>
            <pc:docMk/>
            <pc:sldMk cId="4049353120" sldId="272"/>
            <ac:spMk id="31" creationId="{00000000-0000-0000-0000-000000000000}"/>
          </ac:spMkLst>
        </pc:spChg>
        <pc:picChg chg="mod">
          <ac:chgData name="안유균" userId="S::d015011@aivle.kt.co.kr::391a8d6f-0a30-45d9-946f-caa108b1f34e" providerId="AD" clId="Web-{D9831BA8-C001-4FDA-81C0-EE0342AE5A4A}" dt="2021-12-31T06:37:11.898" v="344" actId="1076"/>
          <ac:picMkLst>
            <pc:docMk/>
            <pc:sldMk cId="4049353120" sldId="272"/>
            <ac:picMk id="2" creationId="{BD1112C5-DAEF-49C8-B6EC-FF87CBFD2D6B}"/>
          </ac:picMkLst>
        </pc:picChg>
        <pc:picChg chg="add mod">
          <ac:chgData name="안유균" userId="S::d015011@aivle.kt.co.kr::391a8d6f-0a30-45d9-946f-caa108b1f34e" providerId="AD" clId="Web-{D9831BA8-C001-4FDA-81C0-EE0342AE5A4A}" dt="2021-12-31T06:55:56.987" v="779" actId="1076"/>
          <ac:picMkLst>
            <pc:docMk/>
            <pc:sldMk cId="4049353120" sldId="272"/>
            <ac:picMk id="2" creationId="{C09973B5-A8D0-40A9-BEA2-599A5091D8A6}"/>
          </ac:picMkLst>
        </pc:picChg>
        <pc:picChg chg="add mod">
          <ac:chgData name="안유균" userId="S::d015011@aivle.kt.co.kr::391a8d6f-0a30-45d9-946f-caa108b1f34e" providerId="AD" clId="Web-{D9831BA8-C001-4FDA-81C0-EE0342AE5A4A}" dt="2021-12-31T06:45:20.482" v="435" actId="1076"/>
          <ac:picMkLst>
            <pc:docMk/>
            <pc:sldMk cId="4049353120" sldId="272"/>
            <ac:picMk id="4" creationId="{31920D61-CE82-432D-B901-4309F2FF40DB}"/>
          </ac:picMkLst>
        </pc:picChg>
        <pc:picChg chg="add mod">
          <ac:chgData name="안유균" userId="S::d015011@aivle.kt.co.kr::391a8d6f-0a30-45d9-946f-caa108b1f34e" providerId="AD" clId="Web-{D9831BA8-C001-4FDA-81C0-EE0342AE5A4A}" dt="2021-12-31T06:45:43.124" v="439" actId="1076"/>
          <ac:picMkLst>
            <pc:docMk/>
            <pc:sldMk cId="4049353120" sldId="272"/>
            <ac:picMk id="9" creationId="{79A35290-586F-4768-A1CB-B076EED8E82E}"/>
          </ac:picMkLst>
        </pc:picChg>
        <pc:picChg chg="del">
          <ac:chgData name="안유균" userId="S::d015011@aivle.kt.co.kr::391a8d6f-0a30-45d9-946f-caa108b1f34e" providerId="AD" clId="Web-{D9831BA8-C001-4FDA-81C0-EE0342AE5A4A}" dt="2021-12-31T06:44:21.995" v="421"/>
          <ac:picMkLst>
            <pc:docMk/>
            <pc:sldMk cId="4049353120" sldId="272"/>
            <ac:picMk id="33" creationId="{00000000-0000-0000-0000-000000000000}"/>
          </ac:picMkLst>
        </pc:picChg>
        <pc:picChg chg="del">
          <ac:chgData name="안유균" userId="S::d015011@aivle.kt.co.kr::391a8d6f-0a30-45d9-946f-caa108b1f34e" providerId="AD" clId="Web-{D9831BA8-C001-4FDA-81C0-EE0342AE5A4A}" dt="2021-12-31T06:55:47.111" v="775"/>
          <ac:picMkLst>
            <pc:docMk/>
            <pc:sldMk cId="4049353120" sldId="272"/>
            <ac:picMk id="34" creationId="{00000000-0000-0000-0000-000000000000}"/>
          </ac:picMkLst>
        </pc:picChg>
      </pc:sldChg>
    </pc:docChg>
  </pc:docChgLst>
  <pc:docChgLst>
    <pc:chgData name="오지수" userId="S::d015012@aivle.kt.co.kr::93dbbc17-29a1-4339-a66e-e90879755c0f" providerId="AD" clId="Web-{965E25CC-28C4-409E-925B-6EF888F59ED0}"/>
    <pc:docChg chg="delSld modSld">
      <pc:chgData name="오지수" userId="S::d015012@aivle.kt.co.kr::93dbbc17-29a1-4339-a66e-e90879755c0f" providerId="AD" clId="Web-{965E25CC-28C4-409E-925B-6EF888F59ED0}" dt="2021-12-31T05:59:54.339" v="169" actId="1076"/>
      <pc:docMkLst>
        <pc:docMk/>
      </pc:docMkLst>
      <pc:sldChg chg="addSp delSp modSp">
        <pc:chgData name="오지수" userId="S::d015012@aivle.kt.co.kr::93dbbc17-29a1-4339-a66e-e90879755c0f" providerId="AD" clId="Web-{965E25CC-28C4-409E-925B-6EF888F59ED0}" dt="2021-12-31T05:55:09.738" v="106" actId="20577"/>
        <pc:sldMkLst>
          <pc:docMk/>
          <pc:sldMk cId="1402477805" sldId="256"/>
        </pc:sldMkLst>
        <pc:spChg chg="add del mod">
          <ac:chgData name="오지수" userId="S::d015012@aivle.kt.co.kr::93dbbc17-29a1-4339-a66e-e90879755c0f" providerId="AD" clId="Web-{965E25CC-28C4-409E-925B-6EF888F59ED0}" dt="2021-12-31T05:54:13.940" v="98"/>
          <ac:spMkLst>
            <pc:docMk/>
            <pc:sldMk cId="1402477805" sldId="256"/>
            <ac:spMk id="3" creationId="{2C303271-0930-4B8B-A1A0-0B4B85180775}"/>
          </ac:spMkLst>
        </pc:spChg>
        <pc:spChg chg="mod">
          <ac:chgData name="오지수" userId="S::d015012@aivle.kt.co.kr::93dbbc17-29a1-4339-a66e-e90879755c0f" providerId="AD" clId="Web-{965E25CC-28C4-409E-925B-6EF888F59ED0}" dt="2021-12-31T05:52:41.609" v="93" actId="20577"/>
          <ac:spMkLst>
            <pc:docMk/>
            <pc:sldMk cId="1402477805" sldId="256"/>
            <ac:spMk id="8" creationId="{00000000-0000-0000-0000-000000000000}"/>
          </ac:spMkLst>
        </pc:spChg>
        <pc:spChg chg="add mod">
          <ac:chgData name="오지수" userId="S::d015012@aivle.kt.co.kr::93dbbc17-29a1-4339-a66e-e90879755c0f" providerId="AD" clId="Web-{965E25CC-28C4-409E-925B-6EF888F59ED0}" dt="2021-12-31T05:55:09.738" v="106" actId="20577"/>
          <ac:spMkLst>
            <pc:docMk/>
            <pc:sldMk cId="1402477805" sldId="256"/>
            <ac:spMk id="10" creationId="{6F83EC11-2691-4002-81EA-A36CA97E6F36}"/>
          </ac:spMkLst>
        </pc:spChg>
      </pc:sldChg>
      <pc:sldChg chg="del">
        <pc:chgData name="오지수" userId="S::d015012@aivle.kt.co.kr::93dbbc17-29a1-4339-a66e-e90879755c0f" providerId="AD" clId="Web-{965E25CC-28C4-409E-925B-6EF888F59ED0}" dt="2021-12-31T05:51:45.108" v="0"/>
        <pc:sldMkLst>
          <pc:docMk/>
          <pc:sldMk cId="833040879" sldId="259"/>
        </pc:sldMkLst>
      </pc:sldChg>
      <pc:sldChg chg="modSp">
        <pc:chgData name="오지수" userId="S::d015012@aivle.kt.co.kr::93dbbc17-29a1-4339-a66e-e90879755c0f" providerId="AD" clId="Web-{965E25CC-28C4-409E-925B-6EF888F59ED0}" dt="2021-12-31T05:59:54.339" v="169" actId="1076"/>
        <pc:sldMkLst>
          <pc:docMk/>
          <pc:sldMk cId="1222414763" sldId="261"/>
        </pc:sldMkLst>
        <pc:spChg chg="mod">
          <ac:chgData name="오지수" userId="S::d015012@aivle.kt.co.kr::93dbbc17-29a1-4339-a66e-e90879755c0f" providerId="AD" clId="Web-{965E25CC-28C4-409E-925B-6EF888F59ED0}" dt="2021-12-31T05:58:56.619" v="166" actId="1076"/>
          <ac:spMkLst>
            <pc:docMk/>
            <pc:sldMk cId="1222414763" sldId="261"/>
            <ac:spMk id="26" creationId="{00000000-0000-0000-0000-000000000000}"/>
          </ac:spMkLst>
        </pc:spChg>
        <pc:spChg chg="mod">
          <ac:chgData name="오지수" userId="S::d015012@aivle.kt.co.kr::93dbbc17-29a1-4339-a66e-e90879755c0f" providerId="AD" clId="Web-{965E25CC-28C4-409E-925B-6EF888F59ED0}" dt="2021-12-31T05:59:54.339" v="169" actId="1076"/>
          <ac:spMkLst>
            <pc:docMk/>
            <pc:sldMk cId="1222414763" sldId="261"/>
            <ac:spMk id="29" creationId="{00000000-0000-0000-0000-000000000000}"/>
          </ac:spMkLst>
        </pc:spChg>
      </pc:sldChg>
      <pc:sldChg chg="modSp">
        <pc:chgData name="오지수" userId="S::d015012@aivle.kt.co.kr::93dbbc17-29a1-4339-a66e-e90879755c0f" providerId="AD" clId="Web-{965E25CC-28C4-409E-925B-6EF888F59ED0}" dt="2021-12-31T05:52:26.109" v="72" actId="20577"/>
        <pc:sldMkLst>
          <pc:docMk/>
          <pc:sldMk cId="2913168480" sldId="262"/>
        </pc:sldMkLst>
        <pc:spChg chg="mod">
          <ac:chgData name="오지수" userId="S::d015012@aivle.kt.co.kr::93dbbc17-29a1-4339-a66e-e90879755c0f" providerId="AD" clId="Web-{965E25CC-28C4-409E-925B-6EF888F59ED0}" dt="2021-12-31T05:52:26.109" v="72" actId="20577"/>
          <ac:spMkLst>
            <pc:docMk/>
            <pc:sldMk cId="2913168480" sldId="262"/>
            <ac:spMk id="9" creationId="{00000000-0000-0000-0000-000000000000}"/>
          </ac:spMkLst>
        </pc:spChg>
      </pc:sldChg>
    </pc:docChg>
  </pc:docChgLst>
  <pc:docChgLst>
    <pc:chgData name="김창건" userId="S::d015004@aivle.kt.co.kr::5c13ddf8-2246-4fac-ab01-c963bca49f30" providerId="AD" clId="Web-{391C2DE8-4A97-4E6C-A1E5-46862FB5F598}"/>
    <pc:docChg chg="modSld">
      <pc:chgData name="김창건" userId="S::d015004@aivle.kt.co.kr::5c13ddf8-2246-4fac-ab01-c963bca49f30" providerId="AD" clId="Web-{391C2DE8-4A97-4E6C-A1E5-46862FB5F598}" dt="2021-12-31T06:47:45.695" v="47" actId="14100"/>
      <pc:docMkLst>
        <pc:docMk/>
      </pc:docMkLst>
      <pc:sldChg chg="addSp delSp modSp">
        <pc:chgData name="김창건" userId="S::d015004@aivle.kt.co.kr::5c13ddf8-2246-4fac-ab01-c963bca49f30" providerId="AD" clId="Web-{391C2DE8-4A97-4E6C-A1E5-46862FB5F598}" dt="2021-12-31T06:07:29.494" v="29" actId="14100"/>
        <pc:sldMkLst>
          <pc:docMk/>
          <pc:sldMk cId="1402477805" sldId="256"/>
        </pc:sldMkLst>
        <pc:spChg chg="add mod">
          <ac:chgData name="김창건" userId="S::d015004@aivle.kt.co.kr::5c13ddf8-2246-4fac-ab01-c963bca49f30" providerId="AD" clId="Web-{391C2DE8-4A97-4E6C-A1E5-46862FB5F598}" dt="2021-12-31T06:07:29.494" v="29" actId="14100"/>
          <ac:spMkLst>
            <pc:docMk/>
            <pc:sldMk cId="1402477805" sldId="256"/>
            <ac:spMk id="11" creationId="{D4BAD9EA-1F51-4F01-A339-9EF43E42535A}"/>
          </ac:spMkLst>
        </pc:spChg>
        <pc:picChg chg="add del mod">
          <ac:chgData name="김창건" userId="S::d015004@aivle.kt.co.kr::5c13ddf8-2246-4fac-ab01-c963bca49f30" providerId="AD" clId="Web-{391C2DE8-4A97-4E6C-A1E5-46862FB5F598}" dt="2021-12-31T05:53:11.284" v="24"/>
          <ac:picMkLst>
            <pc:docMk/>
            <pc:sldMk cId="1402477805" sldId="256"/>
            <ac:picMk id="2" creationId="{B8CA74B2-7D41-45E5-9CFC-7795FDCC4A80}"/>
          </ac:picMkLst>
        </pc:picChg>
        <pc:picChg chg="add del mod">
          <ac:chgData name="김창건" userId="S::d015004@aivle.kt.co.kr::5c13ddf8-2246-4fac-ab01-c963bca49f30" providerId="AD" clId="Web-{391C2DE8-4A97-4E6C-A1E5-46862FB5F598}" dt="2021-12-31T05:54:52.115" v="28"/>
          <ac:picMkLst>
            <pc:docMk/>
            <pc:sldMk cId="1402477805" sldId="256"/>
            <ac:picMk id="4" creationId="{E82CF2CA-606C-47C5-AB8F-DABDCA45BE28}"/>
          </ac:picMkLst>
        </pc:picChg>
      </pc:sldChg>
      <pc:sldChg chg="addSp delSp modSp">
        <pc:chgData name="김창건" userId="S::d015004@aivle.kt.co.kr::5c13ddf8-2246-4fac-ab01-c963bca49f30" providerId="AD" clId="Web-{391C2DE8-4A97-4E6C-A1E5-46862FB5F598}" dt="2021-12-31T06:47:45.695" v="47" actId="14100"/>
        <pc:sldMkLst>
          <pc:docMk/>
          <pc:sldMk cId="3333756487" sldId="257"/>
        </pc:sldMkLst>
        <pc:picChg chg="add del mod">
          <ac:chgData name="김창건" userId="S::d015004@aivle.kt.co.kr::5c13ddf8-2246-4fac-ab01-c963bca49f30" providerId="AD" clId="Web-{391C2DE8-4A97-4E6C-A1E5-46862FB5F598}" dt="2021-12-31T06:46:38.256" v="38"/>
          <ac:picMkLst>
            <pc:docMk/>
            <pc:sldMk cId="3333756487" sldId="257"/>
            <ac:picMk id="4" creationId="{30BF2017-6FB3-4CAF-BC01-061F253CD1A2}"/>
          </ac:picMkLst>
        </pc:picChg>
        <pc:picChg chg="add mod">
          <ac:chgData name="김창건" userId="S::d015004@aivle.kt.co.kr::5c13ddf8-2246-4fac-ab01-c963bca49f30" providerId="AD" clId="Web-{391C2DE8-4A97-4E6C-A1E5-46862FB5F598}" dt="2021-12-31T06:45:49.098" v="37" actId="1076"/>
          <ac:picMkLst>
            <pc:docMk/>
            <pc:sldMk cId="3333756487" sldId="257"/>
            <ac:picMk id="9" creationId="{E189BFF7-8D39-4B7F-A4F1-BD3AE03B2EA1}"/>
          </ac:picMkLst>
        </pc:picChg>
        <pc:picChg chg="add del mod">
          <ac:chgData name="김창건" userId="S::d015004@aivle.kt.co.kr::5c13ddf8-2246-4fac-ab01-c963bca49f30" providerId="AD" clId="Web-{391C2DE8-4A97-4E6C-A1E5-46862FB5F598}" dt="2021-12-31T06:47:12.788" v="40"/>
          <ac:picMkLst>
            <pc:docMk/>
            <pc:sldMk cId="3333756487" sldId="257"/>
            <ac:picMk id="10" creationId="{4F274353-2253-41D0-AE4D-8B4A9A2D40AF}"/>
          </ac:picMkLst>
        </pc:picChg>
        <pc:picChg chg="add del mod">
          <ac:chgData name="김창건" userId="S::d015004@aivle.kt.co.kr::5c13ddf8-2246-4fac-ab01-c963bca49f30" providerId="AD" clId="Web-{391C2DE8-4A97-4E6C-A1E5-46862FB5F598}" dt="2021-12-31T06:47:16.101" v="42"/>
          <ac:picMkLst>
            <pc:docMk/>
            <pc:sldMk cId="3333756487" sldId="257"/>
            <ac:picMk id="13" creationId="{AF5F095B-C009-4E1E-BA31-C7A4389C9540}"/>
          </ac:picMkLst>
        </pc:picChg>
        <pc:picChg chg="add mod">
          <ac:chgData name="김창건" userId="S::d015004@aivle.kt.co.kr::5c13ddf8-2246-4fac-ab01-c963bca49f30" providerId="AD" clId="Web-{391C2DE8-4A97-4E6C-A1E5-46862FB5F598}" dt="2021-12-31T06:47:45.695" v="47" actId="14100"/>
          <ac:picMkLst>
            <pc:docMk/>
            <pc:sldMk cId="3333756487" sldId="257"/>
            <ac:picMk id="14" creationId="{A5BB758D-BF6B-4259-B021-4E7300365BDB}"/>
          </ac:picMkLst>
        </pc:picChg>
      </pc:sldChg>
      <pc:sldChg chg="addSp delSp modSp">
        <pc:chgData name="김창건" userId="S::d015004@aivle.kt.co.kr::5c13ddf8-2246-4fac-ab01-c963bca49f30" providerId="AD" clId="Web-{391C2DE8-4A97-4E6C-A1E5-46862FB5F598}" dt="2021-12-31T05:47:46.886" v="20" actId="1076"/>
        <pc:sldMkLst>
          <pc:docMk/>
          <pc:sldMk cId="3194294199" sldId="258"/>
        </pc:sldMkLst>
        <pc:spChg chg="mod">
          <ac:chgData name="김창건" userId="S::d015004@aivle.kt.co.kr::5c13ddf8-2246-4fac-ab01-c963bca49f30" providerId="AD" clId="Web-{391C2DE8-4A97-4E6C-A1E5-46862FB5F598}" dt="2021-12-31T05:46:43.040" v="16"/>
          <ac:spMkLst>
            <pc:docMk/>
            <pc:sldMk cId="3194294199" sldId="258"/>
            <ac:spMk id="7" creationId="{00000000-0000-0000-0000-000000000000}"/>
          </ac:spMkLst>
        </pc:spChg>
        <pc:picChg chg="add del mod">
          <ac:chgData name="김창건" userId="S::d015004@aivle.kt.co.kr::5c13ddf8-2246-4fac-ab01-c963bca49f30" providerId="AD" clId="Web-{391C2DE8-4A97-4E6C-A1E5-46862FB5F598}" dt="2021-12-31T05:41:20.157" v="11"/>
          <ac:picMkLst>
            <pc:docMk/>
            <pc:sldMk cId="3194294199" sldId="258"/>
            <ac:picMk id="4" creationId="{1A80C0E1-5C2B-4CF2-B99F-6AC83BFD27CC}"/>
          </ac:picMkLst>
        </pc:picChg>
        <pc:picChg chg="add del mod">
          <ac:chgData name="김창건" userId="S::d015004@aivle.kt.co.kr::5c13ddf8-2246-4fac-ab01-c963bca49f30" providerId="AD" clId="Web-{391C2DE8-4A97-4E6C-A1E5-46862FB5F598}" dt="2021-12-31T05:42:31.393" v="14"/>
          <ac:picMkLst>
            <pc:docMk/>
            <pc:sldMk cId="3194294199" sldId="258"/>
            <ac:picMk id="10" creationId="{DD03A038-4AD0-47B7-AC32-CF9036798F3D}"/>
          </ac:picMkLst>
        </pc:picChg>
        <pc:picChg chg="add mod">
          <ac:chgData name="김창건" userId="S::d015004@aivle.kt.co.kr::5c13ddf8-2246-4fac-ab01-c963bca49f30" providerId="AD" clId="Web-{391C2DE8-4A97-4E6C-A1E5-46862FB5F598}" dt="2021-12-31T05:47:46.886" v="20" actId="1076"/>
          <ac:picMkLst>
            <pc:docMk/>
            <pc:sldMk cId="3194294199" sldId="258"/>
            <ac:picMk id="23" creationId="{28DA55D2-AEC2-4FD8-AA46-4E58B248AC7B}"/>
          </ac:picMkLst>
        </pc:picChg>
      </pc:sldChg>
      <pc:sldChg chg="addSp delSp modSp">
        <pc:chgData name="김창건" userId="S::d015004@aivle.kt.co.kr::5c13ddf8-2246-4fac-ab01-c963bca49f30" providerId="AD" clId="Web-{391C2DE8-4A97-4E6C-A1E5-46862FB5F598}" dt="2021-12-31T05:36:56.385" v="4"/>
        <pc:sldMkLst>
          <pc:docMk/>
          <pc:sldMk cId="2913168480" sldId="262"/>
        </pc:sldMkLst>
        <pc:spChg chg="add del mod">
          <ac:chgData name="김창건" userId="S::d015004@aivle.kt.co.kr::5c13ddf8-2246-4fac-ab01-c963bca49f30" providerId="AD" clId="Web-{391C2DE8-4A97-4E6C-A1E5-46862FB5F598}" dt="2021-12-31T05:36:56.385" v="4"/>
          <ac:spMkLst>
            <pc:docMk/>
            <pc:sldMk cId="2913168480" sldId="262"/>
            <ac:spMk id="2" creationId="{9C452384-ED76-4963-B484-62FB3F20DFFA}"/>
          </ac:spMkLst>
        </pc:spChg>
      </pc:sldChg>
    </pc:docChg>
  </pc:docChgLst>
  <pc:docChgLst>
    <pc:chgData name="박윤지" userId="S::d015008@aivle.kt.co.kr::33e555ee-360e-4b2f-92dd-e525d647538d" providerId="AD" clId="Web-{BE350131-9A76-4E2C-B806-42265D340E44}"/>
    <pc:docChg chg="addSld delSld modSld">
      <pc:chgData name="박윤지" userId="S::d015008@aivle.kt.co.kr::33e555ee-360e-4b2f-92dd-e525d647538d" providerId="AD" clId="Web-{BE350131-9A76-4E2C-B806-42265D340E44}" dt="2021-12-31T06:50:49.356" v="984" actId="20577"/>
      <pc:docMkLst>
        <pc:docMk/>
      </pc:docMkLst>
      <pc:sldChg chg="modSp add del">
        <pc:chgData name="박윤지" userId="S::d015008@aivle.kt.co.kr::33e555ee-360e-4b2f-92dd-e525d647538d" providerId="AD" clId="Web-{BE350131-9A76-4E2C-B806-42265D340E44}" dt="2021-12-31T06:45:08.410" v="966" actId="1076"/>
        <pc:sldMkLst>
          <pc:docMk/>
          <pc:sldMk cId="1402477805" sldId="256"/>
        </pc:sldMkLst>
        <pc:spChg chg="mod">
          <ac:chgData name="박윤지" userId="S::d015008@aivle.kt.co.kr::33e555ee-360e-4b2f-92dd-e525d647538d" providerId="AD" clId="Web-{BE350131-9A76-4E2C-B806-42265D340E44}" dt="2021-12-31T06:45:08.410" v="966" actId="1076"/>
          <ac:spMkLst>
            <pc:docMk/>
            <pc:sldMk cId="1402477805" sldId="256"/>
            <ac:spMk id="9" creationId="{00000000-0000-0000-0000-000000000000}"/>
          </ac:spMkLst>
        </pc:spChg>
        <pc:spChg chg="mod">
          <ac:chgData name="박윤지" userId="S::d015008@aivle.kt.co.kr::33e555ee-360e-4b2f-92dd-e525d647538d" providerId="AD" clId="Web-{BE350131-9A76-4E2C-B806-42265D340E44}" dt="2021-12-31T06:45:03.332" v="965" actId="1076"/>
          <ac:spMkLst>
            <pc:docMk/>
            <pc:sldMk cId="1402477805" sldId="256"/>
            <ac:spMk id="11" creationId="{D4BAD9EA-1F51-4F01-A339-9EF43E42535A}"/>
          </ac:spMkLst>
        </pc:spChg>
      </pc:sldChg>
      <pc:sldChg chg="delSp">
        <pc:chgData name="박윤지" userId="S::d015008@aivle.kt.co.kr::33e555ee-360e-4b2f-92dd-e525d647538d" providerId="AD" clId="Web-{BE350131-9A76-4E2C-B806-42265D340E44}" dt="2021-12-31T06:06:51.805" v="246"/>
        <pc:sldMkLst>
          <pc:docMk/>
          <pc:sldMk cId="3333756487" sldId="257"/>
        </pc:sldMkLst>
        <pc:spChg chg="del">
          <ac:chgData name="박윤지" userId="S::d015008@aivle.kt.co.kr::33e555ee-360e-4b2f-92dd-e525d647538d" providerId="AD" clId="Web-{BE350131-9A76-4E2C-B806-42265D340E44}" dt="2021-12-31T06:06:51.805" v="246"/>
          <ac:spMkLst>
            <pc:docMk/>
            <pc:sldMk cId="3333756487" sldId="257"/>
            <ac:spMk id="9" creationId="{00000000-0000-0000-0000-000000000000}"/>
          </ac:spMkLst>
        </pc:spChg>
      </pc:sldChg>
      <pc:sldChg chg="modSp">
        <pc:chgData name="박윤지" userId="S::d015008@aivle.kt.co.kr::33e555ee-360e-4b2f-92dd-e525d647538d" providerId="AD" clId="Web-{BE350131-9A76-4E2C-B806-42265D340E44}" dt="2021-12-31T06:06:42.414" v="245" actId="20577"/>
        <pc:sldMkLst>
          <pc:docMk/>
          <pc:sldMk cId="3194294199" sldId="258"/>
        </pc:sldMkLst>
        <pc:spChg chg="mod">
          <ac:chgData name="박윤지" userId="S::d015008@aivle.kt.co.kr::33e555ee-360e-4b2f-92dd-e525d647538d" providerId="AD" clId="Web-{BE350131-9A76-4E2C-B806-42265D340E44}" dt="2021-12-31T06:00:52.905" v="235" actId="20577"/>
          <ac:spMkLst>
            <pc:docMk/>
            <pc:sldMk cId="3194294199" sldId="258"/>
            <ac:spMk id="2" creationId="{00000000-0000-0000-0000-000000000000}"/>
          </ac:spMkLst>
        </pc:spChg>
        <pc:spChg chg="mod">
          <ac:chgData name="박윤지" userId="S::d015008@aivle.kt.co.kr::33e555ee-360e-4b2f-92dd-e525d647538d" providerId="AD" clId="Web-{BE350131-9A76-4E2C-B806-42265D340E44}" dt="2021-12-31T06:06:42.414" v="245" actId="20577"/>
          <ac:spMkLst>
            <pc:docMk/>
            <pc:sldMk cId="3194294199" sldId="258"/>
            <ac:spMk id="9" creationId="{00000000-0000-0000-0000-000000000000}"/>
          </ac:spMkLst>
        </pc:spChg>
        <pc:spChg chg="mod">
          <ac:chgData name="박윤지" userId="S::d015008@aivle.kt.co.kr::33e555ee-360e-4b2f-92dd-e525d647538d" providerId="AD" clId="Web-{BE350131-9A76-4E2C-B806-42265D340E44}" dt="2021-12-31T06:00:07.795" v="173" actId="20577"/>
          <ac:spMkLst>
            <pc:docMk/>
            <pc:sldMk cId="3194294199" sldId="258"/>
            <ac:spMk id="17" creationId="{00000000-0000-0000-0000-000000000000}"/>
          </ac:spMkLst>
        </pc:spChg>
      </pc:sldChg>
      <pc:sldChg chg="delSp">
        <pc:chgData name="박윤지" userId="S::d015008@aivle.kt.co.kr::33e555ee-360e-4b2f-92dd-e525d647538d" providerId="AD" clId="Web-{BE350131-9A76-4E2C-B806-42265D340E44}" dt="2021-12-31T06:06:55.805" v="247"/>
        <pc:sldMkLst>
          <pc:docMk/>
          <pc:sldMk cId="1225698840" sldId="260"/>
        </pc:sldMkLst>
        <pc:spChg chg="del">
          <ac:chgData name="박윤지" userId="S::d015008@aivle.kt.co.kr::33e555ee-360e-4b2f-92dd-e525d647538d" providerId="AD" clId="Web-{BE350131-9A76-4E2C-B806-42265D340E44}" dt="2021-12-31T06:06:55.805" v="247"/>
          <ac:spMkLst>
            <pc:docMk/>
            <pc:sldMk cId="1225698840" sldId="260"/>
            <ac:spMk id="9" creationId="{00000000-0000-0000-0000-000000000000}"/>
          </ac:spMkLst>
        </pc:spChg>
      </pc:sldChg>
      <pc:sldChg chg="addSp delSp modSp">
        <pc:chgData name="박윤지" userId="S::d015008@aivle.kt.co.kr::33e555ee-360e-4b2f-92dd-e525d647538d" providerId="AD" clId="Web-{BE350131-9A76-4E2C-B806-42265D340E44}" dt="2021-12-31T06:50:49.356" v="984" actId="20577"/>
        <pc:sldMkLst>
          <pc:docMk/>
          <pc:sldMk cId="1222414763" sldId="261"/>
        </pc:sldMkLst>
        <pc:spChg chg="add mod">
          <ac:chgData name="박윤지" userId="S::d015008@aivle.kt.co.kr::33e555ee-360e-4b2f-92dd-e525d647538d" providerId="AD" clId="Web-{BE350131-9A76-4E2C-B806-42265D340E44}" dt="2021-12-31T06:41:23.826" v="963" actId="14100"/>
          <ac:spMkLst>
            <pc:docMk/>
            <pc:sldMk cId="1222414763" sldId="261"/>
            <ac:spMk id="2" creationId="{7D1897A9-4370-4F62-8D93-B3414C3608D0}"/>
          </ac:spMkLst>
        </pc:spChg>
        <pc:spChg chg="mod">
          <ac:chgData name="박윤지" userId="S::d015008@aivle.kt.co.kr::33e555ee-360e-4b2f-92dd-e525d647538d" providerId="AD" clId="Web-{BE350131-9A76-4E2C-B806-42265D340E44}" dt="2021-12-31T06:42:02.280" v="964" actId="14100"/>
          <ac:spMkLst>
            <pc:docMk/>
            <pc:sldMk cId="1222414763" sldId="261"/>
            <ac:spMk id="4" creationId="{00000000-0000-0000-0000-000000000000}"/>
          </ac:spMkLst>
        </pc:spChg>
        <pc:spChg chg="mod">
          <ac:chgData name="박윤지" userId="S::d015008@aivle.kt.co.kr::33e555ee-360e-4b2f-92dd-e525d647538d" providerId="AD" clId="Web-{BE350131-9A76-4E2C-B806-42265D340E44}" dt="2021-12-31T06:01:06.953" v="238" actId="20577"/>
          <ac:spMkLst>
            <pc:docMk/>
            <pc:sldMk cId="1222414763" sldId="261"/>
            <ac:spMk id="8" creationId="{00000000-0000-0000-0000-000000000000}"/>
          </ac:spMkLst>
        </pc:spChg>
        <pc:spChg chg="del">
          <ac:chgData name="박윤지" userId="S::d015008@aivle.kt.co.kr::33e555ee-360e-4b2f-92dd-e525d647538d" providerId="AD" clId="Web-{BE350131-9A76-4E2C-B806-42265D340E44}" dt="2021-12-31T06:06:11.835" v="239"/>
          <ac:spMkLst>
            <pc:docMk/>
            <pc:sldMk cId="1222414763" sldId="261"/>
            <ac:spMk id="9" creationId="{00000000-0000-0000-0000-000000000000}"/>
          </ac:spMkLst>
        </pc:spChg>
        <pc:spChg chg="mod">
          <ac:chgData name="박윤지" userId="S::d015008@aivle.kt.co.kr::33e555ee-360e-4b2f-92dd-e525d647538d" providerId="AD" clId="Web-{BE350131-9A76-4E2C-B806-42265D340E44}" dt="2021-12-31T06:50:49.356" v="984" actId="20577"/>
          <ac:spMkLst>
            <pc:docMk/>
            <pc:sldMk cId="1222414763" sldId="261"/>
            <ac:spMk id="29" creationId="{00000000-0000-0000-0000-000000000000}"/>
          </ac:spMkLst>
        </pc:spChg>
        <pc:graphicFrameChg chg="del">
          <ac:chgData name="박윤지" userId="S::d015008@aivle.kt.co.kr::33e555ee-360e-4b2f-92dd-e525d647538d" providerId="AD" clId="Web-{BE350131-9A76-4E2C-B806-42265D340E44}" dt="2021-12-31T05:51:42.220" v="120"/>
          <ac:graphicFrameMkLst>
            <pc:docMk/>
            <pc:sldMk cId="1222414763" sldId="261"/>
            <ac:graphicFrameMk id="14" creationId="{00000000-0000-0000-0000-000000000000}"/>
          </ac:graphicFrameMkLst>
        </pc:graphicFrameChg>
        <pc:picChg chg="add del mod">
          <ac:chgData name="박윤지" userId="S::d015008@aivle.kt.co.kr::33e555ee-360e-4b2f-92dd-e525d647538d" providerId="AD" clId="Web-{BE350131-9A76-4E2C-B806-42265D340E44}" dt="2021-12-31T05:52:38.721" v="127"/>
          <ac:picMkLst>
            <pc:docMk/>
            <pc:sldMk cId="1222414763" sldId="261"/>
            <ac:picMk id="2" creationId="{723B338C-349D-4EAE-A10D-F051DC69C053}"/>
          </ac:picMkLst>
        </pc:picChg>
        <pc:picChg chg="add del mod">
          <ac:chgData name="박윤지" userId="S::d015008@aivle.kt.co.kr::33e555ee-360e-4b2f-92dd-e525d647538d" providerId="AD" clId="Web-{BE350131-9A76-4E2C-B806-42265D340E44}" dt="2021-12-31T06:40:56.966" v="948" actId="1076"/>
          <ac:picMkLst>
            <pc:docMk/>
            <pc:sldMk cId="1222414763" sldId="261"/>
            <ac:picMk id="3" creationId="{BE39C0B6-C732-403C-AC24-B9A92F60BFE8}"/>
          </ac:picMkLst>
        </pc:picChg>
        <pc:picChg chg="mod">
          <ac:chgData name="박윤지" userId="S::d015008@aivle.kt.co.kr::33e555ee-360e-4b2f-92dd-e525d647538d" providerId="AD" clId="Web-{BE350131-9A76-4E2C-B806-42265D340E44}" dt="2021-12-31T06:40:49.122" v="946" actId="1076"/>
          <ac:picMkLst>
            <pc:docMk/>
            <pc:sldMk cId="1222414763" sldId="261"/>
            <ac:picMk id="10" creationId="{1BA69377-9797-41F0-AE43-908431F96B5D}"/>
          </ac:picMkLst>
        </pc:picChg>
      </pc:sldChg>
      <pc:sldChg chg="addSp delSp modSp">
        <pc:chgData name="박윤지" userId="S::d015008@aivle.kt.co.kr::33e555ee-360e-4b2f-92dd-e525d647538d" providerId="AD" clId="Web-{BE350131-9A76-4E2C-B806-42265D340E44}" dt="2021-12-31T06:39:02.135" v="939" actId="14100"/>
        <pc:sldMkLst>
          <pc:docMk/>
          <pc:sldMk cId="322261895" sldId="263"/>
        </pc:sldMkLst>
        <pc:spChg chg="add mod">
          <ac:chgData name="박윤지" userId="S::d015008@aivle.kt.co.kr::33e555ee-360e-4b2f-92dd-e525d647538d" providerId="AD" clId="Web-{BE350131-9A76-4E2C-B806-42265D340E44}" dt="2021-12-31T06:36:17.146" v="857" actId="20577"/>
          <ac:spMkLst>
            <pc:docMk/>
            <pc:sldMk cId="322261895" sldId="263"/>
            <ac:spMk id="3" creationId="{5A6ECDDA-7BE6-4F5A-8921-9A69C804D4C9}"/>
          </ac:spMkLst>
        </pc:spChg>
        <pc:spChg chg="mod">
          <ac:chgData name="박윤지" userId="S::d015008@aivle.kt.co.kr::33e555ee-360e-4b2f-92dd-e525d647538d" providerId="AD" clId="Web-{BE350131-9A76-4E2C-B806-42265D340E44}" dt="2021-12-31T05:50:55.172" v="117" actId="20577"/>
          <ac:spMkLst>
            <pc:docMk/>
            <pc:sldMk cId="322261895" sldId="263"/>
            <ac:spMk id="8" creationId="{00000000-0000-0000-0000-000000000000}"/>
          </ac:spMkLst>
        </pc:spChg>
        <pc:spChg chg="del">
          <ac:chgData name="박윤지" userId="S::d015008@aivle.kt.co.kr::33e555ee-360e-4b2f-92dd-e525d647538d" providerId="AD" clId="Web-{BE350131-9A76-4E2C-B806-42265D340E44}" dt="2021-12-31T06:21:47.906" v="363"/>
          <ac:spMkLst>
            <pc:docMk/>
            <pc:sldMk cId="322261895" sldId="263"/>
            <ac:spMk id="9" creationId="{00000000-0000-0000-0000-000000000000}"/>
          </ac:spMkLst>
        </pc:spChg>
        <pc:spChg chg="mod">
          <ac:chgData name="박윤지" userId="S::d015008@aivle.kt.co.kr::33e555ee-360e-4b2f-92dd-e525d647538d" providerId="AD" clId="Web-{BE350131-9A76-4E2C-B806-42265D340E44}" dt="2021-12-31T06:37:42.524" v="928" actId="1076"/>
          <ac:spMkLst>
            <pc:docMk/>
            <pc:sldMk cId="322261895" sldId="263"/>
            <ac:spMk id="26" creationId="{00000000-0000-0000-0000-000000000000}"/>
          </ac:spMkLst>
        </pc:spChg>
        <pc:spChg chg="mod">
          <ac:chgData name="박윤지" userId="S::d015008@aivle.kt.co.kr::33e555ee-360e-4b2f-92dd-e525d647538d" providerId="AD" clId="Web-{BE350131-9A76-4E2C-B806-42265D340E44}" dt="2021-12-31T06:29:47.043" v="729" actId="20577"/>
          <ac:spMkLst>
            <pc:docMk/>
            <pc:sldMk cId="322261895" sldId="263"/>
            <ac:spMk id="29" creationId="{00000000-0000-0000-0000-000000000000}"/>
          </ac:spMkLst>
        </pc:spChg>
        <pc:picChg chg="mod">
          <ac:chgData name="박윤지" userId="S::d015008@aivle.kt.co.kr::33e555ee-360e-4b2f-92dd-e525d647538d" providerId="AD" clId="Web-{BE350131-9A76-4E2C-B806-42265D340E44}" dt="2021-12-31T06:39:02.135" v="939" actId="14100"/>
          <ac:picMkLst>
            <pc:docMk/>
            <pc:sldMk cId="322261895" sldId="263"/>
            <ac:picMk id="2" creationId="{1B2778B4-297C-4EF8-86D8-91C972AAD21B}"/>
          </ac:picMkLst>
        </pc:picChg>
      </pc:sldChg>
      <pc:sldChg chg="modSp">
        <pc:chgData name="박윤지" userId="S::d015008@aivle.kt.co.kr::33e555ee-360e-4b2f-92dd-e525d647538d" providerId="AD" clId="Web-{BE350131-9A76-4E2C-B806-42265D340E44}" dt="2021-12-31T06:27:01.695" v="564" actId="1076"/>
        <pc:sldMkLst>
          <pc:docMk/>
          <pc:sldMk cId="758681455" sldId="264"/>
        </pc:sldMkLst>
        <pc:spChg chg="mod">
          <ac:chgData name="박윤지" userId="S::d015008@aivle.kt.co.kr::33e555ee-360e-4b2f-92dd-e525d647538d" providerId="AD" clId="Web-{BE350131-9A76-4E2C-B806-42265D340E44}" dt="2021-12-31T06:26:58.023" v="563" actId="1076"/>
          <ac:spMkLst>
            <pc:docMk/>
            <pc:sldMk cId="758681455" sldId="264"/>
            <ac:spMk id="26" creationId="{00000000-0000-0000-0000-000000000000}"/>
          </ac:spMkLst>
        </pc:spChg>
        <pc:spChg chg="mod">
          <ac:chgData name="박윤지" userId="S::d015008@aivle.kt.co.kr::33e555ee-360e-4b2f-92dd-e525d647538d" providerId="AD" clId="Web-{BE350131-9A76-4E2C-B806-42265D340E44}" dt="2021-12-31T06:27:01.695" v="564" actId="1076"/>
          <ac:spMkLst>
            <pc:docMk/>
            <pc:sldMk cId="758681455" sldId="264"/>
            <ac:spMk id="29" creationId="{00000000-0000-0000-0000-000000000000}"/>
          </ac:spMkLst>
        </pc:spChg>
      </pc:sldChg>
      <pc:sldChg chg="modSp">
        <pc:chgData name="박윤지" userId="S::d015008@aivle.kt.co.kr::33e555ee-360e-4b2f-92dd-e525d647538d" providerId="AD" clId="Web-{BE350131-9A76-4E2C-B806-42265D340E44}" dt="2021-12-31T06:38:45.588" v="937" actId="14100"/>
        <pc:sldMkLst>
          <pc:docMk/>
          <pc:sldMk cId="4252044571" sldId="265"/>
        </pc:sldMkLst>
        <pc:spChg chg="mod">
          <ac:chgData name="박윤지" userId="S::d015008@aivle.kt.co.kr::33e555ee-360e-4b2f-92dd-e525d647538d" providerId="AD" clId="Web-{BE350131-9A76-4E2C-B806-42265D340E44}" dt="2021-12-31T06:27:15.086" v="565" actId="1076"/>
          <ac:spMkLst>
            <pc:docMk/>
            <pc:sldMk cId="4252044571" sldId="265"/>
            <ac:spMk id="29" creationId="{00000000-0000-0000-0000-000000000000}"/>
          </ac:spMkLst>
        </pc:spChg>
        <pc:picChg chg="mod">
          <ac:chgData name="박윤지" userId="S::d015008@aivle.kt.co.kr::33e555ee-360e-4b2f-92dd-e525d647538d" providerId="AD" clId="Web-{BE350131-9A76-4E2C-B806-42265D340E44}" dt="2021-12-31T06:38:45.588" v="937" actId="14100"/>
          <ac:picMkLst>
            <pc:docMk/>
            <pc:sldMk cId="4252044571" sldId="265"/>
            <ac:picMk id="2" creationId="{C6A98D0E-2D66-4225-ACF1-560AA2A8646D}"/>
          </ac:picMkLst>
        </pc:picChg>
      </pc:sldChg>
      <pc:sldChg chg="modSp">
        <pc:chgData name="박윤지" userId="S::d015008@aivle.kt.co.kr::33e555ee-360e-4b2f-92dd-e525d647538d" providerId="AD" clId="Web-{BE350131-9A76-4E2C-B806-42265D340E44}" dt="2021-12-31T06:37:04.101" v="926" actId="20577"/>
        <pc:sldMkLst>
          <pc:docMk/>
          <pc:sldMk cId="1488078727" sldId="267"/>
        </pc:sldMkLst>
        <pc:spChg chg="mod">
          <ac:chgData name="박윤지" userId="S::d015008@aivle.kt.co.kr::33e555ee-360e-4b2f-92dd-e525d647538d" providerId="AD" clId="Web-{BE350131-9A76-4E2C-B806-42265D340E44}" dt="2021-12-31T06:37:04.101" v="926" actId="20577"/>
          <ac:spMkLst>
            <pc:docMk/>
            <pc:sldMk cId="1488078727" sldId="267"/>
            <ac:spMk id="9" creationId="{00000000-0000-0000-0000-000000000000}"/>
          </ac:spMkLst>
        </pc:spChg>
        <pc:spChg chg="mod">
          <ac:chgData name="박윤지" userId="S::d015008@aivle.kt.co.kr::33e555ee-360e-4b2f-92dd-e525d647538d" providerId="AD" clId="Web-{BE350131-9A76-4E2C-B806-42265D340E44}" dt="2021-12-31T06:30:30.450" v="731" actId="1076"/>
          <ac:spMkLst>
            <pc:docMk/>
            <pc:sldMk cId="1488078727" sldId="267"/>
            <ac:spMk id="29" creationId="{00000000-0000-0000-0000-000000000000}"/>
          </ac:spMkLst>
        </pc:spChg>
      </pc:sldChg>
      <pc:sldChg chg="modSp">
        <pc:chgData name="박윤지" userId="S::d015008@aivle.kt.co.kr::33e555ee-360e-4b2f-92dd-e525d647538d" providerId="AD" clId="Web-{BE350131-9A76-4E2C-B806-42265D340E44}" dt="2021-12-31T06:38:38.463" v="936" actId="14100"/>
        <pc:sldMkLst>
          <pc:docMk/>
          <pc:sldMk cId="3474603827" sldId="271"/>
        </pc:sldMkLst>
        <pc:spChg chg="mod">
          <ac:chgData name="박윤지" userId="S::d015008@aivle.kt.co.kr::33e555ee-360e-4b2f-92dd-e525d647538d" providerId="AD" clId="Web-{BE350131-9A76-4E2C-B806-42265D340E44}" dt="2021-12-31T06:34:08.456" v="755" actId="20577"/>
          <ac:spMkLst>
            <pc:docMk/>
            <pc:sldMk cId="3474603827" sldId="271"/>
            <ac:spMk id="9" creationId="{00000000-0000-0000-0000-000000000000}"/>
          </ac:spMkLst>
        </pc:spChg>
        <pc:spChg chg="mod">
          <ac:chgData name="박윤지" userId="S::d015008@aivle.kt.co.kr::33e555ee-360e-4b2f-92dd-e525d647538d" providerId="AD" clId="Web-{BE350131-9A76-4E2C-B806-42265D340E44}" dt="2021-12-31T06:37:55.321" v="929" actId="1076"/>
          <ac:spMkLst>
            <pc:docMk/>
            <pc:sldMk cId="3474603827" sldId="271"/>
            <ac:spMk id="29" creationId="{00000000-0000-0000-0000-000000000000}"/>
          </ac:spMkLst>
        </pc:spChg>
        <pc:picChg chg="mod modCrop">
          <ac:chgData name="박윤지" userId="S::d015008@aivle.kt.co.kr::33e555ee-360e-4b2f-92dd-e525d647538d" providerId="AD" clId="Web-{BE350131-9A76-4E2C-B806-42265D340E44}" dt="2021-12-31T06:38:38.463" v="936" actId="14100"/>
          <ac:picMkLst>
            <pc:docMk/>
            <pc:sldMk cId="3474603827" sldId="271"/>
            <ac:picMk id="2" creationId="{F0A8D6CB-F524-4CE4-8A97-9D21ABB0EC35}"/>
          </ac:picMkLst>
        </pc:picChg>
      </pc:sldChg>
    </pc:docChg>
  </pc:docChgLst>
  <pc:docChgLst>
    <pc:chgData name="오지수" userId="S::d015012@aivle.kt.co.kr::93dbbc17-29a1-4339-a66e-e90879755c0f" providerId="AD" clId="Web-{D691CE77-FD52-4661-8568-BD58FADE7AF2}"/>
    <pc:docChg chg="modSld">
      <pc:chgData name="오지수" userId="S::d015012@aivle.kt.co.kr::93dbbc17-29a1-4339-a66e-e90879755c0f" providerId="AD" clId="Web-{D691CE77-FD52-4661-8568-BD58FADE7AF2}" dt="2021-12-31T05:37:47.784" v="219" actId="20577"/>
      <pc:docMkLst>
        <pc:docMk/>
      </pc:docMkLst>
      <pc:sldChg chg="modSp">
        <pc:chgData name="오지수" userId="S::d015012@aivle.kt.co.kr::93dbbc17-29a1-4339-a66e-e90879755c0f" providerId="AD" clId="Web-{D691CE77-FD52-4661-8568-BD58FADE7AF2}" dt="2021-12-31T05:35:36.140" v="200" actId="20577"/>
        <pc:sldMkLst>
          <pc:docMk/>
          <pc:sldMk cId="1402477805" sldId="256"/>
        </pc:sldMkLst>
        <pc:spChg chg="mod">
          <ac:chgData name="오지수" userId="S::d015012@aivle.kt.co.kr::93dbbc17-29a1-4339-a66e-e90879755c0f" providerId="AD" clId="Web-{D691CE77-FD52-4661-8568-BD58FADE7AF2}" dt="2021-12-31T05:35:13.560" v="118" actId="20577"/>
          <ac:spMkLst>
            <pc:docMk/>
            <pc:sldMk cId="1402477805" sldId="256"/>
            <ac:spMk id="8" creationId="{00000000-0000-0000-0000-000000000000}"/>
          </ac:spMkLst>
        </pc:spChg>
        <pc:spChg chg="mod">
          <ac:chgData name="오지수" userId="S::d015012@aivle.kt.co.kr::93dbbc17-29a1-4339-a66e-e90879755c0f" providerId="AD" clId="Web-{D691CE77-FD52-4661-8568-BD58FADE7AF2}" dt="2021-12-31T05:35:36.140" v="200" actId="20577"/>
          <ac:spMkLst>
            <pc:docMk/>
            <pc:sldMk cId="1402477805" sldId="256"/>
            <ac:spMk id="9" creationId="{00000000-0000-0000-0000-000000000000}"/>
          </ac:spMkLst>
        </pc:spChg>
      </pc:sldChg>
      <pc:sldChg chg="modSp">
        <pc:chgData name="오지수" userId="S::d015012@aivle.kt.co.kr::93dbbc17-29a1-4339-a66e-e90879755c0f" providerId="AD" clId="Web-{D691CE77-FD52-4661-8568-BD58FADE7AF2}" dt="2021-12-31T05:37:47.784" v="219" actId="20577"/>
        <pc:sldMkLst>
          <pc:docMk/>
          <pc:sldMk cId="3194294199" sldId="258"/>
        </pc:sldMkLst>
        <pc:spChg chg="mod">
          <ac:chgData name="오지수" userId="S::d015012@aivle.kt.co.kr::93dbbc17-29a1-4339-a66e-e90879755c0f" providerId="AD" clId="Web-{D691CE77-FD52-4661-8568-BD58FADE7AF2}" dt="2021-12-31T05:37:47.784" v="219" actId="20577"/>
          <ac:spMkLst>
            <pc:docMk/>
            <pc:sldMk cId="3194294199" sldId="258"/>
            <ac:spMk id="19" creationId="{00000000-0000-0000-0000-000000000000}"/>
          </ac:spMkLst>
        </pc:spChg>
      </pc:sldChg>
    </pc:docChg>
  </pc:docChgLst>
  <pc:docChgLst>
    <pc:chgData name="안유균" userId="S::d015011@aivle.kt.co.kr::391a8d6f-0a30-45d9-946f-caa108b1f34e" providerId="AD" clId="Web-{2BAB989D-0A56-44B4-993E-D8E7019DB673}"/>
    <pc:docChg chg="modSld">
      <pc:chgData name="안유균" userId="S::d015011@aivle.kt.co.kr::391a8d6f-0a30-45d9-946f-caa108b1f34e" providerId="AD" clId="Web-{2BAB989D-0A56-44B4-993E-D8E7019DB673}" dt="2021-12-31T06:16:59.211" v="282" actId="1076"/>
      <pc:docMkLst>
        <pc:docMk/>
      </pc:docMkLst>
      <pc:sldChg chg="delSp modSp">
        <pc:chgData name="안유균" userId="S::d015011@aivle.kt.co.kr::391a8d6f-0a30-45d9-946f-caa108b1f34e" providerId="AD" clId="Web-{2BAB989D-0A56-44B4-993E-D8E7019DB673}" dt="2021-12-31T06:16:59.211" v="282" actId="1076"/>
        <pc:sldMkLst>
          <pc:docMk/>
          <pc:sldMk cId="2235791155" sldId="266"/>
        </pc:sldMkLst>
        <pc:spChg chg="mod">
          <ac:chgData name="안유균" userId="S::d015011@aivle.kt.co.kr::391a8d6f-0a30-45d9-946f-caa108b1f34e" providerId="AD" clId="Web-{2BAB989D-0A56-44B4-993E-D8E7019DB673}" dt="2021-12-31T06:13:42.582" v="181" actId="20577"/>
          <ac:spMkLst>
            <pc:docMk/>
            <pc:sldMk cId="2235791155" sldId="266"/>
            <ac:spMk id="8" creationId="{00000000-0000-0000-0000-000000000000}"/>
          </ac:spMkLst>
        </pc:spChg>
        <pc:spChg chg="del">
          <ac:chgData name="안유균" userId="S::d015011@aivle.kt.co.kr::391a8d6f-0a30-45d9-946f-caa108b1f34e" providerId="AD" clId="Web-{2BAB989D-0A56-44B4-993E-D8E7019DB673}" dt="2021-12-31T06:16:55.055" v="281"/>
          <ac:spMkLst>
            <pc:docMk/>
            <pc:sldMk cId="2235791155" sldId="266"/>
            <ac:spMk id="26" creationId="{00000000-0000-0000-0000-000000000000}"/>
          </ac:spMkLst>
        </pc:spChg>
        <pc:spChg chg="mod">
          <ac:chgData name="안유균" userId="S::d015011@aivle.kt.co.kr::391a8d6f-0a30-45d9-946f-caa108b1f34e" providerId="AD" clId="Web-{2BAB989D-0A56-44B4-993E-D8E7019DB673}" dt="2021-12-31T06:16:59.211" v="282" actId="1076"/>
          <ac:spMkLst>
            <pc:docMk/>
            <pc:sldMk cId="2235791155" sldId="266"/>
            <ac:spMk id="29" creationId="{00000000-0000-0000-0000-000000000000}"/>
          </ac:spMkLst>
        </pc:spChg>
      </pc:sldChg>
      <pc:sldChg chg="addSp delSp modSp">
        <pc:chgData name="안유균" userId="S::d015011@aivle.kt.co.kr::391a8d6f-0a30-45d9-946f-caa108b1f34e" providerId="AD" clId="Web-{2BAB989D-0A56-44B4-993E-D8E7019DB673}" dt="2021-12-31T06:14:08.379" v="186" actId="1076"/>
        <pc:sldMkLst>
          <pc:docMk/>
          <pc:sldMk cId="3248073520" sldId="270"/>
        </pc:sldMkLst>
        <pc:spChg chg="mod">
          <ac:chgData name="안유균" userId="S::d015011@aivle.kt.co.kr::391a8d6f-0a30-45d9-946f-caa108b1f34e" providerId="AD" clId="Web-{2BAB989D-0A56-44B4-993E-D8E7019DB673}" dt="2021-12-31T06:12:54.627" v="171" actId="20577"/>
          <ac:spMkLst>
            <pc:docMk/>
            <pc:sldMk cId="3248073520" sldId="270"/>
            <ac:spMk id="8" creationId="{00000000-0000-0000-0000-000000000000}"/>
          </ac:spMkLst>
        </pc:spChg>
        <pc:spChg chg="del">
          <ac:chgData name="안유균" userId="S::d015011@aivle.kt.co.kr::391a8d6f-0a30-45d9-946f-caa108b1f34e" providerId="AD" clId="Web-{2BAB989D-0A56-44B4-993E-D8E7019DB673}" dt="2021-12-31T06:12:56.940" v="172"/>
          <ac:spMkLst>
            <pc:docMk/>
            <pc:sldMk cId="3248073520" sldId="270"/>
            <ac:spMk id="9" creationId="{00000000-0000-0000-0000-000000000000}"/>
          </ac:spMkLst>
        </pc:spChg>
        <pc:spChg chg="mod">
          <ac:chgData name="안유균" userId="S::d015011@aivle.kt.co.kr::391a8d6f-0a30-45d9-946f-caa108b1f34e" providerId="AD" clId="Web-{2BAB989D-0A56-44B4-993E-D8E7019DB673}" dt="2021-12-31T06:12:07.595" v="113" actId="1076"/>
          <ac:spMkLst>
            <pc:docMk/>
            <pc:sldMk cId="3248073520" sldId="270"/>
            <ac:spMk id="17" creationId="{5602DECB-E351-4F63-81D6-60E331F02B4C}"/>
          </ac:spMkLst>
        </pc:spChg>
        <pc:spChg chg="mod">
          <ac:chgData name="안유균" userId="S::d015011@aivle.kt.co.kr::391a8d6f-0a30-45d9-946f-caa108b1f34e" providerId="AD" clId="Web-{2BAB989D-0A56-44B4-993E-D8E7019DB673}" dt="2021-12-31T06:12:04.783" v="112" actId="1076"/>
          <ac:spMkLst>
            <pc:docMk/>
            <pc:sldMk cId="3248073520" sldId="270"/>
            <ac:spMk id="18" creationId="{719F7AEF-4C04-4143-A966-3C2E2F67A07B}"/>
          </ac:spMkLst>
        </pc:spChg>
        <pc:spChg chg="mod">
          <ac:chgData name="안유균" userId="S::d015011@aivle.kt.co.kr::391a8d6f-0a30-45d9-946f-caa108b1f34e" providerId="AD" clId="Web-{2BAB989D-0A56-44B4-993E-D8E7019DB673}" dt="2021-12-31T06:12:10.939" v="114" actId="1076"/>
          <ac:spMkLst>
            <pc:docMk/>
            <pc:sldMk cId="3248073520" sldId="270"/>
            <ac:spMk id="26" creationId="{00000000-0000-0000-0000-000000000000}"/>
          </ac:spMkLst>
        </pc:spChg>
        <pc:picChg chg="del mod">
          <ac:chgData name="안유균" userId="S::d015011@aivle.kt.co.kr::391a8d6f-0a30-45d9-946f-caa108b1f34e" providerId="AD" clId="Web-{2BAB989D-0A56-44B4-993E-D8E7019DB673}" dt="2021-12-31T06:13:46.629" v="183"/>
          <ac:picMkLst>
            <pc:docMk/>
            <pc:sldMk cId="3248073520" sldId="270"/>
            <ac:picMk id="2" creationId="{5D9BDECD-1AE7-4802-ABFF-032B38CA7D24}"/>
          </ac:picMkLst>
        </pc:picChg>
        <pc:picChg chg="add mod">
          <ac:chgData name="안유균" userId="S::d015011@aivle.kt.co.kr::391a8d6f-0a30-45d9-946f-caa108b1f34e" providerId="AD" clId="Web-{2BAB989D-0A56-44B4-993E-D8E7019DB673}" dt="2021-12-31T06:10:39.687" v="9" actId="1076"/>
          <ac:picMkLst>
            <pc:docMk/>
            <pc:sldMk cId="3248073520" sldId="270"/>
            <ac:picMk id="3" creationId="{867533E9-C7F5-4599-868C-E74C673DD4A5}"/>
          </ac:picMkLst>
        </pc:picChg>
        <pc:picChg chg="add mod">
          <ac:chgData name="안유균" userId="S::d015011@aivle.kt.co.kr::391a8d6f-0a30-45d9-946f-caa108b1f34e" providerId="AD" clId="Web-{2BAB989D-0A56-44B4-993E-D8E7019DB673}" dt="2021-12-31T06:11:12.531" v="16" actId="1076"/>
          <ac:picMkLst>
            <pc:docMk/>
            <pc:sldMk cId="3248073520" sldId="270"/>
            <ac:picMk id="10" creationId="{26D3CDAB-1F49-4946-8E95-F3C5B70650D4}"/>
          </ac:picMkLst>
        </pc:picChg>
        <pc:picChg chg="mod">
          <ac:chgData name="안유균" userId="S::d015011@aivle.kt.co.kr::391a8d6f-0a30-45d9-946f-caa108b1f34e" providerId="AD" clId="Web-{2BAB989D-0A56-44B4-993E-D8E7019DB673}" dt="2021-12-31T06:10:35.702" v="6" actId="1076"/>
          <ac:picMkLst>
            <pc:docMk/>
            <pc:sldMk cId="3248073520" sldId="270"/>
            <ac:picMk id="13" creationId="{16E177AC-BD21-4A84-80A9-DCCEEB953046}"/>
          </ac:picMkLst>
        </pc:picChg>
        <pc:picChg chg="mod">
          <ac:chgData name="안유균" userId="S::d015011@aivle.kt.co.kr::391a8d6f-0a30-45d9-946f-caa108b1f34e" providerId="AD" clId="Web-{2BAB989D-0A56-44B4-993E-D8E7019DB673}" dt="2021-12-31T06:10:38.187" v="8" actId="1076"/>
          <ac:picMkLst>
            <pc:docMk/>
            <pc:sldMk cId="3248073520" sldId="270"/>
            <ac:picMk id="14" creationId="{B5794127-9D40-4288-A99E-8D277C77E231}"/>
          </ac:picMkLst>
        </pc:picChg>
        <pc:picChg chg="mod">
          <ac:chgData name="안유균" userId="S::d015011@aivle.kt.co.kr::391a8d6f-0a30-45d9-946f-caa108b1f34e" providerId="AD" clId="Web-{2BAB989D-0A56-44B4-993E-D8E7019DB673}" dt="2021-12-31T06:10:45.828" v="10" actId="14100"/>
          <ac:picMkLst>
            <pc:docMk/>
            <pc:sldMk cId="3248073520" sldId="270"/>
            <ac:picMk id="15" creationId="{124DF399-1DB7-4C57-AEBD-98E1793421E5}"/>
          </ac:picMkLst>
        </pc:picChg>
        <pc:picChg chg="add mod">
          <ac:chgData name="안유균" userId="S::d015011@aivle.kt.co.kr::391a8d6f-0a30-45d9-946f-caa108b1f34e" providerId="AD" clId="Web-{2BAB989D-0A56-44B4-993E-D8E7019DB673}" dt="2021-12-31T06:14:08.379" v="186" actId="1076"/>
          <ac:picMkLst>
            <pc:docMk/>
            <pc:sldMk cId="3248073520" sldId="270"/>
            <ac:picMk id="16" creationId="{A7D92142-FD5E-4424-BA46-FA96D6018FEB}"/>
          </ac:picMkLst>
        </pc:picChg>
      </pc:sldChg>
    </pc:docChg>
  </pc:docChgLst>
  <pc:docChgLst>
    <pc:chgData name="오지수" userId="S::d015012@aivle.kt.co.kr::93dbbc17-29a1-4339-a66e-e90879755c0f" providerId="AD" clId="Web-{319FE641-E0EA-4621-A143-DDEE63D3B3D1}"/>
    <pc:docChg chg="modSld">
      <pc:chgData name="오지수" userId="S::d015012@aivle.kt.co.kr::93dbbc17-29a1-4339-a66e-e90879755c0f" providerId="AD" clId="Web-{319FE641-E0EA-4621-A143-DDEE63D3B3D1}" dt="2021-12-31T05:43:14.697" v="20" actId="20577"/>
      <pc:docMkLst>
        <pc:docMk/>
      </pc:docMkLst>
      <pc:sldChg chg="modSp">
        <pc:chgData name="오지수" userId="S::d015012@aivle.kt.co.kr::93dbbc17-29a1-4339-a66e-e90879755c0f" providerId="AD" clId="Web-{319FE641-E0EA-4621-A143-DDEE63D3B3D1}" dt="2021-12-31T05:43:14.697" v="20" actId="20577"/>
        <pc:sldMkLst>
          <pc:docMk/>
          <pc:sldMk cId="3194294199" sldId="258"/>
        </pc:sldMkLst>
        <pc:spChg chg="mod">
          <ac:chgData name="오지수" userId="S::d015012@aivle.kt.co.kr::93dbbc17-29a1-4339-a66e-e90879755c0f" providerId="AD" clId="Web-{319FE641-E0EA-4621-A143-DDEE63D3B3D1}" dt="2021-12-31T05:43:07.463" v="8" actId="20577"/>
          <ac:spMkLst>
            <pc:docMk/>
            <pc:sldMk cId="3194294199" sldId="258"/>
            <ac:spMk id="2" creationId="{00000000-0000-0000-0000-000000000000}"/>
          </ac:spMkLst>
        </pc:spChg>
        <pc:spChg chg="mod">
          <ac:chgData name="오지수" userId="S::d015012@aivle.kt.co.kr::93dbbc17-29a1-4339-a66e-e90879755c0f" providerId="AD" clId="Web-{319FE641-E0EA-4621-A143-DDEE63D3B3D1}" dt="2021-12-31T05:43:14.697" v="20" actId="20577"/>
          <ac:spMkLst>
            <pc:docMk/>
            <pc:sldMk cId="3194294199" sldId="258"/>
            <ac:spMk id="17" creationId="{00000000-0000-0000-0000-000000000000}"/>
          </ac:spMkLst>
        </pc:spChg>
      </pc:sldChg>
    </pc:docChg>
  </pc:docChgLst>
  <pc:docChgLst>
    <pc:chgData name="오지수" userId="S::d015012@aivle.kt.co.kr::93dbbc17-29a1-4339-a66e-e90879755c0f" providerId="AD" clId="Web-{FA924FF0-AF86-4E1B-97EC-7852B4F458A1}"/>
    <pc:docChg chg="addSld modSld">
      <pc:chgData name="오지수" userId="S::d015012@aivle.kt.co.kr::93dbbc17-29a1-4339-a66e-e90879755c0f" providerId="AD" clId="Web-{FA924FF0-AF86-4E1B-97EC-7852B4F458A1}" dt="2021-12-31T06:07:12.961" v="54" actId="20577"/>
      <pc:docMkLst>
        <pc:docMk/>
      </pc:docMkLst>
      <pc:sldChg chg="addSp delSp modSp add replId">
        <pc:chgData name="오지수" userId="S::d015012@aivle.kt.co.kr::93dbbc17-29a1-4339-a66e-e90879755c0f" providerId="AD" clId="Web-{FA924FF0-AF86-4E1B-97EC-7852B4F458A1}" dt="2021-12-31T06:06:26.320" v="37" actId="20577"/>
        <pc:sldMkLst>
          <pc:docMk/>
          <pc:sldMk cId="3474603827" sldId="271"/>
        </pc:sldMkLst>
        <pc:spChg chg="mod">
          <ac:chgData name="오지수" userId="S::d015012@aivle.kt.co.kr::93dbbc17-29a1-4339-a66e-e90879755c0f" providerId="AD" clId="Web-{FA924FF0-AF86-4E1B-97EC-7852B4F458A1}" dt="2021-12-31T06:06:26.320" v="37" actId="20577"/>
          <ac:spMkLst>
            <pc:docMk/>
            <pc:sldMk cId="3474603827" sldId="271"/>
            <ac:spMk id="8" creationId="{00000000-0000-0000-0000-000000000000}"/>
          </ac:spMkLst>
        </pc:spChg>
        <pc:picChg chg="del">
          <ac:chgData name="오지수" userId="S::d015012@aivle.kt.co.kr::93dbbc17-29a1-4339-a66e-e90879755c0f" providerId="AD" clId="Web-{FA924FF0-AF86-4E1B-97EC-7852B4F458A1}" dt="2021-12-31T06:06:03.835" v="1"/>
          <ac:picMkLst>
            <pc:docMk/>
            <pc:sldMk cId="3474603827" sldId="271"/>
            <ac:picMk id="2" creationId="{C6A98D0E-2D66-4225-ACF1-560AA2A8646D}"/>
          </ac:picMkLst>
        </pc:picChg>
        <pc:picChg chg="add mod">
          <ac:chgData name="오지수" userId="S::d015012@aivle.kt.co.kr::93dbbc17-29a1-4339-a66e-e90879755c0f" providerId="AD" clId="Web-{FA924FF0-AF86-4E1B-97EC-7852B4F458A1}" dt="2021-12-31T06:06:16.038" v="4" actId="14100"/>
          <ac:picMkLst>
            <pc:docMk/>
            <pc:sldMk cId="3474603827" sldId="271"/>
            <ac:picMk id="3" creationId="{F6E3A77A-1287-4D91-B544-E495F40780BE}"/>
          </ac:picMkLst>
        </pc:picChg>
      </pc:sldChg>
      <pc:sldChg chg="addSp delSp modSp add replId">
        <pc:chgData name="오지수" userId="S::d015012@aivle.kt.co.kr::93dbbc17-29a1-4339-a66e-e90879755c0f" providerId="AD" clId="Web-{FA924FF0-AF86-4E1B-97EC-7852B4F458A1}" dt="2021-12-31T06:07:12.961" v="54" actId="20577"/>
        <pc:sldMkLst>
          <pc:docMk/>
          <pc:sldMk cId="2685745418" sldId="272"/>
        </pc:sldMkLst>
        <pc:spChg chg="mod">
          <ac:chgData name="오지수" userId="S::d015012@aivle.kt.co.kr::93dbbc17-29a1-4339-a66e-e90879755c0f" providerId="AD" clId="Web-{FA924FF0-AF86-4E1B-97EC-7852B4F458A1}" dt="2021-12-31T06:07:12.961" v="54" actId="20577"/>
          <ac:spMkLst>
            <pc:docMk/>
            <pc:sldMk cId="2685745418" sldId="272"/>
            <ac:spMk id="8" creationId="{00000000-0000-0000-0000-000000000000}"/>
          </ac:spMkLst>
        </pc:spChg>
        <pc:spChg chg="mod">
          <ac:chgData name="오지수" userId="S::d015012@aivle.kt.co.kr::93dbbc17-29a1-4339-a66e-e90879755c0f" providerId="AD" clId="Web-{FA924FF0-AF86-4E1B-97EC-7852B4F458A1}" dt="2021-12-31T06:06:33.460" v="40" actId="20577"/>
          <ac:spMkLst>
            <pc:docMk/>
            <pc:sldMk cId="2685745418" sldId="272"/>
            <ac:spMk id="26" creationId="{00000000-0000-0000-0000-000000000000}"/>
          </ac:spMkLst>
        </pc:spChg>
        <pc:picChg chg="add mod">
          <ac:chgData name="오지수" userId="S::d015012@aivle.kt.co.kr::93dbbc17-29a1-4339-a66e-e90879755c0f" providerId="AD" clId="Web-{FA924FF0-AF86-4E1B-97EC-7852B4F458A1}" dt="2021-12-31T06:07:07.305" v="45" actId="1076"/>
          <ac:picMkLst>
            <pc:docMk/>
            <pc:sldMk cId="2685745418" sldId="272"/>
            <ac:picMk id="2" creationId="{B61172C9-EEB4-4CB5-A330-BBB8FA7323CB}"/>
          </ac:picMkLst>
        </pc:picChg>
        <pc:picChg chg="del">
          <ac:chgData name="오지수" userId="S::d015012@aivle.kt.co.kr::93dbbc17-29a1-4339-a66e-e90879755c0f" providerId="AD" clId="Web-{FA924FF0-AF86-4E1B-97EC-7852B4F458A1}" dt="2021-12-31T06:06:59.961" v="41"/>
          <ac:picMkLst>
            <pc:docMk/>
            <pc:sldMk cId="2685745418" sldId="272"/>
            <ac:picMk id="3" creationId="{F6E3A77A-1287-4D91-B544-E495F40780BE}"/>
          </ac:picMkLst>
        </pc:picChg>
      </pc:sldChg>
    </pc:docChg>
  </pc:docChgLst>
  <pc:docChgLst>
    <pc:chgData name="안유균" userId="S::d015011@aivle.kt.co.kr::391a8d6f-0a30-45d9-946f-caa108b1f34e" providerId="AD" clId="Web-{C6D2DB56-6A5D-429E-AE22-D9865599F846}"/>
    <pc:docChg chg="addSld modSld">
      <pc:chgData name="안유균" userId="S::d015011@aivle.kt.co.kr::391a8d6f-0a30-45d9-946f-caa108b1f34e" providerId="AD" clId="Web-{C6D2DB56-6A5D-429E-AE22-D9865599F846}" dt="2021-12-31T06:09:11.937" v="221" actId="14100"/>
      <pc:docMkLst>
        <pc:docMk/>
      </pc:docMkLst>
      <pc:sldChg chg="delSp">
        <pc:chgData name="안유균" userId="S::d015011@aivle.kt.co.kr::391a8d6f-0a30-45d9-946f-caa108b1f34e" providerId="AD" clId="Web-{C6D2DB56-6A5D-429E-AE22-D9865599F846}" dt="2021-12-31T05:35:12.474" v="30"/>
        <pc:sldMkLst>
          <pc:docMk/>
          <pc:sldMk cId="1402477805" sldId="256"/>
        </pc:sldMkLst>
        <pc:picChg chg="del">
          <ac:chgData name="안유균" userId="S::d015011@aivle.kt.co.kr::391a8d6f-0a30-45d9-946f-caa108b1f34e" providerId="AD" clId="Web-{C6D2DB56-6A5D-429E-AE22-D9865599F846}" dt="2021-12-31T05:35:12.474" v="30"/>
          <ac:picMkLst>
            <pc:docMk/>
            <pc:sldMk cId="1402477805" sldId="256"/>
            <ac:picMk id="10" creationId="{00000000-0000-0000-0000-000000000000}"/>
          </ac:picMkLst>
        </pc:picChg>
      </pc:sldChg>
      <pc:sldChg chg="modSp">
        <pc:chgData name="안유균" userId="S::d015011@aivle.kt.co.kr::391a8d6f-0a30-45d9-946f-caa108b1f34e" providerId="AD" clId="Web-{C6D2DB56-6A5D-429E-AE22-D9865599F846}" dt="2021-12-31T05:34:48.082" v="29" actId="20577"/>
        <pc:sldMkLst>
          <pc:docMk/>
          <pc:sldMk cId="3194294199" sldId="258"/>
        </pc:sldMkLst>
        <pc:spChg chg="mod">
          <ac:chgData name="안유균" userId="S::d015011@aivle.kt.co.kr::391a8d6f-0a30-45d9-946f-caa108b1f34e" providerId="AD" clId="Web-{C6D2DB56-6A5D-429E-AE22-D9865599F846}" dt="2021-12-31T05:34:48.082" v="29" actId="20577"/>
          <ac:spMkLst>
            <pc:docMk/>
            <pc:sldMk cId="3194294199" sldId="258"/>
            <ac:spMk id="2" creationId="{00000000-0000-0000-0000-000000000000}"/>
          </ac:spMkLst>
        </pc:spChg>
      </pc:sldChg>
      <pc:sldChg chg="addSp delSp modSp add replId">
        <pc:chgData name="안유균" userId="S::d015011@aivle.kt.co.kr::391a8d6f-0a30-45d9-946f-caa108b1f34e" providerId="AD" clId="Web-{C6D2DB56-6A5D-429E-AE22-D9865599F846}" dt="2021-12-31T05:45:59.042" v="39" actId="1076"/>
        <pc:sldMkLst>
          <pc:docMk/>
          <pc:sldMk cId="322261895" sldId="263"/>
        </pc:sldMkLst>
        <pc:graphicFrameChg chg="del">
          <ac:chgData name="안유균" userId="S::d015011@aivle.kt.co.kr::391a8d6f-0a30-45d9-946f-caa108b1f34e" providerId="AD" clId="Web-{C6D2DB56-6A5D-429E-AE22-D9865599F846}" dt="2021-12-31T05:45:54.433" v="36"/>
          <ac:graphicFrameMkLst>
            <pc:docMk/>
            <pc:sldMk cId="322261895" sldId="263"/>
            <ac:graphicFrameMk id="14" creationId="{00000000-0000-0000-0000-000000000000}"/>
          </ac:graphicFrameMkLst>
        </pc:graphicFrameChg>
        <pc:picChg chg="add mod">
          <ac:chgData name="안유균" userId="S::d015011@aivle.kt.co.kr::391a8d6f-0a30-45d9-946f-caa108b1f34e" providerId="AD" clId="Web-{C6D2DB56-6A5D-429E-AE22-D9865599F846}" dt="2021-12-31T05:45:59.042" v="39" actId="1076"/>
          <ac:picMkLst>
            <pc:docMk/>
            <pc:sldMk cId="322261895" sldId="263"/>
            <ac:picMk id="2" creationId="{1B2778B4-297C-4EF8-86D8-91C972AAD21B}"/>
          </ac:picMkLst>
        </pc:picChg>
      </pc:sldChg>
      <pc:sldChg chg="add replId">
        <pc:chgData name="안유균" userId="S::d015011@aivle.kt.co.kr::391a8d6f-0a30-45d9-946f-caa108b1f34e" providerId="AD" clId="Web-{C6D2DB56-6A5D-429E-AE22-D9865599F846}" dt="2021-12-31T05:38:33.042" v="32"/>
        <pc:sldMkLst>
          <pc:docMk/>
          <pc:sldMk cId="758681455" sldId="264"/>
        </pc:sldMkLst>
      </pc:sldChg>
      <pc:sldChg chg="add replId">
        <pc:chgData name="안유균" userId="S::d015011@aivle.kt.co.kr::391a8d6f-0a30-45d9-946f-caa108b1f34e" providerId="AD" clId="Web-{C6D2DB56-6A5D-429E-AE22-D9865599F846}" dt="2021-12-31T05:38:33.682" v="33"/>
        <pc:sldMkLst>
          <pc:docMk/>
          <pc:sldMk cId="4252044571" sldId="265"/>
        </pc:sldMkLst>
      </pc:sldChg>
      <pc:sldChg chg="addSp delSp modSp add replId">
        <pc:chgData name="안유균" userId="S::d015011@aivle.kt.co.kr::391a8d6f-0a30-45d9-946f-caa108b1f34e" providerId="AD" clId="Web-{C6D2DB56-6A5D-429E-AE22-D9865599F846}" dt="2021-12-31T05:58:49.067" v="164" actId="1076"/>
        <pc:sldMkLst>
          <pc:docMk/>
          <pc:sldMk cId="2235791155" sldId="266"/>
        </pc:sldMkLst>
        <pc:spChg chg="mod">
          <ac:chgData name="안유균" userId="S::d015011@aivle.kt.co.kr::391a8d6f-0a30-45d9-946f-caa108b1f34e" providerId="AD" clId="Web-{C6D2DB56-6A5D-429E-AE22-D9865599F846}" dt="2021-12-31T05:58:41.364" v="158" actId="1076"/>
          <ac:spMkLst>
            <pc:docMk/>
            <pc:sldMk cId="2235791155" sldId="266"/>
            <ac:spMk id="4" creationId="{00000000-0000-0000-0000-000000000000}"/>
          </ac:spMkLst>
        </pc:spChg>
        <pc:spChg chg="mod">
          <ac:chgData name="안유균" userId="S::d015011@aivle.kt.co.kr::391a8d6f-0a30-45d9-946f-caa108b1f34e" providerId="AD" clId="Web-{C6D2DB56-6A5D-429E-AE22-D9865599F846}" dt="2021-12-31T05:58:45.114" v="163" actId="1076"/>
          <ac:spMkLst>
            <pc:docMk/>
            <pc:sldMk cId="2235791155" sldId="266"/>
            <ac:spMk id="8" creationId="{00000000-0000-0000-0000-000000000000}"/>
          </ac:spMkLst>
        </pc:spChg>
        <pc:spChg chg="mod">
          <ac:chgData name="안유균" userId="S::d015011@aivle.kt.co.kr::391a8d6f-0a30-45d9-946f-caa108b1f34e" providerId="AD" clId="Web-{C6D2DB56-6A5D-429E-AE22-D9865599F846}" dt="2021-12-31T05:58:49.067" v="164" actId="1076"/>
          <ac:spMkLst>
            <pc:docMk/>
            <pc:sldMk cId="2235791155" sldId="266"/>
            <ac:spMk id="9" creationId="{00000000-0000-0000-0000-000000000000}"/>
          </ac:spMkLst>
        </pc:spChg>
        <pc:spChg chg="mod">
          <ac:chgData name="안유균" userId="S::d015011@aivle.kt.co.kr::391a8d6f-0a30-45d9-946f-caa108b1f34e" providerId="AD" clId="Web-{C6D2DB56-6A5D-429E-AE22-D9865599F846}" dt="2021-12-31T05:49:38.396" v="45" actId="1076"/>
          <ac:spMkLst>
            <pc:docMk/>
            <pc:sldMk cId="2235791155" sldId="266"/>
            <ac:spMk id="26" creationId="{00000000-0000-0000-0000-000000000000}"/>
          </ac:spMkLst>
        </pc:spChg>
        <pc:spChg chg="mod">
          <ac:chgData name="안유균" userId="S::d015011@aivle.kt.co.kr::391a8d6f-0a30-45d9-946f-caa108b1f34e" providerId="AD" clId="Web-{C6D2DB56-6A5D-429E-AE22-D9865599F846}" dt="2021-12-31T05:49:40.802" v="46" actId="1076"/>
          <ac:spMkLst>
            <pc:docMk/>
            <pc:sldMk cId="2235791155" sldId="266"/>
            <ac:spMk id="29" creationId="{00000000-0000-0000-0000-000000000000}"/>
          </ac:spMkLst>
        </pc:spChg>
        <pc:graphicFrameChg chg="del">
          <ac:chgData name="안유균" userId="S::d015011@aivle.kt.co.kr::391a8d6f-0a30-45d9-946f-caa108b1f34e" providerId="AD" clId="Web-{C6D2DB56-6A5D-429E-AE22-D9865599F846}" dt="2021-12-31T05:49:24.395" v="41"/>
          <ac:graphicFrameMkLst>
            <pc:docMk/>
            <pc:sldMk cId="2235791155" sldId="266"/>
            <ac:graphicFrameMk id="14" creationId="{00000000-0000-0000-0000-000000000000}"/>
          </ac:graphicFrameMkLst>
        </pc:graphicFrameChg>
        <pc:picChg chg="add del mod">
          <ac:chgData name="안유균" userId="S::d015011@aivle.kt.co.kr::391a8d6f-0a30-45d9-946f-caa108b1f34e" providerId="AD" clId="Web-{C6D2DB56-6A5D-429E-AE22-D9865599F846}" dt="2021-12-31T05:54:45.576" v="60"/>
          <ac:picMkLst>
            <pc:docMk/>
            <pc:sldMk cId="2235791155" sldId="266"/>
            <ac:picMk id="2" creationId="{5F247150-81A6-424A-A8AF-CF14B6289060}"/>
          </ac:picMkLst>
        </pc:picChg>
        <pc:picChg chg="add del mod">
          <ac:chgData name="안유균" userId="S::d015011@aivle.kt.co.kr::391a8d6f-0a30-45d9-946f-caa108b1f34e" providerId="AD" clId="Web-{C6D2DB56-6A5D-429E-AE22-D9865599F846}" dt="2021-12-31T05:54:47.545" v="61"/>
          <ac:picMkLst>
            <pc:docMk/>
            <pc:sldMk cId="2235791155" sldId="266"/>
            <ac:picMk id="3" creationId="{4D535C4A-00E9-4893-A01A-52A4A7108A57}"/>
          </ac:picMkLst>
        </pc:picChg>
        <pc:picChg chg="add mod">
          <ac:chgData name="안유균" userId="S::d015011@aivle.kt.co.kr::391a8d6f-0a30-45d9-946f-caa108b1f34e" providerId="AD" clId="Web-{C6D2DB56-6A5D-429E-AE22-D9865599F846}" dt="2021-12-31T05:58:41.379" v="159" actId="1076"/>
          <ac:picMkLst>
            <pc:docMk/>
            <pc:sldMk cId="2235791155" sldId="266"/>
            <ac:picMk id="10" creationId="{3EAC4865-A7A3-476B-8B87-9CA63736C901}"/>
          </ac:picMkLst>
        </pc:picChg>
        <pc:picChg chg="add mod">
          <ac:chgData name="안유균" userId="S::d015011@aivle.kt.co.kr::391a8d6f-0a30-45d9-946f-caa108b1f34e" providerId="AD" clId="Web-{C6D2DB56-6A5D-429E-AE22-D9865599F846}" dt="2021-12-31T05:58:41.395" v="160" actId="1076"/>
          <ac:picMkLst>
            <pc:docMk/>
            <pc:sldMk cId="2235791155" sldId="266"/>
            <ac:picMk id="13" creationId="{6A2A0279-13BE-4C8D-9303-CC740CB5F2FE}"/>
          </ac:picMkLst>
        </pc:picChg>
        <pc:picChg chg="add mod">
          <ac:chgData name="안유균" userId="S::d015011@aivle.kt.co.kr::391a8d6f-0a30-45d9-946f-caa108b1f34e" providerId="AD" clId="Web-{C6D2DB56-6A5D-429E-AE22-D9865599F846}" dt="2021-12-31T05:58:41.426" v="161" actId="1076"/>
          <ac:picMkLst>
            <pc:docMk/>
            <pc:sldMk cId="2235791155" sldId="266"/>
            <ac:picMk id="15" creationId="{F5B11FD3-202D-4F27-92F2-3C86FDAAF399}"/>
          </ac:picMkLst>
        </pc:picChg>
        <pc:picChg chg="add mod">
          <ac:chgData name="안유균" userId="S::d015011@aivle.kt.co.kr::391a8d6f-0a30-45d9-946f-caa108b1f34e" providerId="AD" clId="Web-{C6D2DB56-6A5D-429E-AE22-D9865599F846}" dt="2021-12-31T05:58:41.426" v="162" actId="1076"/>
          <ac:picMkLst>
            <pc:docMk/>
            <pc:sldMk cId="2235791155" sldId="266"/>
            <ac:picMk id="16" creationId="{680AAD23-9525-46D4-95FE-508A7BC37D97}"/>
          </ac:picMkLst>
        </pc:picChg>
      </pc:sldChg>
      <pc:sldChg chg="add replId">
        <pc:chgData name="안유균" userId="S::d015011@aivle.kt.co.kr::391a8d6f-0a30-45d9-946f-caa108b1f34e" providerId="AD" clId="Web-{C6D2DB56-6A5D-429E-AE22-D9865599F846}" dt="2021-12-31T05:58:21.941" v="155"/>
        <pc:sldMkLst>
          <pc:docMk/>
          <pc:sldMk cId="2882794913" sldId="268"/>
        </pc:sldMkLst>
      </pc:sldChg>
      <pc:sldChg chg="add replId">
        <pc:chgData name="안유균" userId="S::d015011@aivle.kt.co.kr::391a8d6f-0a30-45d9-946f-caa108b1f34e" providerId="AD" clId="Web-{C6D2DB56-6A5D-429E-AE22-D9865599F846}" dt="2021-12-31T05:58:23.269" v="156"/>
        <pc:sldMkLst>
          <pc:docMk/>
          <pc:sldMk cId="1610152031" sldId="269"/>
        </pc:sldMkLst>
      </pc:sldChg>
      <pc:sldChg chg="addSp delSp modSp add replId">
        <pc:chgData name="안유균" userId="S::d015011@aivle.kt.co.kr::391a8d6f-0a30-45d9-946f-caa108b1f34e" providerId="AD" clId="Web-{C6D2DB56-6A5D-429E-AE22-D9865599F846}" dt="2021-12-31T06:09:11.937" v="221" actId="14100"/>
        <pc:sldMkLst>
          <pc:docMk/>
          <pc:sldMk cId="3248073520" sldId="270"/>
        </pc:sldMkLst>
        <pc:spChg chg="mod">
          <ac:chgData name="안유균" userId="S::d015011@aivle.kt.co.kr::391a8d6f-0a30-45d9-946f-caa108b1f34e" providerId="AD" clId="Web-{C6D2DB56-6A5D-429E-AE22-D9865599F846}" dt="2021-12-31T06:08:07.835" v="208" actId="14100"/>
          <ac:spMkLst>
            <pc:docMk/>
            <pc:sldMk cId="3248073520" sldId="270"/>
            <ac:spMk id="4" creationId="{00000000-0000-0000-0000-000000000000}"/>
          </ac:spMkLst>
        </pc:spChg>
        <pc:spChg chg="mod">
          <ac:chgData name="안유균" userId="S::d015011@aivle.kt.co.kr::391a8d6f-0a30-45d9-946f-caa108b1f34e" providerId="AD" clId="Web-{C6D2DB56-6A5D-429E-AE22-D9865599F846}" dt="2021-12-31T06:07:59.991" v="207" actId="14100"/>
          <ac:spMkLst>
            <pc:docMk/>
            <pc:sldMk cId="3248073520" sldId="270"/>
            <ac:spMk id="7" creationId="{00000000-0000-0000-0000-000000000000}"/>
          </ac:spMkLst>
        </pc:spChg>
        <pc:spChg chg="add mod">
          <ac:chgData name="안유균" userId="S::d015011@aivle.kt.co.kr::391a8d6f-0a30-45d9-946f-caa108b1f34e" providerId="AD" clId="Web-{C6D2DB56-6A5D-429E-AE22-D9865599F846}" dt="2021-12-31T06:08:28.023" v="214" actId="1076"/>
          <ac:spMkLst>
            <pc:docMk/>
            <pc:sldMk cId="3248073520" sldId="270"/>
            <ac:spMk id="17" creationId="{5602DECB-E351-4F63-81D6-60E331F02B4C}"/>
          </ac:spMkLst>
        </pc:spChg>
        <pc:spChg chg="add mod">
          <ac:chgData name="안유균" userId="S::d015011@aivle.kt.co.kr::391a8d6f-0a30-45d9-946f-caa108b1f34e" providerId="AD" clId="Web-{C6D2DB56-6A5D-429E-AE22-D9865599F846}" dt="2021-12-31T06:08:32.476" v="216" actId="1076"/>
          <ac:spMkLst>
            <pc:docMk/>
            <pc:sldMk cId="3248073520" sldId="270"/>
            <ac:spMk id="18" creationId="{719F7AEF-4C04-4143-A966-3C2E2F67A07B}"/>
          </ac:spMkLst>
        </pc:spChg>
        <pc:spChg chg="mod">
          <ac:chgData name="안유균" userId="S::d015011@aivle.kt.co.kr::391a8d6f-0a30-45d9-946f-caa108b1f34e" providerId="AD" clId="Web-{C6D2DB56-6A5D-429E-AE22-D9865599F846}" dt="2021-12-31T06:08:23.476" v="212" actId="1076"/>
          <ac:spMkLst>
            <pc:docMk/>
            <pc:sldMk cId="3248073520" sldId="270"/>
            <ac:spMk id="26" creationId="{00000000-0000-0000-0000-000000000000}"/>
          </ac:spMkLst>
        </pc:spChg>
        <pc:spChg chg="del mod">
          <ac:chgData name="안유균" userId="S::d015011@aivle.kt.co.kr::391a8d6f-0a30-45d9-946f-caa108b1f34e" providerId="AD" clId="Web-{C6D2DB56-6A5D-429E-AE22-D9865599F846}" dt="2021-12-31T06:07:10.505" v="195"/>
          <ac:spMkLst>
            <pc:docMk/>
            <pc:sldMk cId="3248073520" sldId="270"/>
            <ac:spMk id="29" creationId="{00000000-0000-0000-0000-000000000000}"/>
          </ac:spMkLst>
        </pc:spChg>
        <pc:picChg chg="add mod">
          <ac:chgData name="안유균" userId="S::d015011@aivle.kt.co.kr::391a8d6f-0a30-45d9-946f-caa108b1f34e" providerId="AD" clId="Web-{C6D2DB56-6A5D-429E-AE22-D9865599F846}" dt="2021-12-31T06:08:12.788" v="209" actId="1076"/>
          <ac:picMkLst>
            <pc:docMk/>
            <pc:sldMk cId="3248073520" sldId="270"/>
            <ac:picMk id="2" creationId="{5D9BDECD-1AE7-4802-ABFF-032B38CA7D24}"/>
          </ac:picMkLst>
        </pc:picChg>
        <pc:picChg chg="del">
          <ac:chgData name="안유균" userId="S::d015011@aivle.kt.co.kr::391a8d6f-0a30-45d9-946f-caa108b1f34e" providerId="AD" clId="Web-{C6D2DB56-6A5D-429E-AE22-D9865599F846}" dt="2021-12-31T06:03:53.469" v="168"/>
          <ac:picMkLst>
            <pc:docMk/>
            <pc:sldMk cId="3248073520" sldId="270"/>
            <ac:picMk id="3" creationId="{035F51F7-CFB7-4C9F-AA86-BE28136EA1E3}"/>
          </ac:picMkLst>
        </pc:picChg>
        <pc:picChg chg="del">
          <ac:chgData name="안유균" userId="S::d015011@aivle.kt.co.kr::391a8d6f-0a30-45d9-946f-caa108b1f34e" providerId="AD" clId="Web-{C6D2DB56-6A5D-429E-AE22-D9865599F846}" dt="2021-12-31T06:03:51.547" v="167"/>
          <ac:picMkLst>
            <pc:docMk/>
            <pc:sldMk cId="3248073520" sldId="270"/>
            <ac:picMk id="10" creationId="{9FB11235-8279-4E4D-9541-69506A7D2A03}"/>
          </ac:picMkLst>
        </pc:picChg>
        <pc:picChg chg="add mod">
          <ac:chgData name="안유균" userId="S::d015011@aivle.kt.co.kr::391a8d6f-0a30-45d9-946f-caa108b1f34e" providerId="AD" clId="Web-{C6D2DB56-6A5D-429E-AE22-D9865599F846}" dt="2021-12-31T06:08:15.773" v="210" actId="1076"/>
          <ac:picMkLst>
            <pc:docMk/>
            <pc:sldMk cId="3248073520" sldId="270"/>
            <ac:picMk id="13" creationId="{16E177AC-BD21-4A84-80A9-DCCEEB953046}"/>
          </ac:picMkLst>
        </pc:picChg>
        <pc:picChg chg="add mod">
          <ac:chgData name="안유균" userId="S::d015011@aivle.kt.co.kr::391a8d6f-0a30-45d9-946f-caa108b1f34e" providerId="AD" clId="Web-{C6D2DB56-6A5D-429E-AE22-D9865599F846}" dt="2021-12-31T06:09:11.937" v="221" actId="14100"/>
          <ac:picMkLst>
            <pc:docMk/>
            <pc:sldMk cId="3248073520" sldId="270"/>
            <ac:picMk id="14" creationId="{B5794127-9D40-4288-A99E-8D277C77E231}"/>
          </ac:picMkLst>
        </pc:picChg>
        <pc:picChg chg="add mod">
          <ac:chgData name="안유균" userId="S::d015011@aivle.kt.co.kr::391a8d6f-0a30-45d9-946f-caa108b1f34e" providerId="AD" clId="Web-{C6D2DB56-6A5D-429E-AE22-D9865599F846}" dt="2021-12-31T06:09:09.024" v="220" actId="14100"/>
          <ac:picMkLst>
            <pc:docMk/>
            <pc:sldMk cId="3248073520" sldId="270"/>
            <ac:picMk id="15" creationId="{124DF399-1DB7-4C57-AEBD-98E1793421E5}"/>
          </ac:picMkLst>
        </pc:picChg>
      </pc:sldChg>
    </pc:docChg>
  </pc:docChgLst>
  <pc:docChgLst>
    <pc:chgData name="오지수" userId="S::d015012@aivle.kt.co.kr::93dbbc17-29a1-4339-a66e-e90879755c0f" providerId="AD" clId="Web-{B88C6CC6-7880-4A6B-80DC-4EE5D8E92DE9}"/>
    <pc:docChg chg="addSld delSld modSld sldOrd">
      <pc:chgData name="오지수" userId="S::d015012@aivle.kt.co.kr::93dbbc17-29a1-4339-a66e-e90879755c0f" providerId="AD" clId="Web-{B88C6CC6-7880-4A6B-80DC-4EE5D8E92DE9}" dt="2021-12-31T06:49:34.206" v="1714"/>
      <pc:docMkLst>
        <pc:docMk/>
      </pc:docMkLst>
      <pc:sldChg chg="addSp delSp modSp">
        <pc:chgData name="오지수" userId="S::d015012@aivle.kt.co.kr::93dbbc17-29a1-4339-a66e-e90879755c0f" providerId="AD" clId="Web-{B88C6CC6-7880-4A6B-80DC-4EE5D8E92DE9}" dt="2021-12-31T06:47:57.611" v="1708" actId="1076"/>
        <pc:sldMkLst>
          <pc:docMk/>
          <pc:sldMk cId="1402477805" sldId="256"/>
        </pc:sldMkLst>
        <pc:spChg chg="mod">
          <ac:chgData name="오지수" userId="S::d015012@aivle.kt.co.kr::93dbbc17-29a1-4339-a66e-e90879755c0f" providerId="AD" clId="Web-{B88C6CC6-7880-4A6B-80DC-4EE5D8E92DE9}" dt="2021-12-31T06:47:30.298" v="1675" actId="20577"/>
          <ac:spMkLst>
            <pc:docMk/>
            <pc:sldMk cId="1402477805" sldId="256"/>
            <ac:spMk id="9" creationId="{00000000-0000-0000-0000-000000000000}"/>
          </ac:spMkLst>
        </pc:spChg>
        <pc:spChg chg="add mod">
          <ac:chgData name="오지수" userId="S::d015012@aivle.kt.co.kr::93dbbc17-29a1-4339-a66e-e90879755c0f" providerId="AD" clId="Web-{B88C6CC6-7880-4A6B-80DC-4EE5D8E92DE9}" dt="2021-12-31T06:47:57.611" v="1708" actId="1076"/>
          <ac:spMkLst>
            <pc:docMk/>
            <pc:sldMk cId="1402477805" sldId="256"/>
            <ac:spMk id="14" creationId="{F4D74947-CDBC-4853-A255-2A6AD98F1758}"/>
          </ac:spMkLst>
        </pc:spChg>
        <pc:picChg chg="add del mod">
          <ac:chgData name="오지수" userId="S::d015012@aivle.kt.co.kr::93dbbc17-29a1-4339-a66e-e90879755c0f" providerId="AD" clId="Web-{B88C6CC6-7880-4A6B-80DC-4EE5D8E92DE9}" dt="2021-12-31T06:36:10.812" v="884"/>
          <ac:picMkLst>
            <pc:docMk/>
            <pc:sldMk cId="1402477805" sldId="256"/>
            <ac:picMk id="2" creationId="{206D0DEB-9B8A-4DDE-91B7-AD538C4454BD}"/>
          </ac:picMkLst>
        </pc:picChg>
      </pc:sldChg>
      <pc:sldChg chg="addSp delSp modSp">
        <pc:chgData name="오지수" userId="S::d015012@aivle.kt.co.kr::93dbbc17-29a1-4339-a66e-e90879755c0f" providerId="AD" clId="Web-{B88C6CC6-7880-4A6B-80DC-4EE5D8E92DE9}" dt="2021-12-31T06:45:05.154" v="1563" actId="1076"/>
        <pc:sldMkLst>
          <pc:docMk/>
          <pc:sldMk cId="3333756487" sldId="257"/>
        </pc:sldMkLst>
        <pc:spChg chg="mod">
          <ac:chgData name="오지수" userId="S::d015012@aivle.kt.co.kr::93dbbc17-29a1-4339-a66e-e90879755c0f" providerId="AD" clId="Web-{B88C6CC6-7880-4A6B-80DC-4EE5D8E92DE9}" dt="2021-12-31T06:31:02.665" v="704" actId="1076"/>
          <ac:spMkLst>
            <pc:docMk/>
            <pc:sldMk cId="3333756487" sldId="257"/>
            <ac:spMk id="3" creationId="{00000000-0000-0000-0000-000000000000}"/>
          </ac:spMkLst>
        </pc:spChg>
        <pc:spChg chg="add del">
          <ac:chgData name="오지수" userId="S::d015012@aivle.kt.co.kr::93dbbc17-29a1-4339-a66e-e90879755c0f" providerId="AD" clId="Web-{B88C6CC6-7880-4A6B-80DC-4EE5D8E92DE9}" dt="2021-12-31T06:33:42.450" v="769"/>
          <ac:spMkLst>
            <pc:docMk/>
            <pc:sldMk cId="3333756487" sldId="257"/>
            <ac:spMk id="4" creationId="{44866EF4-2DBD-4309-A89E-642B7316F45A}"/>
          </ac:spMkLst>
        </pc:spChg>
        <pc:spChg chg="mod">
          <ac:chgData name="오지수" userId="S::d015012@aivle.kt.co.kr::93dbbc17-29a1-4339-a66e-e90879755c0f" providerId="AD" clId="Web-{B88C6CC6-7880-4A6B-80DC-4EE5D8E92DE9}" dt="2021-12-31T06:20:08.994" v="306" actId="20577"/>
          <ac:spMkLst>
            <pc:docMk/>
            <pc:sldMk cId="3333756487" sldId="257"/>
            <ac:spMk id="8" creationId="{00000000-0000-0000-0000-000000000000}"/>
          </ac:spMkLst>
        </pc:spChg>
        <pc:spChg chg="add del">
          <ac:chgData name="오지수" userId="S::d015012@aivle.kt.co.kr::93dbbc17-29a1-4339-a66e-e90879755c0f" providerId="AD" clId="Web-{B88C6CC6-7880-4A6B-80DC-4EE5D8E92DE9}" dt="2021-12-31T06:31:57.026" v="757"/>
          <ac:spMkLst>
            <pc:docMk/>
            <pc:sldMk cId="3333756487" sldId="257"/>
            <ac:spMk id="24" creationId="{00000000-0000-0000-0000-000000000000}"/>
          </ac:spMkLst>
        </pc:spChg>
        <pc:spChg chg="add del mod">
          <ac:chgData name="오지수" userId="S::d015012@aivle.kt.co.kr::93dbbc17-29a1-4339-a66e-e90879755c0f" providerId="AD" clId="Web-{B88C6CC6-7880-4A6B-80DC-4EE5D8E92DE9}" dt="2021-12-31T06:33:22.824" v="766"/>
          <ac:spMkLst>
            <pc:docMk/>
            <pc:sldMk cId="3333756487" sldId="257"/>
            <ac:spMk id="25" creationId="{00000000-0000-0000-0000-000000000000}"/>
          </ac:spMkLst>
        </pc:spChg>
        <pc:spChg chg="mod">
          <ac:chgData name="오지수" userId="S::d015012@aivle.kt.co.kr::93dbbc17-29a1-4339-a66e-e90879755c0f" providerId="AD" clId="Web-{B88C6CC6-7880-4A6B-80DC-4EE5D8E92DE9}" dt="2021-12-31T06:31:17.665" v="731" actId="20577"/>
          <ac:spMkLst>
            <pc:docMk/>
            <pc:sldMk cId="3333756487" sldId="257"/>
            <ac:spMk id="26" creationId="{00000000-0000-0000-0000-000000000000}"/>
          </ac:spMkLst>
        </pc:spChg>
        <pc:spChg chg="add del">
          <ac:chgData name="오지수" userId="S::d015012@aivle.kt.co.kr::93dbbc17-29a1-4339-a66e-e90879755c0f" providerId="AD" clId="Web-{B88C6CC6-7880-4A6B-80DC-4EE5D8E92DE9}" dt="2021-12-31T06:31:35.228" v="746"/>
          <ac:spMkLst>
            <pc:docMk/>
            <pc:sldMk cId="3333756487" sldId="257"/>
            <ac:spMk id="27" creationId="{00000000-0000-0000-0000-000000000000}"/>
          </ac:spMkLst>
        </pc:spChg>
        <pc:spChg chg="add del">
          <ac:chgData name="오지수" userId="S::d015012@aivle.kt.co.kr::93dbbc17-29a1-4339-a66e-e90879755c0f" providerId="AD" clId="Web-{B88C6CC6-7880-4A6B-80DC-4EE5D8E92DE9}" dt="2021-12-31T06:31:35.228" v="747"/>
          <ac:spMkLst>
            <pc:docMk/>
            <pc:sldMk cId="3333756487" sldId="257"/>
            <ac:spMk id="28" creationId="{00000000-0000-0000-0000-000000000000}"/>
          </ac:spMkLst>
        </pc:spChg>
        <pc:spChg chg="mod">
          <ac:chgData name="오지수" userId="S::d015012@aivle.kt.co.kr::93dbbc17-29a1-4339-a66e-e90879755c0f" providerId="AD" clId="Web-{B88C6CC6-7880-4A6B-80DC-4EE5D8E92DE9}" dt="2021-12-31T06:38:42.490" v="1075" actId="20577"/>
          <ac:spMkLst>
            <pc:docMk/>
            <pc:sldMk cId="3333756487" sldId="257"/>
            <ac:spMk id="29" creationId="{00000000-0000-0000-0000-000000000000}"/>
          </ac:spMkLst>
        </pc:spChg>
        <pc:spChg chg="add del mod">
          <ac:chgData name="오지수" userId="S::d015012@aivle.kt.co.kr::93dbbc17-29a1-4339-a66e-e90879755c0f" providerId="AD" clId="Web-{B88C6CC6-7880-4A6B-80DC-4EE5D8E92DE9}" dt="2021-12-31T06:41:31.619" v="1332" actId="20577"/>
          <ac:spMkLst>
            <pc:docMk/>
            <pc:sldMk cId="3333756487" sldId="257"/>
            <ac:spMk id="30" creationId="{00000000-0000-0000-0000-000000000000}"/>
          </ac:spMkLst>
        </pc:spChg>
        <pc:spChg chg="add del mod">
          <ac:chgData name="오지수" userId="S::d015012@aivle.kt.co.kr::93dbbc17-29a1-4339-a66e-e90879755c0f" providerId="AD" clId="Web-{B88C6CC6-7880-4A6B-80DC-4EE5D8E92DE9}" dt="2021-12-31T06:45:05.154" v="1563" actId="1076"/>
          <ac:spMkLst>
            <pc:docMk/>
            <pc:sldMk cId="3333756487" sldId="257"/>
            <ac:spMk id="31" creationId="{00000000-0000-0000-0000-000000000000}"/>
          </ac:spMkLst>
        </pc:spChg>
        <pc:spChg chg="add del">
          <ac:chgData name="오지수" userId="S::d015012@aivle.kt.co.kr::93dbbc17-29a1-4339-a66e-e90879755c0f" providerId="AD" clId="Web-{B88C6CC6-7880-4A6B-80DC-4EE5D8E92DE9}" dt="2021-12-31T06:31:46.135" v="755"/>
          <ac:spMkLst>
            <pc:docMk/>
            <pc:sldMk cId="3333756487" sldId="257"/>
            <ac:spMk id="35" creationId="{5C2394CA-A526-4BB0-95B4-1DA97ADC5FF3}"/>
          </ac:spMkLst>
        </pc:spChg>
        <pc:spChg chg="add mod">
          <ac:chgData name="오지수" userId="S::d015012@aivle.kt.co.kr::93dbbc17-29a1-4339-a66e-e90879755c0f" providerId="AD" clId="Web-{B88C6CC6-7880-4A6B-80DC-4EE5D8E92DE9}" dt="2021-12-31T06:32:02.432" v="760" actId="1076"/>
          <ac:spMkLst>
            <pc:docMk/>
            <pc:sldMk cId="3333756487" sldId="257"/>
            <ac:spMk id="37" creationId="{81E988EA-81A6-42CB-96F0-361832349583}"/>
          </ac:spMkLst>
        </pc:spChg>
        <pc:spChg chg="add mod">
          <ac:chgData name="오지수" userId="S::d015012@aivle.kt.co.kr::93dbbc17-29a1-4339-a66e-e90879755c0f" providerId="AD" clId="Web-{B88C6CC6-7880-4A6B-80DC-4EE5D8E92DE9}" dt="2021-12-31T06:33:39.778" v="768" actId="1076"/>
          <ac:spMkLst>
            <pc:docMk/>
            <pc:sldMk cId="3333756487" sldId="257"/>
            <ac:spMk id="39" creationId="{CE2D577D-C6F3-47BA-BFCA-5AE1B9375A57}"/>
          </ac:spMkLst>
        </pc:spChg>
        <pc:picChg chg="add mod">
          <ac:chgData name="오지수" userId="S::d015012@aivle.kt.co.kr::93dbbc17-29a1-4339-a66e-e90879755c0f" providerId="AD" clId="Web-{B88C6CC6-7880-4A6B-80DC-4EE5D8E92DE9}" dt="2021-12-31T06:31:04.821" v="705" actId="1076"/>
          <ac:picMkLst>
            <pc:docMk/>
            <pc:sldMk cId="3333756487" sldId="257"/>
            <ac:picMk id="2" creationId="{0F33E09F-800C-41A3-B480-BFDE9D390A9A}"/>
          </ac:picMkLst>
        </pc:picChg>
        <pc:picChg chg="del">
          <ac:chgData name="오지수" userId="S::d015012@aivle.kt.co.kr::93dbbc17-29a1-4339-a66e-e90879755c0f" providerId="AD" clId="Web-{B88C6CC6-7880-4A6B-80DC-4EE5D8E92DE9}" dt="2021-12-31T06:30:48.540" v="699"/>
          <ac:picMkLst>
            <pc:docMk/>
            <pc:sldMk cId="3333756487" sldId="257"/>
            <ac:picMk id="32" creationId="{00000000-0000-0000-0000-000000000000}"/>
          </ac:picMkLst>
        </pc:picChg>
        <pc:picChg chg="add del">
          <ac:chgData name="오지수" userId="S::d015012@aivle.kt.co.kr::93dbbc17-29a1-4339-a66e-e90879755c0f" providerId="AD" clId="Web-{B88C6CC6-7880-4A6B-80DC-4EE5D8E92DE9}" dt="2021-12-31T06:31:52.807" v="756"/>
          <ac:picMkLst>
            <pc:docMk/>
            <pc:sldMk cId="3333756487" sldId="257"/>
            <ac:picMk id="33" creationId="{00000000-0000-0000-0000-000000000000}"/>
          </ac:picMkLst>
        </pc:picChg>
        <pc:picChg chg="add del">
          <ac:chgData name="오지수" userId="S::d015012@aivle.kt.co.kr::93dbbc17-29a1-4339-a66e-e90879755c0f" providerId="AD" clId="Web-{B88C6CC6-7880-4A6B-80DC-4EE5D8E92DE9}" dt="2021-12-31T06:33:12.574" v="763"/>
          <ac:picMkLst>
            <pc:docMk/>
            <pc:sldMk cId="3333756487" sldId="257"/>
            <ac:picMk id="34" creationId="{00000000-0000-0000-0000-000000000000}"/>
          </ac:picMkLst>
        </pc:picChg>
        <pc:picChg chg="add del">
          <ac:chgData name="오지수" userId="S::d015012@aivle.kt.co.kr::93dbbc17-29a1-4339-a66e-e90879755c0f" providerId="AD" clId="Web-{B88C6CC6-7880-4A6B-80DC-4EE5D8E92DE9}" dt="2021-12-31T06:31:46.135" v="754"/>
          <ac:picMkLst>
            <pc:docMk/>
            <pc:sldMk cId="3333756487" sldId="257"/>
            <ac:picMk id="36" creationId="{66589759-618D-42C8-8E86-C3E36EA1D68E}"/>
          </ac:picMkLst>
        </pc:picChg>
        <pc:picChg chg="add del mod">
          <ac:chgData name="오지수" userId="S::d015012@aivle.kt.co.kr::93dbbc17-29a1-4339-a66e-e90879755c0f" providerId="AD" clId="Web-{B88C6CC6-7880-4A6B-80DC-4EE5D8E92DE9}" dt="2021-12-31T06:32:14.182" v="762"/>
          <ac:picMkLst>
            <pc:docMk/>
            <pc:sldMk cId="3333756487" sldId="257"/>
            <ac:picMk id="38" creationId="{DCE32B0D-3D97-49B0-A047-2AEB199A7650}"/>
          </ac:picMkLst>
        </pc:picChg>
        <pc:cxnChg chg="add del">
          <ac:chgData name="오지수" userId="S::d015012@aivle.kt.co.kr::93dbbc17-29a1-4339-a66e-e90879755c0f" providerId="AD" clId="Web-{B88C6CC6-7880-4A6B-80DC-4EE5D8E92DE9}" dt="2021-12-31T06:31:35.228" v="742"/>
          <ac:cxnSpMkLst>
            <pc:docMk/>
            <pc:sldMk cId="3333756487" sldId="257"/>
            <ac:cxnSpMk id="22" creationId="{00000000-0000-0000-0000-000000000000}"/>
          </ac:cxnSpMkLst>
        </pc:cxnChg>
        <pc:cxnChg chg="add del">
          <ac:chgData name="오지수" userId="S::d015012@aivle.kt.co.kr::93dbbc17-29a1-4339-a66e-e90879755c0f" providerId="AD" clId="Web-{B88C6CC6-7880-4A6B-80DC-4EE5D8E92DE9}" dt="2021-12-31T06:31:35.228" v="743"/>
          <ac:cxnSpMkLst>
            <pc:docMk/>
            <pc:sldMk cId="3333756487" sldId="257"/>
            <ac:cxnSpMk id="23" creationId="{00000000-0000-0000-0000-000000000000}"/>
          </ac:cxnSpMkLst>
        </pc:cxnChg>
      </pc:sldChg>
      <pc:sldChg chg="modSp">
        <pc:chgData name="오지수" userId="S::d015012@aivle.kt.co.kr::93dbbc17-29a1-4339-a66e-e90879755c0f" providerId="AD" clId="Web-{B88C6CC6-7880-4A6B-80DC-4EE5D8E92DE9}" dt="2021-12-31T06:19:51.697" v="276" actId="20577"/>
        <pc:sldMkLst>
          <pc:docMk/>
          <pc:sldMk cId="3194294199" sldId="258"/>
        </pc:sldMkLst>
        <pc:spChg chg="mod">
          <ac:chgData name="오지수" userId="S::d015012@aivle.kt.co.kr::93dbbc17-29a1-4339-a66e-e90879755c0f" providerId="AD" clId="Web-{B88C6CC6-7880-4A6B-80DC-4EE5D8E92DE9}" dt="2021-12-31T06:11:23.562" v="114" actId="20577"/>
          <ac:spMkLst>
            <pc:docMk/>
            <pc:sldMk cId="3194294199" sldId="258"/>
            <ac:spMk id="2" creationId="{00000000-0000-0000-0000-000000000000}"/>
          </ac:spMkLst>
        </pc:spChg>
        <pc:spChg chg="mod">
          <ac:chgData name="오지수" userId="S::d015012@aivle.kt.co.kr::93dbbc17-29a1-4339-a66e-e90879755c0f" providerId="AD" clId="Web-{B88C6CC6-7880-4A6B-80DC-4EE5D8E92DE9}" dt="2021-12-31T06:19:31.806" v="226" actId="20577"/>
          <ac:spMkLst>
            <pc:docMk/>
            <pc:sldMk cId="3194294199" sldId="258"/>
            <ac:spMk id="17" creationId="{00000000-0000-0000-0000-000000000000}"/>
          </ac:spMkLst>
        </pc:spChg>
        <pc:spChg chg="mod">
          <ac:chgData name="오지수" userId="S::d015012@aivle.kt.co.kr::93dbbc17-29a1-4339-a66e-e90879755c0f" providerId="AD" clId="Web-{B88C6CC6-7880-4A6B-80DC-4EE5D8E92DE9}" dt="2021-12-31T06:19:46.603" v="259" actId="20577"/>
          <ac:spMkLst>
            <pc:docMk/>
            <pc:sldMk cId="3194294199" sldId="258"/>
            <ac:spMk id="18" creationId="{00000000-0000-0000-0000-000000000000}"/>
          </ac:spMkLst>
        </pc:spChg>
        <pc:spChg chg="mod">
          <ac:chgData name="오지수" userId="S::d015012@aivle.kt.co.kr::93dbbc17-29a1-4339-a66e-e90879755c0f" providerId="AD" clId="Web-{B88C6CC6-7880-4A6B-80DC-4EE5D8E92DE9}" dt="2021-12-31T06:19:51.697" v="276" actId="20577"/>
          <ac:spMkLst>
            <pc:docMk/>
            <pc:sldMk cId="3194294199" sldId="258"/>
            <ac:spMk id="19" creationId="{00000000-0000-0000-0000-000000000000}"/>
          </ac:spMkLst>
        </pc:spChg>
      </pc:sldChg>
      <pc:sldChg chg="modSp ord">
        <pc:chgData name="오지수" userId="S::d015012@aivle.kt.co.kr::93dbbc17-29a1-4339-a66e-e90879755c0f" providerId="AD" clId="Web-{B88C6CC6-7880-4A6B-80DC-4EE5D8E92DE9}" dt="2021-12-31T06:46:56.609" v="1665" actId="20577"/>
        <pc:sldMkLst>
          <pc:docMk/>
          <pc:sldMk cId="1225698840" sldId="260"/>
        </pc:sldMkLst>
        <pc:spChg chg="mod">
          <ac:chgData name="오지수" userId="S::d015012@aivle.kt.co.kr::93dbbc17-29a1-4339-a66e-e90879755c0f" providerId="AD" clId="Web-{B88C6CC6-7880-4A6B-80DC-4EE5D8E92DE9}" dt="2021-12-31T06:25:46.299" v="520" actId="20577"/>
          <ac:spMkLst>
            <pc:docMk/>
            <pc:sldMk cId="1225698840" sldId="260"/>
            <ac:spMk id="8" creationId="{00000000-0000-0000-0000-000000000000}"/>
          </ac:spMkLst>
        </pc:spChg>
        <pc:spChg chg="mod">
          <ac:chgData name="오지수" userId="S::d015012@aivle.kt.co.kr::93dbbc17-29a1-4339-a66e-e90879755c0f" providerId="AD" clId="Web-{B88C6CC6-7880-4A6B-80DC-4EE5D8E92DE9}" dt="2021-12-31T06:24:03.047" v="351" actId="20577"/>
          <ac:spMkLst>
            <pc:docMk/>
            <pc:sldMk cId="1225698840" sldId="260"/>
            <ac:spMk id="26" creationId="{00000000-0000-0000-0000-000000000000}"/>
          </ac:spMkLst>
        </pc:spChg>
        <pc:spChg chg="mod">
          <ac:chgData name="오지수" userId="S::d015012@aivle.kt.co.kr::93dbbc17-29a1-4339-a66e-e90879755c0f" providerId="AD" clId="Web-{B88C6CC6-7880-4A6B-80DC-4EE5D8E92DE9}" dt="2021-12-31T06:24:19.813" v="375" actId="20577"/>
          <ac:spMkLst>
            <pc:docMk/>
            <pc:sldMk cId="1225698840" sldId="260"/>
            <ac:spMk id="44" creationId="{00000000-0000-0000-0000-000000000000}"/>
          </ac:spMkLst>
        </pc:spChg>
        <pc:spChg chg="mod">
          <ac:chgData name="오지수" userId="S::d015012@aivle.kt.co.kr::93dbbc17-29a1-4339-a66e-e90879755c0f" providerId="AD" clId="Web-{B88C6CC6-7880-4A6B-80DC-4EE5D8E92DE9}" dt="2021-12-31T06:25:01.392" v="418" actId="20577"/>
          <ac:spMkLst>
            <pc:docMk/>
            <pc:sldMk cId="1225698840" sldId="260"/>
            <ac:spMk id="45" creationId="{00000000-0000-0000-0000-000000000000}"/>
          </ac:spMkLst>
        </pc:spChg>
        <pc:spChg chg="mod">
          <ac:chgData name="오지수" userId="S::d015012@aivle.kt.co.kr::93dbbc17-29a1-4339-a66e-e90879755c0f" providerId="AD" clId="Web-{B88C6CC6-7880-4A6B-80DC-4EE5D8E92DE9}" dt="2021-12-31T06:25:12.174" v="438" actId="20577"/>
          <ac:spMkLst>
            <pc:docMk/>
            <pc:sldMk cId="1225698840" sldId="260"/>
            <ac:spMk id="46" creationId="{00000000-0000-0000-0000-000000000000}"/>
          </ac:spMkLst>
        </pc:spChg>
        <pc:spChg chg="mod">
          <ac:chgData name="오지수" userId="S::d015012@aivle.kt.co.kr::93dbbc17-29a1-4339-a66e-e90879755c0f" providerId="AD" clId="Web-{B88C6CC6-7880-4A6B-80DC-4EE5D8E92DE9}" dt="2021-12-31T06:25:29.408" v="500" actId="20577"/>
          <ac:spMkLst>
            <pc:docMk/>
            <pc:sldMk cId="1225698840" sldId="260"/>
            <ac:spMk id="47" creationId="{00000000-0000-0000-0000-000000000000}"/>
          </ac:spMkLst>
        </pc:spChg>
        <pc:spChg chg="mod">
          <ac:chgData name="오지수" userId="S::d015012@aivle.kt.co.kr::93dbbc17-29a1-4339-a66e-e90879755c0f" providerId="AD" clId="Web-{B88C6CC6-7880-4A6B-80DC-4EE5D8E92DE9}" dt="2021-12-31T06:26:06.300" v="571" actId="20577"/>
          <ac:spMkLst>
            <pc:docMk/>
            <pc:sldMk cId="1225698840" sldId="260"/>
            <ac:spMk id="48" creationId="{00000000-0000-0000-0000-000000000000}"/>
          </ac:spMkLst>
        </pc:spChg>
        <pc:spChg chg="mod">
          <ac:chgData name="오지수" userId="S::d015012@aivle.kt.co.kr::93dbbc17-29a1-4339-a66e-e90879755c0f" providerId="AD" clId="Web-{B88C6CC6-7880-4A6B-80DC-4EE5D8E92DE9}" dt="2021-12-31T06:27:17.114" v="651" actId="20577"/>
          <ac:spMkLst>
            <pc:docMk/>
            <pc:sldMk cId="1225698840" sldId="260"/>
            <ac:spMk id="49" creationId="{00000000-0000-0000-0000-000000000000}"/>
          </ac:spMkLst>
        </pc:spChg>
        <pc:spChg chg="mod">
          <ac:chgData name="오지수" userId="S::d015012@aivle.kt.co.kr::93dbbc17-29a1-4339-a66e-e90879755c0f" providerId="AD" clId="Web-{B88C6CC6-7880-4A6B-80DC-4EE5D8E92DE9}" dt="2021-12-31T06:35:34.452" v="881" actId="20577"/>
          <ac:spMkLst>
            <pc:docMk/>
            <pc:sldMk cId="1225698840" sldId="260"/>
            <ac:spMk id="54" creationId="{00000000-0000-0000-0000-000000000000}"/>
          </ac:spMkLst>
        </pc:spChg>
        <pc:spChg chg="mod">
          <ac:chgData name="오지수" userId="S::d015012@aivle.kt.co.kr::93dbbc17-29a1-4339-a66e-e90879755c0f" providerId="AD" clId="Web-{B88C6CC6-7880-4A6B-80DC-4EE5D8E92DE9}" dt="2021-12-31T06:46:56.609" v="1665" actId="20577"/>
          <ac:spMkLst>
            <pc:docMk/>
            <pc:sldMk cId="1225698840" sldId="260"/>
            <ac:spMk id="55" creationId="{00000000-0000-0000-0000-000000000000}"/>
          </ac:spMkLst>
        </pc:spChg>
        <pc:graphicFrameChg chg="mod">
          <ac:chgData name="오지수" userId="S::d015012@aivle.kt.co.kr::93dbbc17-29a1-4339-a66e-e90879755c0f" providerId="AD" clId="Web-{B88C6CC6-7880-4A6B-80DC-4EE5D8E92DE9}" dt="2021-12-31T06:24:05.454" v="352" actId="1076"/>
          <ac:graphicFrameMkLst>
            <pc:docMk/>
            <pc:sldMk cId="1225698840" sldId="260"/>
            <ac:graphicFrameMk id="13" creationId="{00000000-0000-0000-0000-000000000000}"/>
          </ac:graphicFrameMkLst>
        </pc:graphicFrameChg>
      </pc:sldChg>
      <pc:sldChg chg="addSp delSp modSp">
        <pc:chgData name="오지수" userId="S::d015012@aivle.kt.co.kr::93dbbc17-29a1-4339-a66e-e90879755c0f" providerId="AD" clId="Web-{B88C6CC6-7880-4A6B-80DC-4EE5D8E92DE9}" dt="2021-12-31T06:49:34.206" v="1714"/>
        <pc:sldMkLst>
          <pc:docMk/>
          <pc:sldMk cId="1222414763" sldId="261"/>
        </pc:sldMkLst>
        <pc:spChg chg="add del">
          <ac:chgData name="오지수" userId="S::d015012@aivle.kt.co.kr::93dbbc17-29a1-4339-a66e-e90879755c0f" providerId="AD" clId="Web-{B88C6CC6-7880-4A6B-80DC-4EE5D8E92DE9}" dt="2021-12-31T06:49:34.206" v="1714"/>
          <ac:spMkLst>
            <pc:docMk/>
            <pc:sldMk cId="1222414763" sldId="261"/>
            <ac:spMk id="14" creationId="{7716CA6B-8025-4FDA-BD3D-A087F4B1AA88}"/>
          </ac:spMkLst>
        </pc:spChg>
        <pc:spChg chg="mod">
          <ac:chgData name="오지수" userId="S::d015012@aivle.kt.co.kr::93dbbc17-29a1-4339-a66e-e90879755c0f" providerId="AD" clId="Web-{B88C6CC6-7880-4A6B-80DC-4EE5D8E92DE9}" dt="2021-12-31T06:45:54.671" v="1568" actId="1076"/>
          <ac:spMkLst>
            <pc:docMk/>
            <pc:sldMk cId="1222414763" sldId="261"/>
            <ac:spMk id="26" creationId="{00000000-0000-0000-0000-000000000000}"/>
          </ac:spMkLst>
        </pc:spChg>
        <pc:spChg chg="mod">
          <ac:chgData name="오지수" userId="S::d015012@aivle.kt.co.kr::93dbbc17-29a1-4339-a66e-e90879755c0f" providerId="AD" clId="Web-{B88C6CC6-7880-4A6B-80DC-4EE5D8E92DE9}" dt="2021-12-31T06:45:54.686" v="1569" actId="1076"/>
          <ac:spMkLst>
            <pc:docMk/>
            <pc:sldMk cId="1222414763" sldId="261"/>
            <ac:spMk id="29" creationId="{00000000-0000-0000-0000-000000000000}"/>
          </ac:spMkLst>
        </pc:spChg>
        <pc:picChg chg="add del">
          <ac:chgData name="오지수" userId="S::d015012@aivle.kt.co.kr::93dbbc17-29a1-4339-a66e-e90879755c0f" providerId="AD" clId="Web-{B88C6CC6-7880-4A6B-80DC-4EE5D8E92DE9}" dt="2021-12-31T06:39:51.726" v="1228"/>
          <ac:picMkLst>
            <pc:docMk/>
            <pc:sldMk cId="1222414763" sldId="261"/>
            <ac:picMk id="3" creationId="{BE39C0B6-C732-403C-AC24-B9A92F60BFE8}"/>
          </ac:picMkLst>
        </pc:picChg>
      </pc:sldChg>
      <pc:sldChg chg="modSp">
        <pc:chgData name="오지수" userId="S::d015012@aivle.kt.co.kr::93dbbc17-29a1-4339-a66e-e90879755c0f" providerId="AD" clId="Web-{B88C6CC6-7880-4A6B-80DC-4EE5D8E92DE9}" dt="2021-12-31T06:45:31.248" v="1565" actId="1076"/>
        <pc:sldMkLst>
          <pc:docMk/>
          <pc:sldMk cId="322261895" sldId="263"/>
        </pc:sldMkLst>
        <pc:spChg chg="mod">
          <ac:chgData name="오지수" userId="S::d015012@aivle.kt.co.kr::93dbbc17-29a1-4339-a66e-e90879755c0f" providerId="AD" clId="Web-{B88C6CC6-7880-4A6B-80DC-4EE5D8E92DE9}" dt="2021-12-31T06:45:31.248" v="1564" actId="1076"/>
          <ac:spMkLst>
            <pc:docMk/>
            <pc:sldMk cId="322261895" sldId="263"/>
            <ac:spMk id="26" creationId="{00000000-0000-0000-0000-000000000000}"/>
          </ac:spMkLst>
        </pc:spChg>
        <pc:spChg chg="mod">
          <ac:chgData name="오지수" userId="S::d015012@aivle.kt.co.kr::93dbbc17-29a1-4339-a66e-e90879755c0f" providerId="AD" clId="Web-{B88C6CC6-7880-4A6B-80DC-4EE5D8E92DE9}" dt="2021-12-31T06:45:31.248" v="1565" actId="1076"/>
          <ac:spMkLst>
            <pc:docMk/>
            <pc:sldMk cId="322261895" sldId="263"/>
            <ac:spMk id="29" creationId="{00000000-0000-0000-0000-000000000000}"/>
          </ac:spMkLst>
        </pc:spChg>
      </pc:sldChg>
      <pc:sldChg chg="modSp">
        <pc:chgData name="오지수" userId="S::d015012@aivle.kt.co.kr::93dbbc17-29a1-4339-a66e-e90879755c0f" providerId="AD" clId="Web-{B88C6CC6-7880-4A6B-80DC-4EE5D8E92DE9}" dt="2021-12-31T06:45:36.905" v="1567" actId="1076"/>
        <pc:sldMkLst>
          <pc:docMk/>
          <pc:sldMk cId="758681455" sldId="264"/>
        </pc:sldMkLst>
        <pc:spChg chg="mod">
          <ac:chgData name="오지수" userId="S::d015012@aivle.kt.co.kr::93dbbc17-29a1-4339-a66e-e90879755c0f" providerId="AD" clId="Web-{B88C6CC6-7880-4A6B-80DC-4EE5D8E92DE9}" dt="2021-12-31T06:45:36.889" v="1566" actId="1076"/>
          <ac:spMkLst>
            <pc:docMk/>
            <pc:sldMk cId="758681455" sldId="264"/>
            <ac:spMk id="26" creationId="{00000000-0000-0000-0000-000000000000}"/>
          </ac:spMkLst>
        </pc:spChg>
        <pc:spChg chg="mod">
          <ac:chgData name="오지수" userId="S::d015012@aivle.kt.co.kr::93dbbc17-29a1-4339-a66e-e90879755c0f" providerId="AD" clId="Web-{B88C6CC6-7880-4A6B-80DC-4EE5D8E92DE9}" dt="2021-12-31T06:45:36.905" v="1567" actId="1076"/>
          <ac:spMkLst>
            <pc:docMk/>
            <pc:sldMk cId="758681455" sldId="264"/>
            <ac:spMk id="29" creationId="{00000000-0000-0000-0000-000000000000}"/>
          </ac:spMkLst>
        </pc:spChg>
      </pc:sldChg>
      <pc:sldChg chg="modSp">
        <pc:chgData name="오지수" userId="S::d015012@aivle.kt.co.kr::93dbbc17-29a1-4339-a66e-e90879755c0f" providerId="AD" clId="Web-{B88C6CC6-7880-4A6B-80DC-4EE5D8E92DE9}" dt="2021-12-31T06:46:10.562" v="1571" actId="14100"/>
        <pc:sldMkLst>
          <pc:docMk/>
          <pc:sldMk cId="4252044571" sldId="265"/>
        </pc:sldMkLst>
        <pc:spChg chg="mod">
          <ac:chgData name="오지수" userId="S::d015012@aivle.kt.co.kr::93dbbc17-29a1-4339-a66e-e90879755c0f" providerId="AD" clId="Web-{B88C6CC6-7880-4A6B-80DC-4EE5D8E92DE9}" dt="2021-12-31T06:46:10.562" v="1571" actId="14100"/>
          <ac:spMkLst>
            <pc:docMk/>
            <pc:sldMk cId="4252044571" sldId="265"/>
            <ac:spMk id="29" creationId="{00000000-0000-0000-0000-000000000000}"/>
          </ac:spMkLst>
        </pc:spChg>
      </pc:sldChg>
      <pc:sldChg chg="modSp">
        <pc:chgData name="오지수" userId="S::d015012@aivle.kt.co.kr::93dbbc17-29a1-4339-a66e-e90879755c0f" providerId="AD" clId="Web-{B88C6CC6-7880-4A6B-80DC-4EE5D8E92DE9}" dt="2021-12-31T06:15:42.177" v="220" actId="20577"/>
        <pc:sldMkLst>
          <pc:docMk/>
          <pc:sldMk cId="1488078727" sldId="267"/>
        </pc:sldMkLst>
        <pc:spChg chg="mod">
          <ac:chgData name="오지수" userId="S::d015012@aivle.kt.co.kr::93dbbc17-29a1-4339-a66e-e90879755c0f" providerId="AD" clId="Web-{B88C6CC6-7880-4A6B-80DC-4EE5D8E92DE9}" dt="2021-12-31T06:15:42.177" v="220" actId="20577"/>
          <ac:spMkLst>
            <pc:docMk/>
            <pc:sldMk cId="1488078727" sldId="267"/>
            <ac:spMk id="29" creationId="{00000000-0000-0000-0000-000000000000}"/>
          </ac:spMkLst>
        </pc:spChg>
      </pc:sldChg>
      <pc:sldChg chg="delSp modSp">
        <pc:chgData name="오지수" userId="S::d015012@aivle.kt.co.kr::93dbbc17-29a1-4339-a66e-e90879755c0f" providerId="AD" clId="Web-{B88C6CC6-7880-4A6B-80DC-4EE5D8E92DE9}" dt="2021-12-31T06:14:36.019" v="162" actId="1076"/>
        <pc:sldMkLst>
          <pc:docMk/>
          <pc:sldMk cId="3474603827" sldId="271"/>
        </pc:sldMkLst>
        <pc:spChg chg="mod">
          <ac:chgData name="오지수" userId="S::d015012@aivle.kt.co.kr::93dbbc17-29a1-4339-a66e-e90879755c0f" providerId="AD" clId="Web-{B88C6CC6-7880-4A6B-80DC-4EE5D8E92DE9}" dt="2021-12-31T06:14:02.018" v="157" actId="20577"/>
          <ac:spMkLst>
            <pc:docMk/>
            <pc:sldMk cId="3474603827" sldId="271"/>
            <ac:spMk id="29" creationId="{00000000-0000-0000-0000-000000000000}"/>
          </ac:spMkLst>
        </pc:spChg>
        <pc:picChg chg="mod">
          <ac:chgData name="오지수" userId="S::d015012@aivle.kt.co.kr::93dbbc17-29a1-4339-a66e-e90879755c0f" providerId="AD" clId="Web-{B88C6CC6-7880-4A6B-80DC-4EE5D8E92DE9}" dt="2021-12-31T06:14:36.019" v="162" actId="1076"/>
          <ac:picMkLst>
            <pc:docMk/>
            <pc:sldMk cId="3474603827" sldId="271"/>
            <ac:picMk id="2" creationId="{F0A8D6CB-F524-4CE4-8A97-9D21ABB0EC35}"/>
          </ac:picMkLst>
        </pc:picChg>
        <pc:picChg chg="del mod">
          <ac:chgData name="오지수" userId="S::d015012@aivle.kt.co.kr::93dbbc17-29a1-4339-a66e-e90879755c0f" providerId="AD" clId="Web-{B88C6CC6-7880-4A6B-80DC-4EE5D8E92DE9}" dt="2021-12-31T06:14:28.534" v="159"/>
          <ac:picMkLst>
            <pc:docMk/>
            <pc:sldMk cId="3474603827" sldId="271"/>
            <ac:picMk id="3" creationId="{F6E3A77A-1287-4D91-B544-E495F40780BE}"/>
          </ac:picMkLst>
        </pc:picChg>
      </pc:sldChg>
      <pc:sldChg chg="del">
        <pc:chgData name="오지수" userId="S::d015012@aivle.kt.co.kr::93dbbc17-29a1-4339-a66e-e90879755c0f" providerId="AD" clId="Web-{B88C6CC6-7880-4A6B-80DC-4EE5D8E92DE9}" dt="2021-12-31T06:14:16.690" v="158"/>
        <pc:sldMkLst>
          <pc:docMk/>
          <pc:sldMk cId="2685745418" sldId="272"/>
        </pc:sldMkLst>
      </pc:sldChg>
      <pc:sldChg chg="addSp delSp modSp add ord replId">
        <pc:chgData name="오지수" userId="S::d015012@aivle.kt.co.kr::93dbbc17-29a1-4339-a66e-e90879755c0f" providerId="AD" clId="Web-{B88C6CC6-7880-4A6B-80DC-4EE5D8E92DE9}" dt="2021-12-31T06:48:27.127" v="1712" actId="20577"/>
        <pc:sldMkLst>
          <pc:docMk/>
          <pc:sldMk cId="4049353120" sldId="272"/>
        </pc:sldMkLst>
        <pc:spChg chg="mod">
          <ac:chgData name="오지수" userId="S::d015012@aivle.kt.co.kr::93dbbc17-29a1-4339-a66e-e90879755c0f" providerId="AD" clId="Web-{B88C6CC6-7880-4A6B-80DC-4EE5D8E92DE9}" dt="2021-12-31T06:20:39.417" v="337" actId="20577"/>
          <ac:spMkLst>
            <pc:docMk/>
            <pc:sldMk cId="4049353120" sldId="272"/>
            <ac:spMk id="8" creationId="{00000000-0000-0000-0000-000000000000}"/>
          </ac:spMkLst>
        </pc:spChg>
        <pc:spChg chg="mod">
          <ac:chgData name="오지수" userId="S::d015012@aivle.kt.co.kr::93dbbc17-29a1-4339-a66e-e90879755c0f" providerId="AD" clId="Web-{B88C6CC6-7880-4A6B-80DC-4EE5D8E92DE9}" dt="2021-12-31T06:48:27.127" v="1712" actId="20577"/>
          <ac:spMkLst>
            <pc:docMk/>
            <pc:sldMk cId="4049353120" sldId="272"/>
            <ac:spMk id="29" creationId="{00000000-0000-0000-0000-000000000000}"/>
          </ac:spMkLst>
        </pc:spChg>
        <pc:picChg chg="add del mod">
          <ac:chgData name="오지수" userId="S::d015012@aivle.kt.co.kr::93dbbc17-29a1-4339-a66e-e90879755c0f" providerId="AD" clId="Web-{B88C6CC6-7880-4A6B-80DC-4EE5D8E92DE9}" dt="2021-12-31T06:47:04.109" v="1666"/>
          <ac:picMkLst>
            <pc:docMk/>
            <pc:sldMk cId="4049353120" sldId="272"/>
            <ac:picMk id="2" creationId="{BD1112C5-DAEF-49C8-B6EC-FF87CBFD2D6B}"/>
          </ac:picMkLst>
        </pc:picChg>
        <pc:picChg chg="del">
          <ac:chgData name="오지수" userId="S::d015012@aivle.kt.co.kr::93dbbc17-29a1-4339-a66e-e90879755c0f" providerId="AD" clId="Web-{B88C6CC6-7880-4A6B-80DC-4EE5D8E92DE9}" dt="2021-12-31T06:36:22.750" v="885"/>
          <ac:picMkLst>
            <pc:docMk/>
            <pc:sldMk cId="4049353120" sldId="272"/>
            <ac:picMk id="32" creationId="{00000000-0000-0000-0000-000000000000}"/>
          </ac:picMkLst>
        </pc:picChg>
      </pc:sldChg>
    </pc:docChg>
  </pc:docChgLst>
  <pc:docChgLst>
    <pc:chgData name="오지수" userId="S::d015012@aivle.kt.co.kr::93dbbc17-29a1-4339-a66e-e90879755c0f" providerId="AD" clId="Web-{A585F22D-E2D3-4CCA-8698-E9F4B770D027}"/>
    <pc:docChg chg="modSld">
      <pc:chgData name="오지수" userId="S::d015012@aivle.kt.co.kr::93dbbc17-29a1-4339-a66e-e90879755c0f" providerId="AD" clId="Web-{A585F22D-E2D3-4CCA-8698-E9F4B770D027}" dt="2021-12-31T06:56:39.448" v="198" actId="20577"/>
      <pc:docMkLst>
        <pc:docMk/>
      </pc:docMkLst>
      <pc:sldChg chg="modSp">
        <pc:chgData name="오지수" userId="S::d015012@aivle.kt.co.kr::93dbbc17-29a1-4339-a66e-e90879755c0f" providerId="AD" clId="Web-{A585F22D-E2D3-4CCA-8698-E9F4B770D027}" dt="2021-12-31T06:56:39.448" v="198" actId="20577"/>
        <pc:sldMkLst>
          <pc:docMk/>
          <pc:sldMk cId="4049353120" sldId="272"/>
        </pc:sldMkLst>
        <pc:spChg chg="mod">
          <ac:chgData name="오지수" userId="S::d015012@aivle.kt.co.kr::93dbbc17-29a1-4339-a66e-e90879755c0f" providerId="AD" clId="Web-{A585F22D-E2D3-4CCA-8698-E9F4B770D027}" dt="2021-12-31T06:55:10.695" v="31" actId="20577"/>
          <ac:spMkLst>
            <pc:docMk/>
            <pc:sldMk cId="4049353120" sldId="272"/>
            <ac:spMk id="28" creationId="{00000000-0000-0000-0000-000000000000}"/>
          </ac:spMkLst>
        </pc:spChg>
        <pc:spChg chg="mod">
          <ac:chgData name="오지수" userId="S::d015012@aivle.kt.co.kr::93dbbc17-29a1-4339-a66e-e90879755c0f" providerId="AD" clId="Web-{A585F22D-E2D3-4CCA-8698-E9F4B770D027}" dt="2021-12-31T06:56:39.448" v="198" actId="20577"/>
          <ac:spMkLst>
            <pc:docMk/>
            <pc:sldMk cId="4049353120" sldId="272"/>
            <ac:spMk id="31" creationId="{00000000-0000-0000-0000-000000000000}"/>
          </ac:spMkLst>
        </pc:spChg>
      </pc:sldChg>
    </pc:docChg>
  </pc:docChgLst>
  <pc:docChgLst>
    <pc:chgData name="전동준" userId="S::d015016@aivle.kt.co.kr::4b419df3-e7a6-40ee-9e14-011bc93fa051" providerId="AD" clId="Web-{84A9A41D-9593-4A7F-AFBE-C07A8DFFC590}"/>
    <pc:docChg chg="addSld delSld modSld">
      <pc:chgData name="전동준" userId="S::d015016@aivle.kt.co.kr::4b419df3-e7a6-40ee-9e14-011bc93fa051" providerId="AD" clId="Web-{84A9A41D-9593-4A7F-AFBE-C07A8DFFC590}" dt="2021-12-31T06:56:36.087" v="1576" actId="1076"/>
      <pc:docMkLst>
        <pc:docMk/>
      </pc:docMkLst>
      <pc:sldChg chg="modSp">
        <pc:chgData name="전동준" userId="S::d015016@aivle.kt.co.kr::4b419df3-e7a6-40ee-9e14-011bc93fa051" providerId="AD" clId="Web-{84A9A41D-9593-4A7F-AFBE-C07A8DFFC590}" dt="2021-12-31T06:50:19.432" v="1555" actId="20577"/>
        <pc:sldMkLst>
          <pc:docMk/>
          <pc:sldMk cId="3333756487" sldId="257"/>
        </pc:sldMkLst>
        <pc:spChg chg="mod">
          <ac:chgData name="전동준" userId="S::d015016@aivle.kt.co.kr::4b419df3-e7a6-40ee-9e14-011bc93fa051" providerId="AD" clId="Web-{84A9A41D-9593-4A7F-AFBE-C07A8DFFC590}" dt="2021-12-31T06:38:56.257" v="979" actId="1076"/>
          <ac:spMkLst>
            <pc:docMk/>
            <pc:sldMk cId="3333756487" sldId="257"/>
            <ac:spMk id="26" creationId="{00000000-0000-0000-0000-000000000000}"/>
          </ac:spMkLst>
        </pc:spChg>
        <pc:spChg chg="mod">
          <ac:chgData name="전동준" userId="S::d015016@aivle.kt.co.kr::4b419df3-e7a6-40ee-9e14-011bc93fa051" providerId="AD" clId="Web-{84A9A41D-9593-4A7F-AFBE-C07A8DFFC590}" dt="2021-12-31T06:31:53.806" v="923" actId="20577"/>
          <ac:spMkLst>
            <pc:docMk/>
            <pc:sldMk cId="3333756487" sldId="257"/>
            <ac:spMk id="27" creationId="{00000000-0000-0000-0000-000000000000}"/>
          </ac:spMkLst>
        </pc:spChg>
        <pc:spChg chg="mod">
          <ac:chgData name="전동준" userId="S::d015016@aivle.kt.co.kr::4b419df3-e7a6-40ee-9e14-011bc93fa051" providerId="AD" clId="Web-{84A9A41D-9593-4A7F-AFBE-C07A8DFFC590}" dt="2021-12-31T06:39:05.335" v="981" actId="1076"/>
          <ac:spMkLst>
            <pc:docMk/>
            <pc:sldMk cId="3333756487" sldId="257"/>
            <ac:spMk id="28" creationId="{00000000-0000-0000-0000-000000000000}"/>
          </ac:spMkLst>
        </pc:spChg>
        <pc:spChg chg="mod">
          <ac:chgData name="전동준" userId="S::d015016@aivle.kt.co.kr::4b419df3-e7a6-40ee-9e14-011bc93fa051" providerId="AD" clId="Web-{84A9A41D-9593-4A7F-AFBE-C07A8DFFC590}" dt="2021-12-31T06:50:19.432" v="1555" actId="20577"/>
          <ac:spMkLst>
            <pc:docMk/>
            <pc:sldMk cId="3333756487" sldId="257"/>
            <ac:spMk id="31" creationId="{00000000-0000-0000-0000-000000000000}"/>
          </ac:spMkLst>
        </pc:spChg>
      </pc:sldChg>
      <pc:sldChg chg="modSp">
        <pc:chgData name="전동준" userId="S::d015016@aivle.kt.co.kr::4b419df3-e7a6-40ee-9e14-011bc93fa051" providerId="AD" clId="Web-{84A9A41D-9593-4A7F-AFBE-C07A8DFFC590}" dt="2021-12-31T06:25:07.182" v="647" actId="20577"/>
        <pc:sldMkLst>
          <pc:docMk/>
          <pc:sldMk cId="3194294199" sldId="258"/>
        </pc:sldMkLst>
        <pc:spChg chg="mod">
          <ac:chgData name="전동준" userId="S::d015016@aivle.kt.co.kr::4b419df3-e7a6-40ee-9e14-011bc93fa051" providerId="AD" clId="Web-{84A9A41D-9593-4A7F-AFBE-C07A8DFFC590}" dt="2021-12-31T06:25:01.603" v="634" actId="20577"/>
          <ac:spMkLst>
            <pc:docMk/>
            <pc:sldMk cId="3194294199" sldId="258"/>
            <ac:spMk id="17" creationId="{00000000-0000-0000-0000-000000000000}"/>
          </ac:spMkLst>
        </pc:spChg>
        <pc:spChg chg="mod">
          <ac:chgData name="전동준" userId="S::d015016@aivle.kt.co.kr::4b419df3-e7a6-40ee-9e14-011bc93fa051" providerId="AD" clId="Web-{84A9A41D-9593-4A7F-AFBE-C07A8DFFC590}" dt="2021-12-31T06:25:07.182" v="647" actId="20577"/>
          <ac:spMkLst>
            <pc:docMk/>
            <pc:sldMk cId="3194294199" sldId="258"/>
            <ac:spMk id="18" creationId="{00000000-0000-0000-0000-000000000000}"/>
          </ac:spMkLst>
        </pc:spChg>
        <pc:spChg chg="mod">
          <ac:chgData name="전동준" userId="S::d015016@aivle.kt.co.kr::4b419df3-e7a6-40ee-9e14-011bc93fa051" providerId="AD" clId="Web-{84A9A41D-9593-4A7F-AFBE-C07A8DFFC590}" dt="2021-12-31T06:21:13.972" v="584" actId="20577"/>
          <ac:spMkLst>
            <pc:docMk/>
            <pc:sldMk cId="3194294199" sldId="258"/>
            <ac:spMk id="19" creationId="{00000000-0000-0000-0000-000000000000}"/>
          </ac:spMkLst>
        </pc:spChg>
      </pc:sldChg>
      <pc:sldChg chg="modSp">
        <pc:chgData name="전동준" userId="S::d015016@aivle.kt.co.kr::4b419df3-e7a6-40ee-9e14-011bc93fa051" providerId="AD" clId="Web-{84A9A41D-9593-4A7F-AFBE-C07A8DFFC590}" dt="2021-12-31T06:28:45.063" v="845" actId="20577"/>
        <pc:sldMkLst>
          <pc:docMk/>
          <pc:sldMk cId="1225698840" sldId="260"/>
        </pc:sldMkLst>
        <pc:spChg chg="mod">
          <ac:chgData name="전동준" userId="S::d015016@aivle.kt.co.kr::4b419df3-e7a6-40ee-9e14-011bc93fa051" providerId="AD" clId="Web-{84A9A41D-9593-4A7F-AFBE-C07A8DFFC590}" dt="2021-12-31T06:26:25.621" v="719" actId="20577"/>
          <ac:spMkLst>
            <pc:docMk/>
            <pc:sldMk cId="1225698840" sldId="260"/>
            <ac:spMk id="45" creationId="{00000000-0000-0000-0000-000000000000}"/>
          </ac:spMkLst>
        </pc:spChg>
        <pc:spChg chg="mod">
          <ac:chgData name="전동준" userId="S::d015016@aivle.kt.co.kr::4b419df3-e7a6-40ee-9e14-011bc93fa051" providerId="AD" clId="Web-{84A9A41D-9593-4A7F-AFBE-C07A8DFFC590}" dt="2021-12-31T06:25:51.902" v="656" actId="20577"/>
          <ac:spMkLst>
            <pc:docMk/>
            <pc:sldMk cId="1225698840" sldId="260"/>
            <ac:spMk id="50" creationId="{00000000-0000-0000-0000-000000000000}"/>
          </ac:spMkLst>
        </pc:spChg>
        <pc:spChg chg="mod">
          <ac:chgData name="전동준" userId="S::d015016@aivle.kt.co.kr::4b419df3-e7a6-40ee-9e14-011bc93fa051" providerId="AD" clId="Web-{84A9A41D-9593-4A7F-AFBE-C07A8DFFC590}" dt="2021-12-31T06:28:45.063" v="845" actId="20577"/>
          <ac:spMkLst>
            <pc:docMk/>
            <pc:sldMk cId="1225698840" sldId="260"/>
            <ac:spMk id="51" creationId="{00000000-0000-0000-0000-000000000000}"/>
          </ac:spMkLst>
        </pc:spChg>
        <pc:spChg chg="mod">
          <ac:chgData name="전동준" userId="S::d015016@aivle.kt.co.kr::4b419df3-e7a6-40ee-9e14-011bc93fa051" providerId="AD" clId="Web-{84A9A41D-9593-4A7F-AFBE-C07A8DFFC590}" dt="2021-12-31T06:27:55.155" v="787" actId="20577"/>
          <ac:spMkLst>
            <pc:docMk/>
            <pc:sldMk cId="1225698840" sldId="260"/>
            <ac:spMk id="52" creationId="{00000000-0000-0000-0000-000000000000}"/>
          </ac:spMkLst>
        </pc:spChg>
        <pc:spChg chg="mod">
          <ac:chgData name="전동준" userId="S::d015016@aivle.kt.co.kr::4b419df3-e7a6-40ee-9e14-011bc93fa051" providerId="AD" clId="Web-{84A9A41D-9593-4A7F-AFBE-C07A8DFFC590}" dt="2021-12-31T06:28:41.656" v="844" actId="20577"/>
          <ac:spMkLst>
            <pc:docMk/>
            <pc:sldMk cId="1225698840" sldId="260"/>
            <ac:spMk id="53" creationId="{00000000-0000-0000-0000-000000000000}"/>
          </ac:spMkLst>
        </pc:spChg>
      </pc:sldChg>
      <pc:sldChg chg="addSp modSp">
        <pc:chgData name="전동준" userId="S::d015016@aivle.kt.co.kr::4b419df3-e7a6-40ee-9e14-011bc93fa051" providerId="AD" clId="Web-{84A9A41D-9593-4A7F-AFBE-C07A8DFFC590}" dt="2021-12-31T06:40:39.728" v="994" actId="1076"/>
        <pc:sldMkLst>
          <pc:docMk/>
          <pc:sldMk cId="1222414763" sldId="261"/>
        </pc:sldMkLst>
        <pc:picChg chg="mod">
          <ac:chgData name="전동준" userId="S::d015016@aivle.kt.co.kr::4b419df3-e7a6-40ee-9e14-011bc93fa051" providerId="AD" clId="Web-{84A9A41D-9593-4A7F-AFBE-C07A8DFFC590}" dt="2021-12-31T06:40:39.728" v="994" actId="1076"/>
          <ac:picMkLst>
            <pc:docMk/>
            <pc:sldMk cId="1222414763" sldId="261"/>
            <ac:picMk id="3" creationId="{BE39C0B6-C732-403C-AC24-B9A92F60BFE8}"/>
          </ac:picMkLst>
        </pc:picChg>
        <pc:picChg chg="add mod">
          <ac:chgData name="전동준" userId="S::d015016@aivle.kt.co.kr::4b419df3-e7a6-40ee-9e14-011bc93fa051" providerId="AD" clId="Web-{84A9A41D-9593-4A7F-AFBE-C07A8DFFC590}" dt="2021-12-31T06:40:38.212" v="993" actId="1076"/>
          <ac:picMkLst>
            <pc:docMk/>
            <pc:sldMk cId="1222414763" sldId="261"/>
            <ac:picMk id="10" creationId="{1BA69377-9797-41F0-AE43-908431F96B5D}"/>
          </ac:picMkLst>
        </pc:picChg>
      </pc:sldChg>
      <pc:sldChg chg="modSp">
        <pc:chgData name="전동준" userId="S::d015016@aivle.kt.co.kr::4b419df3-e7a6-40ee-9e14-011bc93fa051" providerId="AD" clId="Web-{84A9A41D-9593-4A7F-AFBE-C07A8DFFC590}" dt="2021-12-31T06:41:14.698" v="1006" actId="20577"/>
        <pc:sldMkLst>
          <pc:docMk/>
          <pc:sldMk cId="322261895" sldId="263"/>
        </pc:sldMkLst>
        <pc:spChg chg="mod">
          <ac:chgData name="전동준" userId="S::d015016@aivle.kt.co.kr::4b419df3-e7a6-40ee-9e14-011bc93fa051" providerId="AD" clId="Web-{84A9A41D-9593-4A7F-AFBE-C07A8DFFC590}" dt="2021-12-31T06:41:14.698" v="1006" actId="20577"/>
          <ac:spMkLst>
            <pc:docMk/>
            <pc:sldMk cId="322261895" sldId="263"/>
            <ac:spMk id="29" creationId="{00000000-0000-0000-0000-000000000000}"/>
          </ac:spMkLst>
        </pc:spChg>
      </pc:sldChg>
      <pc:sldChg chg="addSp delSp modSp">
        <pc:chgData name="전동준" userId="S::d015016@aivle.kt.co.kr::4b419df3-e7a6-40ee-9e14-011bc93fa051" providerId="AD" clId="Web-{84A9A41D-9593-4A7F-AFBE-C07A8DFFC590}" dt="2021-12-31T06:42:13.809" v="1126" actId="14100"/>
        <pc:sldMkLst>
          <pc:docMk/>
          <pc:sldMk cId="758681455" sldId="264"/>
        </pc:sldMkLst>
        <pc:spChg chg="mod">
          <ac:chgData name="전동준" userId="S::d015016@aivle.kt.co.kr::4b419df3-e7a6-40ee-9e14-011bc93fa051" providerId="AD" clId="Web-{84A9A41D-9593-4A7F-AFBE-C07A8DFFC590}" dt="2021-12-31T05:55:08.623" v="110" actId="20577"/>
          <ac:spMkLst>
            <pc:docMk/>
            <pc:sldMk cId="758681455" sldId="264"/>
            <ac:spMk id="8" creationId="{00000000-0000-0000-0000-000000000000}"/>
          </ac:spMkLst>
        </pc:spChg>
        <pc:spChg chg="mod">
          <ac:chgData name="전동준" userId="S::d015016@aivle.kt.co.kr::4b419df3-e7a6-40ee-9e14-011bc93fa051" providerId="AD" clId="Web-{84A9A41D-9593-4A7F-AFBE-C07A8DFFC590}" dt="2021-12-31T06:06:45.364" v="425" actId="20577"/>
          <ac:spMkLst>
            <pc:docMk/>
            <pc:sldMk cId="758681455" sldId="264"/>
            <ac:spMk id="9" creationId="{00000000-0000-0000-0000-000000000000}"/>
          </ac:spMkLst>
        </pc:spChg>
        <pc:spChg chg="mod">
          <ac:chgData name="전동준" userId="S::d015016@aivle.kt.co.kr::4b419df3-e7a6-40ee-9e14-011bc93fa051" providerId="AD" clId="Web-{84A9A41D-9593-4A7F-AFBE-C07A8DFFC590}" dt="2021-12-31T06:41:39.542" v="1053" actId="20577"/>
          <ac:spMkLst>
            <pc:docMk/>
            <pc:sldMk cId="758681455" sldId="264"/>
            <ac:spMk id="26" creationId="{00000000-0000-0000-0000-000000000000}"/>
          </ac:spMkLst>
        </pc:spChg>
        <pc:spChg chg="mod">
          <ac:chgData name="전동준" userId="S::d015016@aivle.kt.co.kr::4b419df3-e7a6-40ee-9e14-011bc93fa051" providerId="AD" clId="Web-{84A9A41D-9593-4A7F-AFBE-C07A8DFFC590}" dt="2021-12-31T06:42:13.809" v="1126" actId="14100"/>
          <ac:spMkLst>
            <pc:docMk/>
            <pc:sldMk cId="758681455" sldId="264"/>
            <ac:spMk id="29" creationId="{00000000-0000-0000-0000-000000000000}"/>
          </ac:spMkLst>
        </pc:spChg>
        <pc:graphicFrameChg chg="del">
          <ac:chgData name="전동준" userId="S::d015016@aivle.kt.co.kr::4b419df3-e7a6-40ee-9e14-011bc93fa051" providerId="AD" clId="Web-{84A9A41D-9593-4A7F-AFBE-C07A8DFFC590}" dt="2021-12-31T05:52:51.182" v="49"/>
          <ac:graphicFrameMkLst>
            <pc:docMk/>
            <pc:sldMk cId="758681455" sldId="264"/>
            <ac:graphicFrameMk id="14" creationId="{00000000-0000-0000-0000-000000000000}"/>
          </ac:graphicFrameMkLst>
        </pc:graphicFrameChg>
        <pc:picChg chg="add mod">
          <ac:chgData name="전동준" userId="S::d015016@aivle.kt.co.kr::4b419df3-e7a6-40ee-9e14-011bc93fa051" providerId="AD" clId="Web-{84A9A41D-9593-4A7F-AFBE-C07A8DFFC590}" dt="2021-12-31T05:53:12.089" v="53" actId="1076"/>
          <ac:picMkLst>
            <pc:docMk/>
            <pc:sldMk cId="758681455" sldId="264"/>
            <ac:picMk id="2" creationId="{210BC3C2-0E61-47A1-933F-51322AB7F275}"/>
          </ac:picMkLst>
        </pc:picChg>
      </pc:sldChg>
      <pc:sldChg chg="addSp delSp modSp">
        <pc:chgData name="전동준" userId="S::d015016@aivle.kt.co.kr::4b419df3-e7a6-40ee-9e14-011bc93fa051" providerId="AD" clId="Web-{84A9A41D-9593-4A7F-AFBE-C07A8DFFC590}" dt="2021-12-31T06:55:18.147" v="1570" actId="20577"/>
        <pc:sldMkLst>
          <pc:docMk/>
          <pc:sldMk cId="4252044571" sldId="265"/>
        </pc:sldMkLst>
        <pc:spChg chg="mod">
          <ac:chgData name="전동준" userId="S::d015016@aivle.kt.co.kr::4b419df3-e7a6-40ee-9e14-011bc93fa051" providerId="AD" clId="Web-{84A9A41D-9593-4A7F-AFBE-C07A8DFFC590}" dt="2021-12-31T06:53:56.676" v="1568" actId="20577"/>
          <ac:spMkLst>
            <pc:docMk/>
            <pc:sldMk cId="4252044571" sldId="265"/>
            <ac:spMk id="8" creationId="{00000000-0000-0000-0000-000000000000}"/>
          </ac:spMkLst>
        </pc:spChg>
        <pc:spChg chg="mod">
          <ac:chgData name="전동준" userId="S::d015016@aivle.kt.co.kr::4b419df3-e7a6-40ee-9e14-011bc93fa051" providerId="AD" clId="Web-{84A9A41D-9593-4A7F-AFBE-C07A8DFFC590}" dt="2021-12-31T06:07:07.599" v="489" actId="20577"/>
          <ac:spMkLst>
            <pc:docMk/>
            <pc:sldMk cId="4252044571" sldId="265"/>
            <ac:spMk id="9" creationId="{00000000-0000-0000-0000-000000000000}"/>
          </ac:spMkLst>
        </pc:spChg>
        <pc:spChg chg="mod">
          <ac:chgData name="전동준" userId="S::d015016@aivle.kt.co.kr::4b419df3-e7a6-40ee-9e14-011bc93fa051" providerId="AD" clId="Web-{84A9A41D-9593-4A7F-AFBE-C07A8DFFC590}" dt="2021-12-31T06:44:19.828" v="1255" actId="1076"/>
          <ac:spMkLst>
            <pc:docMk/>
            <pc:sldMk cId="4252044571" sldId="265"/>
            <ac:spMk id="26" creationId="{00000000-0000-0000-0000-000000000000}"/>
          </ac:spMkLst>
        </pc:spChg>
        <pc:spChg chg="mod">
          <ac:chgData name="전동준" userId="S::d015016@aivle.kt.co.kr::4b419df3-e7a6-40ee-9e14-011bc93fa051" providerId="AD" clId="Web-{84A9A41D-9593-4A7F-AFBE-C07A8DFFC590}" dt="2021-12-31T06:55:18.147" v="1570" actId="20577"/>
          <ac:spMkLst>
            <pc:docMk/>
            <pc:sldMk cId="4252044571" sldId="265"/>
            <ac:spMk id="29" creationId="{00000000-0000-0000-0000-000000000000}"/>
          </ac:spMkLst>
        </pc:spChg>
        <pc:graphicFrameChg chg="del">
          <ac:chgData name="전동준" userId="S::d015016@aivle.kt.co.kr::4b419df3-e7a6-40ee-9e14-011bc93fa051" providerId="AD" clId="Web-{84A9A41D-9593-4A7F-AFBE-C07A8DFFC590}" dt="2021-12-31T05:54:13.200" v="95"/>
          <ac:graphicFrameMkLst>
            <pc:docMk/>
            <pc:sldMk cId="4252044571" sldId="265"/>
            <ac:graphicFrameMk id="14" creationId="{00000000-0000-0000-0000-000000000000}"/>
          </ac:graphicFrameMkLst>
        </pc:graphicFrameChg>
        <pc:picChg chg="add del mod">
          <ac:chgData name="전동준" userId="S::d015016@aivle.kt.co.kr::4b419df3-e7a6-40ee-9e14-011bc93fa051" providerId="AD" clId="Web-{84A9A41D-9593-4A7F-AFBE-C07A8DFFC590}" dt="2021-12-31T06:53:11.581" v="1556"/>
          <ac:picMkLst>
            <pc:docMk/>
            <pc:sldMk cId="4252044571" sldId="265"/>
            <ac:picMk id="2" creationId="{C6A98D0E-2D66-4225-ACF1-560AA2A8646D}"/>
          </ac:picMkLst>
        </pc:picChg>
        <pc:picChg chg="mod">
          <ac:chgData name="전동준" userId="S::d015016@aivle.kt.co.kr::4b419df3-e7a6-40ee-9e14-011bc93fa051" providerId="AD" clId="Web-{84A9A41D-9593-4A7F-AFBE-C07A8DFFC590}" dt="2021-12-31T06:53:38.801" v="1561" actId="1076"/>
          <ac:picMkLst>
            <pc:docMk/>
            <pc:sldMk cId="4252044571" sldId="265"/>
            <ac:picMk id="3" creationId="{9D1E324F-E5DA-4E69-9C79-4AA896C20D18}"/>
          </ac:picMkLst>
        </pc:picChg>
      </pc:sldChg>
      <pc:sldChg chg="addSp delSp modSp add replId">
        <pc:chgData name="전동준" userId="S::d015016@aivle.kt.co.kr::4b419df3-e7a6-40ee-9e14-011bc93fa051" providerId="AD" clId="Web-{84A9A41D-9593-4A7F-AFBE-C07A8DFFC590}" dt="2021-12-31T06:48:07.272" v="1550" actId="1076"/>
        <pc:sldMkLst>
          <pc:docMk/>
          <pc:sldMk cId="1488078727" sldId="267"/>
        </pc:sldMkLst>
        <pc:spChg chg="mod">
          <ac:chgData name="전동준" userId="S::d015016@aivle.kt.co.kr::4b419df3-e7a6-40ee-9e14-011bc93fa051" providerId="AD" clId="Web-{84A9A41D-9593-4A7F-AFBE-C07A8DFFC590}" dt="2021-12-31T05:56:07.031" v="141" actId="20577"/>
          <ac:spMkLst>
            <pc:docMk/>
            <pc:sldMk cId="1488078727" sldId="267"/>
            <ac:spMk id="8" creationId="{00000000-0000-0000-0000-000000000000}"/>
          </ac:spMkLst>
        </pc:spChg>
        <pc:spChg chg="mod">
          <ac:chgData name="전동준" userId="S::d015016@aivle.kt.co.kr::4b419df3-e7a6-40ee-9e14-011bc93fa051" providerId="AD" clId="Web-{84A9A41D-9593-4A7F-AFBE-C07A8DFFC590}" dt="2021-12-31T06:48:07.272" v="1550" actId="1076"/>
          <ac:spMkLst>
            <pc:docMk/>
            <pc:sldMk cId="1488078727" sldId="267"/>
            <ac:spMk id="26" creationId="{00000000-0000-0000-0000-000000000000}"/>
          </ac:spMkLst>
        </pc:spChg>
        <pc:spChg chg="mod">
          <ac:chgData name="전동준" userId="S::d015016@aivle.kt.co.kr::4b419df3-e7a6-40ee-9e14-011bc93fa051" providerId="AD" clId="Web-{84A9A41D-9593-4A7F-AFBE-C07A8DFFC590}" dt="2021-12-31T06:48:04.147" v="1549" actId="1076"/>
          <ac:spMkLst>
            <pc:docMk/>
            <pc:sldMk cId="1488078727" sldId="267"/>
            <ac:spMk id="29" creationId="{00000000-0000-0000-0000-000000000000}"/>
          </ac:spMkLst>
        </pc:spChg>
        <pc:picChg chg="del">
          <ac:chgData name="전동준" userId="S::d015016@aivle.kt.co.kr::4b419df3-e7a6-40ee-9e14-011bc93fa051" providerId="AD" clId="Web-{84A9A41D-9593-4A7F-AFBE-C07A8DFFC590}" dt="2021-12-31T05:55:29.515" v="112"/>
          <ac:picMkLst>
            <pc:docMk/>
            <pc:sldMk cId="1488078727" sldId="267"/>
            <ac:picMk id="2" creationId="{C6A98D0E-2D66-4225-ACF1-560AA2A8646D}"/>
          </ac:picMkLst>
        </pc:picChg>
        <pc:picChg chg="add mod">
          <ac:chgData name="전동준" userId="S::d015016@aivle.kt.co.kr::4b419df3-e7a6-40ee-9e14-011bc93fa051" providerId="AD" clId="Web-{84A9A41D-9593-4A7F-AFBE-C07A8DFFC590}" dt="2021-12-31T05:55:55.078" v="119" actId="1076"/>
          <ac:picMkLst>
            <pc:docMk/>
            <pc:sldMk cId="1488078727" sldId="267"/>
            <ac:picMk id="3" creationId="{035F51F7-CFB7-4C9F-AA86-BE28136EA1E3}"/>
          </ac:picMkLst>
        </pc:picChg>
        <pc:picChg chg="add mod">
          <ac:chgData name="전동준" userId="S::d015016@aivle.kt.co.kr::4b419df3-e7a6-40ee-9e14-011bc93fa051" providerId="AD" clId="Web-{84A9A41D-9593-4A7F-AFBE-C07A8DFFC590}" dt="2021-12-31T05:55:57.515" v="120" actId="1076"/>
          <ac:picMkLst>
            <pc:docMk/>
            <pc:sldMk cId="1488078727" sldId="267"/>
            <ac:picMk id="10" creationId="{9FB11235-8279-4E4D-9541-69506A7D2A03}"/>
          </ac:picMkLst>
        </pc:picChg>
      </pc:sldChg>
      <pc:sldChg chg="del">
        <pc:chgData name="전동준" userId="S::d015016@aivle.kt.co.kr::4b419df3-e7a6-40ee-9e14-011bc93fa051" providerId="AD" clId="Web-{84A9A41D-9593-4A7F-AFBE-C07A8DFFC590}" dt="2021-12-31T06:07:27.053" v="490"/>
        <pc:sldMkLst>
          <pc:docMk/>
          <pc:sldMk cId="1610152031" sldId="269"/>
        </pc:sldMkLst>
      </pc:sldChg>
      <pc:sldChg chg="addSp modSp">
        <pc:chgData name="전동준" userId="S::d015016@aivle.kt.co.kr::4b419df3-e7a6-40ee-9e14-011bc93fa051" providerId="AD" clId="Web-{84A9A41D-9593-4A7F-AFBE-C07A8DFFC590}" dt="2021-12-31T06:46:43.504" v="1432" actId="1076"/>
        <pc:sldMkLst>
          <pc:docMk/>
          <pc:sldMk cId="3474603827" sldId="271"/>
        </pc:sldMkLst>
        <pc:spChg chg="mod">
          <ac:chgData name="전동준" userId="S::d015016@aivle.kt.co.kr::4b419df3-e7a6-40ee-9e14-011bc93fa051" providerId="AD" clId="Web-{84A9A41D-9593-4A7F-AFBE-C07A8DFFC590}" dt="2021-12-31T06:14:43.618" v="499" actId="20577"/>
          <ac:spMkLst>
            <pc:docMk/>
            <pc:sldMk cId="3474603827" sldId="271"/>
            <ac:spMk id="8" creationId="{00000000-0000-0000-0000-000000000000}"/>
          </ac:spMkLst>
        </pc:spChg>
        <pc:spChg chg="mod">
          <ac:chgData name="전동준" userId="S::d015016@aivle.kt.co.kr::4b419df3-e7a6-40ee-9e14-011bc93fa051" providerId="AD" clId="Web-{84A9A41D-9593-4A7F-AFBE-C07A8DFFC590}" dt="2021-12-31T06:46:40.504" v="1431" actId="1076"/>
          <ac:spMkLst>
            <pc:docMk/>
            <pc:sldMk cId="3474603827" sldId="271"/>
            <ac:spMk id="26" creationId="{00000000-0000-0000-0000-000000000000}"/>
          </ac:spMkLst>
        </pc:spChg>
        <pc:spChg chg="mod">
          <ac:chgData name="전동준" userId="S::d015016@aivle.kt.co.kr::4b419df3-e7a6-40ee-9e14-011bc93fa051" providerId="AD" clId="Web-{84A9A41D-9593-4A7F-AFBE-C07A8DFFC590}" dt="2021-12-31T06:46:43.504" v="1432" actId="1076"/>
          <ac:spMkLst>
            <pc:docMk/>
            <pc:sldMk cId="3474603827" sldId="271"/>
            <ac:spMk id="29" creationId="{00000000-0000-0000-0000-000000000000}"/>
          </ac:spMkLst>
        </pc:spChg>
        <pc:picChg chg="add mod">
          <ac:chgData name="전동준" userId="S::d015016@aivle.kt.co.kr::4b419df3-e7a6-40ee-9e14-011bc93fa051" providerId="AD" clId="Web-{84A9A41D-9593-4A7F-AFBE-C07A8DFFC590}" dt="2021-12-31T06:14:25.617" v="494" actId="1076"/>
          <ac:picMkLst>
            <pc:docMk/>
            <pc:sldMk cId="3474603827" sldId="271"/>
            <ac:picMk id="2" creationId="{F0A8D6CB-F524-4CE4-8A97-9D21ABB0EC35}"/>
          </ac:picMkLst>
        </pc:picChg>
      </pc:sldChg>
      <pc:sldChg chg="modSp">
        <pc:chgData name="전동준" userId="S::d015016@aivle.kt.co.kr::4b419df3-e7a6-40ee-9e14-011bc93fa051" providerId="AD" clId="Web-{84A9A41D-9593-4A7F-AFBE-C07A8DFFC590}" dt="2021-12-31T06:56:36.087" v="1576" actId="1076"/>
        <pc:sldMkLst>
          <pc:docMk/>
          <pc:sldMk cId="4049353120" sldId="272"/>
        </pc:sldMkLst>
        <pc:spChg chg="mod">
          <ac:chgData name="전동준" userId="S::d015016@aivle.kt.co.kr::4b419df3-e7a6-40ee-9e14-011bc93fa051" providerId="AD" clId="Web-{84A9A41D-9593-4A7F-AFBE-C07A8DFFC590}" dt="2021-12-31T06:29:45.752" v="889" actId="20577"/>
          <ac:spMkLst>
            <pc:docMk/>
            <pc:sldMk cId="4049353120" sldId="272"/>
            <ac:spMk id="8" creationId="{00000000-0000-0000-0000-000000000000}"/>
          </ac:spMkLst>
        </pc:spChg>
        <pc:spChg chg="mod">
          <ac:chgData name="전동준" userId="S::d015016@aivle.kt.co.kr::4b419df3-e7a6-40ee-9e14-011bc93fa051" providerId="AD" clId="Web-{84A9A41D-9593-4A7F-AFBE-C07A8DFFC590}" dt="2021-12-31T06:56:36.087" v="1576" actId="1076"/>
          <ac:spMkLst>
            <pc:docMk/>
            <pc:sldMk cId="4049353120" sldId="272"/>
            <ac:spMk id="28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04_490EAE18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explosion val="12"/>
            <c:spPr>
              <a:solidFill>
                <a:srgbClr val="9A99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DC5-433F-947E-90F81AC7EBA8}"/>
              </c:ext>
            </c:extLst>
          </c:dPt>
          <c:dPt>
            <c:idx val="1"/>
            <c:bubble3D val="0"/>
            <c:explosion val="11"/>
            <c:spPr>
              <a:solidFill>
                <a:srgbClr val="CCFF9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DC5-433F-947E-90F81AC7EBA8}"/>
              </c:ext>
            </c:extLst>
          </c:dPt>
          <c:dPt>
            <c:idx val="2"/>
            <c:bubble3D val="0"/>
            <c:explosion val="12"/>
            <c:spPr>
              <a:solidFill>
                <a:srgbClr val="FEFF9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DC5-433F-947E-90F81AC7EBA8}"/>
              </c:ext>
            </c:extLst>
          </c:dPt>
          <c:dPt>
            <c:idx val="3"/>
            <c:bubble3D val="0"/>
            <c:explosion val="12"/>
            <c:spPr>
              <a:solidFill>
                <a:srgbClr val="FFCC9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8DC5-433F-947E-90F81AC7EBA8}"/>
              </c:ext>
            </c:extLst>
          </c:dPt>
          <c:dPt>
            <c:idx val="4"/>
            <c:bubble3D val="0"/>
            <c:explosion val="11"/>
            <c:spPr>
              <a:solidFill>
                <a:srgbClr val="FF999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DC5-433F-947E-90F81AC7EBA8}"/>
              </c:ext>
            </c:extLst>
          </c:dPt>
          <c:dPt>
            <c:idx val="5"/>
            <c:bubble3D val="0"/>
            <c:explosion val="12"/>
            <c:spPr>
              <a:solidFill>
                <a:srgbClr val="FF99C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8DC5-433F-947E-90F81AC7EBA8}"/>
              </c:ext>
            </c:extLst>
          </c:dPt>
          <c:cat>
            <c:strRef>
              <c:f>Sheet1!$A$2:$A$7</c:f>
              <c:strCache>
                <c:ptCount val="6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  <c:pt idx="4">
                  <c:v>5분기</c:v>
                </c:pt>
                <c:pt idx="5">
                  <c:v>6분기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17</c:v>
                </c:pt>
                <c:pt idx="1">
                  <c:v>17</c:v>
                </c:pt>
                <c:pt idx="2">
                  <c:v>17</c:v>
                </c:pt>
                <c:pt idx="3">
                  <c:v>17</c:v>
                </c:pt>
                <c:pt idx="4">
                  <c:v>17</c:v>
                </c:pt>
                <c:pt idx="5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C5-433F-947E-90F81AC7EB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6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6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40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81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52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44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01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7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73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DCD05-5649-4EF0-93CB-32420155E3C9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84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2635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85755" y="2759826"/>
            <a:ext cx="3723520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3200" b="1" err="1">
                <a:ea typeface="맑은 고딕"/>
              </a:rPr>
              <a:t>충남충북DX</a:t>
            </a:r>
            <a:r>
              <a:rPr lang="en-US" altLang="ko-KR" sz="3200" b="1">
                <a:ea typeface="맑은 고딕"/>
              </a:rPr>
              <a:t> 1반 1조</a:t>
            </a:r>
            <a:endParaRPr lang="en-US" altLang="ko-KR" sz="3200" b="1">
              <a:ea typeface="맑은 고딕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45039" y="3750204"/>
            <a:ext cx="303801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 b="1" err="1">
                <a:solidFill>
                  <a:schemeClr val="bg1">
                    <a:lumMod val="50000"/>
                  </a:schemeClr>
                </a:solidFill>
                <a:ea typeface="맑은 고딕"/>
                <a:cs typeface="Calibri"/>
              </a:rPr>
              <a:t>전동준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  <a:ea typeface="맑은 고딕"/>
                <a:cs typeface="Calibri"/>
              </a:rPr>
              <a:t> </a:t>
            </a:r>
            <a:r>
              <a:rPr lang="en-US" altLang="ko-KR" sz="1400" b="1" err="1">
                <a:solidFill>
                  <a:schemeClr val="bg1">
                    <a:lumMod val="50000"/>
                  </a:schemeClr>
                </a:solidFill>
                <a:ea typeface="맑은 고딕"/>
                <a:cs typeface="Calibri"/>
              </a:rPr>
              <a:t>김창건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  <a:ea typeface="맑은 고딕"/>
                <a:cs typeface="Calibri"/>
              </a:rPr>
              <a:t> </a:t>
            </a:r>
            <a:r>
              <a:rPr lang="en-US" altLang="ko-KR" sz="1400" b="1" err="1">
                <a:solidFill>
                  <a:schemeClr val="bg1">
                    <a:lumMod val="50000"/>
                  </a:schemeClr>
                </a:solidFill>
                <a:ea typeface="맑은 고딕"/>
                <a:cs typeface="Calibri"/>
              </a:rPr>
              <a:t>안유균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  <a:ea typeface="맑은 고딕"/>
                <a:cs typeface="Calibri"/>
              </a:rPr>
              <a:t> </a:t>
            </a:r>
            <a:r>
              <a:rPr lang="en-US" altLang="ko-KR" sz="1400" b="1" err="1">
                <a:solidFill>
                  <a:schemeClr val="bg1">
                    <a:lumMod val="50000"/>
                  </a:schemeClr>
                </a:solidFill>
                <a:ea typeface="맑은 고딕"/>
                <a:cs typeface="Calibri"/>
              </a:rPr>
              <a:t>오지수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  <a:ea typeface="맑은 고딕"/>
                <a:cs typeface="Calibri"/>
              </a:rPr>
              <a:t> </a:t>
            </a:r>
            <a:r>
              <a:rPr lang="en-US" altLang="ko-KR" sz="1400" b="1" err="1">
                <a:solidFill>
                  <a:schemeClr val="bg1">
                    <a:lumMod val="50000"/>
                  </a:schemeClr>
                </a:solidFill>
                <a:ea typeface="맑은 고딕"/>
                <a:cs typeface="Calibri"/>
              </a:rPr>
              <a:t>박윤지</a:t>
            </a:r>
            <a:endParaRPr lang="en-US" altLang="ko-KR" sz="1400" b="1">
              <a:solidFill>
                <a:schemeClr val="bg1">
                  <a:lumMod val="50000"/>
                </a:schemeClr>
              </a:solidFill>
              <a:ea typeface="맑은 고딕"/>
              <a:cs typeface="Calibri"/>
            </a:endParaRPr>
          </a:p>
          <a:p>
            <a:endParaRPr lang="en-US" altLang="ko-KR" sz="1400" b="1">
              <a:solidFill>
                <a:schemeClr val="bg1">
                  <a:lumMod val="50000"/>
                </a:schemeClr>
              </a:solidFill>
              <a:ea typeface="맑은 고딕"/>
              <a:cs typeface="Calibri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">
            <a:extLst>
              <a:ext uri="{FF2B5EF4-FFF2-40B4-BE49-F238E27FC236}">
                <a16:creationId xmlns:a16="http://schemas.microsoft.com/office/drawing/2014/main" id="{D4BAD9EA-1F51-4F01-A339-9EF43E42535A}"/>
              </a:ext>
            </a:extLst>
          </p:cNvPr>
          <p:cNvSpPr txBox="1"/>
          <p:nvPr/>
        </p:nvSpPr>
        <p:spPr>
          <a:xfrm>
            <a:off x="1987863" y="2384328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f-ZA" b="0">
                <a:solidFill>
                  <a:srgbClr val="009591"/>
                </a:solidFill>
                <a:latin typeface="NotoKR"/>
                <a:ea typeface="NotoKR"/>
                <a:cs typeface="NotoKR"/>
              </a:rPr>
              <a:t>KT</a:t>
            </a:r>
            <a:r>
              <a:rPr lang="af-ZA" b="0">
                <a:solidFill>
                  <a:srgbClr val="212121"/>
                </a:solidFill>
                <a:latin typeface="NotoKR"/>
                <a:ea typeface="NotoKR"/>
                <a:cs typeface="NotoKR"/>
              </a:rPr>
              <a:t> AI</a:t>
            </a:r>
            <a:r>
              <a:rPr lang="af-ZA" b="0">
                <a:solidFill>
                  <a:srgbClr val="009591"/>
                </a:solidFill>
                <a:latin typeface="NotoKR"/>
                <a:ea typeface="NotoKR"/>
                <a:cs typeface="NotoKR"/>
              </a:rPr>
              <a:t>VLE School</a:t>
            </a:r>
            <a:endParaRPr lang="en-US" altLang="ko-KR">
              <a:solidFill>
                <a:srgbClr val="009591"/>
              </a:solidFill>
              <a:latin typeface="NotoK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3EC11-2691-4002-81EA-A36CA97E6F36}"/>
              </a:ext>
            </a:extLst>
          </p:cNvPr>
          <p:cNvSpPr txBox="1"/>
          <p:nvPr/>
        </p:nvSpPr>
        <p:spPr>
          <a:xfrm>
            <a:off x="3200400" y="36896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ko-KR">
              <a:ea typeface="맑은 고딕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D74947-CDBC-4853-A255-2A6AD98F1758}"/>
              </a:ext>
            </a:extLst>
          </p:cNvPr>
          <p:cNvSpPr txBox="1"/>
          <p:nvPr/>
        </p:nvSpPr>
        <p:spPr>
          <a:xfrm>
            <a:off x="2386515" y="3395916"/>
            <a:ext cx="152157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 b="1" err="1">
                <a:solidFill>
                  <a:schemeClr val="bg1">
                    <a:lumMod val="50000"/>
                  </a:schemeClr>
                </a:solidFill>
                <a:ea typeface="맑은 고딕"/>
                <a:cs typeface="Calibri"/>
              </a:rPr>
              <a:t>소매점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  <a:ea typeface="맑은 고딕"/>
                <a:cs typeface="Calibri"/>
              </a:rPr>
              <a:t> </a:t>
            </a:r>
            <a:r>
              <a:rPr lang="en-US" altLang="ko-KR" sz="1400" b="1" err="1">
                <a:solidFill>
                  <a:schemeClr val="bg1">
                    <a:lumMod val="50000"/>
                  </a:schemeClr>
                </a:solidFill>
                <a:ea typeface="맑은 고딕"/>
                <a:cs typeface="Calibri"/>
              </a:rPr>
              <a:t>판매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  <a:ea typeface="맑은 고딕"/>
                <a:cs typeface="Calibri"/>
              </a:rPr>
              <a:t> </a:t>
            </a:r>
            <a:r>
              <a:rPr lang="en-US" altLang="ko-KR" sz="1400" b="1" err="1">
                <a:solidFill>
                  <a:schemeClr val="bg1">
                    <a:lumMod val="50000"/>
                  </a:schemeClr>
                </a:solidFill>
                <a:ea typeface="맑은 고딕"/>
                <a:cs typeface="Calibri"/>
              </a:rPr>
              <a:t>현황</a:t>
            </a:r>
          </a:p>
          <a:p>
            <a:endParaRPr lang="en-US" altLang="ko-KR" sz="1400" b="1">
              <a:solidFill>
                <a:schemeClr val="bg1">
                  <a:lumMod val="50000"/>
                </a:schemeClr>
              </a:solidFill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2477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2502608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800" b="1" err="1">
                <a:ea typeface="맑은 고딕"/>
                <a:cs typeface="Calibri"/>
              </a:rPr>
              <a:t>등급</a:t>
            </a:r>
            <a:r>
              <a:rPr lang="en-US" altLang="ko-KR" sz="2800" b="1">
                <a:ea typeface="맑은 고딕"/>
                <a:cs typeface="Calibri"/>
              </a:rPr>
              <a:t> </a:t>
            </a:r>
            <a:r>
              <a:rPr lang="en-US" altLang="ko-KR" sz="2800" b="1" err="1">
                <a:ea typeface="맑은 고딕"/>
                <a:cs typeface="Calibri"/>
              </a:rPr>
              <a:t>구분</a:t>
            </a:r>
            <a:r>
              <a:rPr lang="en-US" altLang="ko-KR" sz="2800" b="1">
                <a:ea typeface="맑은 고딕"/>
                <a:cs typeface="Calibri"/>
              </a:rPr>
              <a:t> </a:t>
            </a:r>
            <a:r>
              <a:rPr lang="en-US" altLang="ko-KR" sz="2800" b="1" err="1">
                <a:ea typeface="맑은 고딕"/>
                <a:cs typeface="Calibri"/>
              </a:rPr>
              <a:t>기준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9617" y="2069905"/>
            <a:ext cx="2747868" cy="212365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200" b="1">
                <a:ea typeface="맑은 고딕"/>
                <a:cs typeface="Calibri"/>
              </a:rPr>
              <a:t>등급 분류 기준</a:t>
            </a:r>
            <a:endParaRPr lang="ko-KR"/>
          </a:p>
          <a:p>
            <a:endParaRPr lang="ko-KR" altLang="en-US" sz="1200" b="1">
              <a:ea typeface="맑은 고딕"/>
              <a:cs typeface="Calibri"/>
            </a:endParaRPr>
          </a:p>
          <a:p>
            <a:r>
              <a:rPr lang="ko-KR" altLang="en-US" sz="1200" b="1">
                <a:ea typeface="맑은 고딕"/>
                <a:cs typeface="Calibri"/>
              </a:rPr>
              <a:t>-  사용 총액, 구매 횟수, 방문 횟수 기준</a:t>
            </a:r>
          </a:p>
          <a:p>
            <a:r>
              <a:rPr lang="ko-KR" altLang="en-US" sz="1200" b="1">
                <a:ea typeface="맑은 고딕"/>
                <a:cs typeface="Calibri"/>
              </a:rPr>
              <a:t>-   25%, 50%, 75%로 나눔</a:t>
            </a:r>
          </a:p>
          <a:p>
            <a:r>
              <a:rPr lang="ko-KR" altLang="en-US" sz="1200" b="1">
                <a:ea typeface="맑은 고딕"/>
                <a:cs typeface="Calibri"/>
              </a:rPr>
              <a:t>-   항목별 점수 1~4 획득</a:t>
            </a:r>
          </a:p>
          <a:p>
            <a:endParaRPr lang="ko-KR" altLang="en-US" sz="1200" b="1">
              <a:ea typeface="맑은 고딕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ko-KR" sz="1200" b="1">
                <a:ea typeface="+mn-lt"/>
                <a:cs typeface="+mn-lt"/>
              </a:rPr>
              <a:t>12점 : </a:t>
            </a:r>
            <a:r>
              <a:rPr lang="ko-KR" sz="1200" b="1" err="1">
                <a:ea typeface="+mn-lt"/>
                <a:cs typeface="+mn-lt"/>
              </a:rPr>
              <a:t>S</a:t>
            </a:r>
            <a:r>
              <a:rPr lang="ko-KR" sz="1200" b="1">
                <a:ea typeface="+mn-lt"/>
                <a:cs typeface="+mn-lt"/>
              </a:rPr>
              <a:t>+</a:t>
            </a:r>
            <a:endParaRPr lang="ko-KR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sz="1200" b="1">
                <a:ea typeface="+mn-lt"/>
                <a:cs typeface="+mn-lt"/>
              </a:rPr>
              <a:t>~ 10점 : </a:t>
            </a:r>
            <a:r>
              <a:rPr lang="ko-KR" sz="1200" b="1" err="1">
                <a:ea typeface="+mn-lt"/>
                <a:cs typeface="+mn-lt"/>
              </a:rPr>
              <a:t>S</a:t>
            </a:r>
            <a:endParaRPr lang="ko-KR" b="1" err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sz="1200" b="1">
                <a:ea typeface="+mn-lt"/>
                <a:cs typeface="+mn-lt"/>
              </a:rPr>
              <a:t>~ 6점 : </a:t>
            </a:r>
            <a:r>
              <a:rPr lang="ko-KR" sz="1200" b="1" err="1">
                <a:ea typeface="+mn-lt"/>
                <a:cs typeface="+mn-lt"/>
              </a:rPr>
              <a:t>A</a:t>
            </a:r>
            <a:endParaRPr lang="ko-KR" b="1" err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ko-KR" sz="1200" b="1">
                <a:ea typeface="+mn-lt"/>
                <a:cs typeface="+mn-lt"/>
              </a:rPr>
              <a:t>~ 3점 : </a:t>
            </a:r>
            <a:r>
              <a:rPr lang="ko-KR" sz="1200" b="1" err="1">
                <a:ea typeface="+mn-lt"/>
                <a:cs typeface="+mn-lt"/>
              </a:rPr>
              <a:t>B</a:t>
            </a:r>
            <a:endParaRPr lang="ko-KR" b="1" err="1">
              <a:ea typeface="+mn-lt"/>
              <a:cs typeface="+mn-lt"/>
            </a:endParaRPr>
          </a:p>
          <a:p>
            <a:endParaRPr lang="ko-KR" altLang="en-US" sz="1200" b="1">
              <a:ea typeface="맑은 고딕"/>
              <a:cs typeface="Calibri"/>
            </a:endParaRPr>
          </a:p>
        </p:txBody>
      </p:sp>
      <p:pic>
        <p:nvPicPr>
          <p:cNvPr id="2" name="그림 12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CE39C17C-ACF4-41CE-8073-F427A0200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888" y="1055366"/>
            <a:ext cx="2706030" cy="1587755"/>
          </a:xfrm>
          <a:prstGeom prst="rect">
            <a:avLst/>
          </a:prstGeom>
        </p:spPr>
      </p:pic>
      <p:sp>
        <p:nvSpPr>
          <p:cNvPr id="14" name="설명선: 굽은 선 13">
            <a:extLst>
              <a:ext uri="{FF2B5EF4-FFF2-40B4-BE49-F238E27FC236}">
                <a16:creationId xmlns:a16="http://schemas.microsoft.com/office/drawing/2014/main" id="{D0A8B101-DB22-4858-A378-AB3628887827}"/>
              </a:ext>
            </a:extLst>
          </p:cNvPr>
          <p:cNvSpPr/>
          <p:nvPr/>
        </p:nvSpPr>
        <p:spPr>
          <a:xfrm>
            <a:off x="5298456" y="1053892"/>
            <a:ext cx="2787804" cy="1505414"/>
          </a:xfrm>
          <a:prstGeom prst="border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5">
            <a:extLst>
              <a:ext uri="{FF2B5EF4-FFF2-40B4-BE49-F238E27FC236}">
                <a16:creationId xmlns:a16="http://schemas.microsoft.com/office/drawing/2014/main" id="{E8A7744D-2DA6-4B6D-8506-08923989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22" y="4233706"/>
            <a:ext cx="3449446" cy="1559394"/>
          </a:xfrm>
          <a:prstGeom prst="rect">
            <a:avLst/>
          </a:prstGeom>
        </p:spPr>
      </p:pic>
      <p:pic>
        <p:nvPicPr>
          <p:cNvPr id="16" name="그림 16" descr="테이블이(가) 표시된 사진&#10;&#10;자동 생성된 설명">
            <a:extLst>
              <a:ext uri="{FF2B5EF4-FFF2-40B4-BE49-F238E27FC236}">
                <a16:creationId xmlns:a16="http://schemas.microsoft.com/office/drawing/2014/main" id="{A235EAA6-F6AE-43BF-AC20-BFCA73A75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571" y="3527742"/>
            <a:ext cx="3849029" cy="2190737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9E3A72E-E015-4894-A27D-95BB0EB3353D}"/>
              </a:ext>
            </a:extLst>
          </p:cNvPr>
          <p:cNvSpPr/>
          <p:nvPr/>
        </p:nvSpPr>
        <p:spPr>
          <a:xfrm>
            <a:off x="404696" y="1807891"/>
            <a:ext cx="3559096" cy="43861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153E6CB-86CD-44C6-A98F-6DFE47432A1C}"/>
              </a:ext>
            </a:extLst>
          </p:cNvPr>
          <p:cNvSpPr/>
          <p:nvPr/>
        </p:nvSpPr>
        <p:spPr>
          <a:xfrm>
            <a:off x="4121127" y="4237918"/>
            <a:ext cx="511097" cy="771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7A31C3F-A485-46AE-8399-AC0D36E95CD5}"/>
              </a:ext>
            </a:extLst>
          </p:cNvPr>
          <p:cNvSpPr/>
          <p:nvPr/>
        </p:nvSpPr>
        <p:spPr>
          <a:xfrm>
            <a:off x="4686300" y="3431788"/>
            <a:ext cx="4005145" cy="24068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794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0047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4184159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800" b="1">
                <a:ea typeface="맑은 고딕"/>
                <a:cs typeface="Calibri"/>
              </a:rPr>
              <a:t> </a:t>
            </a:r>
            <a:r>
              <a:rPr lang="en-US" altLang="ko-KR" sz="2800" b="1" err="1">
                <a:ea typeface="맑은 고딕"/>
                <a:cs typeface="Calibri"/>
              </a:rPr>
              <a:t>등급</a:t>
            </a:r>
            <a:r>
              <a:rPr lang="en-US" altLang="ko-KR" sz="2800" b="1">
                <a:ea typeface="맑은 고딕"/>
                <a:cs typeface="Calibri"/>
              </a:rPr>
              <a:t> 별 </a:t>
            </a:r>
            <a:r>
              <a:rPr lang="en-US" altLang="ko-KR" sz="2800" b="1" err="1">
                <a:ea typeface="맑은 고딕"/>
                <a:cs typeface="Calibri"/>
              </a:rPr>
              <a:t>구매력</a:t>
            </a:r>
            <a:r>
              <a:rPr lang="en-US" altLang="ko-KR" sz="2800" b="1">
                <a:ea typeface="맑은 고딕"/>
                <a:cs typeface="Calibri"/>
              </a:rPr>
              <a:t> </a:t>
            </a:r>
            <a:r>
              <a:rPr lang="en-US" altLang="ko-KR" sz="2800" b="1" err="1">
                <a:ea typeface="맑은 고딕"/>
                <a:cs typeface="Calibri"/>
              </a:rPr>
              <a:t>차이</a:t>
            </a:r>
            <a:r>
              <a:rPr lang="en-US" altLang="ko-KR" sz="2800" b="1">
                <a:ea typeface="맑은 고딕"/>
                <a:cs typeface="Calibri"/>
              </a:rPr>
              <a:t> </a:t>
            </a:r>
            <a:r>
              <a:rPr lang="en-US" altLang="ko-KR" sz="2800" b="1" err="1">
                <a:ea typeface="맑은 고딕"/>
                <a:cs typeface="Calibri"/>
              </a:rPr>
              <a:t>비교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77850" y="5331636"/>
            <a:ext cx="1710725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r"/>
            <a:r>
              <a:rPr lang="ko-KR" altLang="en-US" sz="1200" b="1">
                <a:ea typeface="맑은 고딕"/>
                <a:cs typeface="Calibri"/>
              </a:rPr>
              <a:t>등급 별 구매 수량 차이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42594" y="1151177"/>
            <a:ext cx="8100041" cy="52494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3">
            <a:extLst>
              <a:ext uri="{FF2B5EF4-FFF2-40B4-BE49-F238E27FC236}">
                <a16:creationId xmlns:a16="http://schemas.microsoft.com/office/drawing/2014/main" id="{16E177AC-BD21-4A84-80A9-DCCEEB953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63" y="3196661"/>
            <a:ext cx="2771077" cy="1784241"/>
          </a:xfrm>
          <a:prstGeom prst="rect">
            <a:avLst/>
          </a:prstGeom>
        </p:spPr>
      </p:pic>
      <p:pic>
        <p:nvPicPr>
          <p:cNvPr id="14" name="그림 14">
            <a:extLst>
              <a:ext uri="{FF2B5EF4-FFF2-40B4-BE49-F238E27FC236}">
                <a16:creationId xmlns:a16="http://schemas.microsoft.com/office/drawing/2014/main" id="{B5794127-9D40-4288-A99E-8D277C77E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327" y="1187545"/>
            <a:ext cx="2687444" cy="17601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602DECB-E351-4F63-81D6-60E331F02B4C}"/>
              </a:ext>
            </a:extLst>
          </p:cNvPr>
          <p:cNvSpPr txBox="1"/>
          <p:nvPr/>
        </p:nvSpPr>
        <p:spPr>
          <a:xfrm>
            <a:off x="4010212" y="5331636"/>
            <a:ext cx="1675460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r"/>
            <a:r>
              <a:rPr lang="ko-KR" sz="1200" b="1">
                <a:ea typeface="맑은 고딕"/>
              </a:rPr>
              <a:t>등급 별 구매 금액</a:t>
            </a:r>
            <a:r>
              <a:rPr lang="ko-KR" altLang="en-US" sz="1200" b="1">
                <a:ea typeface="맑은 고딕"/>
              </a:rPr>
              <a:t>차이</a:t>
            </a:r>
            <a:endParaRPr lang="ko-KR" altLang="en-US" sz="1200" b="1">
              <a:ea typeface="맑은 고딕"/>
              <a:cs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9F7AEF-4C04-4143-A966-3C2E2F67A07B}"/>
              </a:ext>
            </a:extLst>
          </p:cNvPr>
          <p:cNvSpPr txBox="1"/>
          <p:nvPr/>
        </p:nvSpPr>
        <p:spPr>
          <a:xfrm>
            <a:off x="6521140" y="5331636"/>
            <a:ext cx="1710726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r"/>
            <a:r>
              <a:rPr lang="ko-KR" sz="1200" b="1">
                <a:ea typeface="맑은 고딕"/>
              </a:rPr>
              <a:t>등급 별 </a:t>
            </a:r>
            <a:r>
              <a:rPr lang="ko-KR" altLang="en-US" sz="1200" b="1">
                <a:ea typeface="맑은 고딕"/>
              </a:rPr>
              <a:t>방문 횟수</a:t>
            </a:r>
            <a:r>
              <a:rPr lang="ko-KR" sz="1200" b="1">
                <a:ea typeface="맑은 고딕"/>
              </a:rPr>
              <a:t> 차이</a:t>
            </a:r>
            <a:endParaRPr lang="en-US" sz="1200">
              <a:ea typeface="맑은 고딕"/>
              <a:cs typeface="+mn-lt"/>
            </a:endParaRPr>
          </a:p>
        </p:txBody>
      </p:sp>
      <p:pic>
        <p:nvPicPr>
          <p:cNvPr id="15" name="그림 15">
            <a:extLst>
              <a:ext uri="{FF2B5EF4-FFF2-40B4-BE49-F238E27FC236}">
                <a16:creationId xmlns:a16="http://schemas.microsoft.com/office/drawing/2014/main" id="{124DF399-1DB7-4C57-AEBD-98E179342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840" y="3200193"/>
            <a:ext cx="2761785" cy="1740005"/>
          </a:xfrm>
          <a:prstGeom prst="rect">
            <a:avLst/>
          </a:prstGeom>
        </p:spPr>
      </p:pic>
      <p:pic>
        <p:nvPicPr>
          <p:cNvPr id="3" name="그림 9">
            <a:extLst>
              <a:ext uri="{FF2B5EF4-FFF2-40B4-BE49-F238E27FC236}">
                <a16:creationId xmlns:a16="http://schemas.microsoft.com/office/drawing/2014/main" id="{867533E9-C7F5-4599-868C-E74C673DD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8205" y="1234010"/>
            <a:ext cx="2613103" cy="1667223"/>
          </a:xfrm>
          <a:prstGeom prst="rect">
            <a:avLst/>
          </a:prstGeom>
        </p:spPr>
      </p:pic>
      <p:pic>
        <p:nvPicPr>
          <p:cNvPr id="10" name="그림 15">
            <a:extLst>
              <a:ext uri="{FF2B5EF4-FFF2-40B4-BE49-F238E27FC236}">
                <a16:creationId xmlns:a16="http://schemas.microsoft.com/office/drawing/2014/main" id="{26D3CDAB-1F49-4946-8E95-F3C5B70650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6180" y="3253145"/>
            <a:ext cx="2455128" cy="1661977"/>
          </a:xfrm>
          <a:prstGeom prst="rect">
            <a:avLst/>
          </a:prstGeom>
        </p:spPr>
      </p:pic>
      <p:pic>
        <p:nvPicPr>
          <p:cNvPr id="16" name="그림 18">
            <a:extLst>
              <a:ext uri="{FF2B5EF4-FFF2-40B4-BE49-F238E27FC236}">
                <a16:creationId xmlns:a16="http://schemas.microsoft.com/office/drawing/2014/main" id="{A7D92142-FD5E-4424-BA46-FA96D6018F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693" y="1237196"/>
            <a:ext cx="2771077" cy="178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73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97462" y="401951"/>
            <a:ext cx="366158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800" b="1">
                <a:ea typeface="맑은 고딕"/>
                <a:cs typeface="Calibri"/>
              </a:rPr>
              <a:t>각 </a:t>
            </a:r>
            <a:r>
              <a:rPr lang="en-US" altLang="ko-KR" sz="2800" b="1" err="1">
                <a:ea typeface="맑은 고딕"/>
                <a:cs typeface="Calibri"/>
              </a:rPr>
              <a:t>등급당</a:t>
            </a:r>
            <a:r>
              <a:rPr lang="en-US" altLang="ko-KR" sz="2800" b="1">
                <a:ea typeface="맑은 고딕"/>
                <a:cs typeface="Calibri"/>
              </a:rPr>
              <a:t> </a:t>
            </a:r>
            <a:r>
              <a:rPr lang="en-US" altLang="ko-KR" sz="2800" b="1" err="1">
                <a:ea typeface="맑은 고딕"/>
                <a:cs typeface="Calibri"/>
              </a:rPr>
              <a:t>지역별</a:t>
            </a:r>
            <a:r>
              <a:rPr lang="en-US" altLang="ko-KR" sz="2800" b="1">
                <a:ea typeface="맑은 고딕"/>
                <a:cs typeface="Calibri"/>
              </a:rPr>
              <a:t> </a:t>
            </a:r>
            <a:r>
              <a:rPr lang="en-US" altLang="ko-KR" sz="2800" b="1" err="1">
                <a:ea typeface="맑은 고딕"/>
                <a:cs typeface="Calibri"/>
              </a:rPr>
              <a:t>분포</a:t>
            </a:r>
            <a:endParaRPr lang="en-US" altLang="ko-KR" sz="2800" b="1">
              <a:ea typeface="맑은 고딕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6552" y="1020518"/>
            <a:ext cx="1366080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S+ S A B </a:t>
            </a:r>
            <a:r>
              <a:rPr lang="en-US" altLang="ko-KR" sz="1400" b="1" err="1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순서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3695" y="2984551"/>
            <a:ext cx="2298217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100">
                <a:ea typeface="맑은 고딕"/>
              </a:rPr>
              <a:t>-     주요 지역 : 경기도 / 서울 / 인천</a:t>
            </a:r>
            <a:endParaRPr lang="ko-KR">
              <a:ea typeface="맑은 고딕" panose="020B0503020000020004" pitchFamily="34" charset="-127"/>
              <a:cs typeface="Calibri"/>
            </a:endParaRPr>
          </a:p>
          <a:p>
            <a:endParaRPr lang="ko-KR" altLang="en-US" sz="1100">
              <a:ea typeface="맑은 고딕"/>
              <a:cs typeface="Calibri"/>
            </a:endParaRPr>
          </a:p>
          <a:p>
            <a:r>
              <a:rPr lang="ko-KR" altLang="en-US" sz="1100">
                <a:ea typeface="맑은 고딕"/>
                <a:cs typeface="Calibri"/>
              </a:rPr>
              <a:t>-    </a:t>
            </a:r>
            <a:r>
              <a:rPr lang="ko-KR" altLang="en-US" sz="1100" err="1">
                <a:ea typeface="맑은 고딕"/>
                <a:cs typeface="Calibri"/>
              </a:rPr>
              <a:t>S+가</a:t>
            </a:r>
            <a:r>
              <a:rPr lang="ko-KR" altLang="en-US" sz="1100">
                <a:ea typeface="맑은 고딕"/>
                <a:cs typeface="Calibri"/>
              </a:rPr>
              <a:t> 소비 압도적으로 높아</a:t>
            </a:r>
            <a:endParaRPr lang="ko-KR">
              <a:ea typeface="맑은 고딕"/>
              <a:cs typeface="Calibri"/>
            </a:endParaRPr>
          </a:p>
          <a:p>
            <a:r>
              <a:rPr lang="ko-KR" altLang="en-US" sz="1100">
                <a:ea typeface="맑은 고딕"/>
                <a:cs typeface="Calibri"/>
              </a:rPr>
              <a:t> -&gt; 강원도 추가</a:t>
            </a:r>
            <a:endParaRPr lang="ko-KR">
              <a:cs typeface="Calibri" panose="020F0502020204030204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07373" y="1076835"/>
            <a:ext cx="5683943" cy="52494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12">
            <a:extLst>
              <a:ext uri="{FF2B5EF4-FFF2-40B4-BE49-F238E27FC236}">
                <a16:creationId xmlns:a16="http://schemas.microsoft.com/office/drawing/2014/main" id="{3EAC4865-A7A3-476B-8B87-9CA63736C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644" y="3758250"/>
            <a:ext cx="2743200" cy="2556769"/>
          </a:xfrm>
          <a:prstGeom prst="rect">
            <a:avLst/>
          </a:prstGeom>
        </p:spPr>
      </p:pic>
      <p:pic>
        <p:nvPicPr>
          <p:cNvPr id="13" name="그림 14">
            <a:extLst>
              <a:ext uri="{FF2B5EF4-FFF2-40B4-BE49-F238E27FC236}">
                <a16:creationId xmlns:a16="http://schemas.microsoft.com/office/drawing/2014/main" id="{6A2A0279-13BE-4C8D-9303-CC740CB5F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156" y="3686142"/>
            <a:ext cx="2743200" cy="2645229"/>
          </a:xfrm>
          <a:prstGeom prst="rect">
            <a:avLst/>
          </a:prstGeom>
        </p:spPr>
      </p:pic>
      <p:pic>
        <p:nvPicPr>
          <p:cNvPr id="15" name="그림 15">
            <a:extLst>
              <a:ext uri="{FF2B5EF4-FFF2-40B4-BE49-F238E27FC236}">
                <a16:creationId xmlns:a16="http://schemas.microsoft.com/office/drawing/2014/main" id="{F5B11FD3-202D-4F27-92F2-3C86FDAAF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326" y="1194494"/>
            <a:ext cx="2557348" cy="2498964"/>
          </a:xfrm>
          <a:prstGeom prst="rect">
            <a:avLst/>
          </a:prstGeom>
        </p:spPr>
      </p:pic>
      <p:pic>
        <p:nvPicPr>
          <p:cNvPr id="16" name="그림 16">
            <a:extLst>
              <a:ext uri="{FF2B5EF4-FFF2-40B4-BE49-F238E27FC236}">
                <a16:creationId xmlns:a16="http://schemas.microsoft.com/office/drawing/2014/main" id="{680AAD23-9525-46D4-95FE-508A7BC37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4645" y="1191128"/>
            <a:ext cx="2622394" cy="2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91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2061783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800" b="1" err="1">
                <a:ea typeface="맑은 고딕"/>
                <a:cs typeface="Calibri"/>
              </a:rPr>
              <a:t>데이터</a:t>
            </a:r>
            <a:r>
              <a:rPr lang="en-US" altLang="ko-KR" sz="2800" b="1">
                <a:ea typeface="맑은 고딕"/>
                <a:cs typeface="Calibri"/>
              </a:rPr>
              <a:t> </a:t>
            </a:r>
            <a:r>
              <a:rPr lang="en-US" altLang="ko-KR" sz="2800" b="1" err="1">
                <a:ea typeface="맑은 고딕"/>
                <a:cs typeface="Calibri"/>
              </a:rPr>
              <a:t>요약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78324" y="3856151"/>
            <a:ext cx="184730" cy="3231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r"/>
            <a:endParaRPr lang="ko-KR" altLang="en-US" sz="1500" b="1">
              <a:ea typeface="맑은 고딕"/>
              <a:cs typeface="Calibri"/>
            </a:endParaRPr>
          </a:p>
        </p:txBody>
      </p:sp>
      <p:graphicFrame>
        <p:nvGraphicFramePr>
          <p:cNvPr id="13" name="차트 12"/>
          <p:cNvGraphicFramePr/>
          <p:nvPr>
            <p:extLst>
              <p:ext uri="{D42A27DB-BD31-4B8C-83A1-F6EECF244321}">
                <p14:modId xmlns:p14="http://schemas.microsoft.com/office/powerpoint/2010/main" val="3829928325"/>
              </p:ext>
            </p:extLst>
          </p:nvPr>
        </p:nvGraphicFramePr>
        <p:xfrm>
          <a:off x="2568035" y="2816195"/>
          <a:ext cx="4109155" cy="2487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6" name="직선 연결선 15"/>
          <p:cNvCxnSpPr/>
          <p:nvPr/>
        </p:nvCxnSpPr>
        <p:spPr>
          <a:xfrm flipV="1">
            <a:off x="5263054" y="2774018"/>
            <a:ext cx="223346" cy="235189"/>
          </a:xfrm>
          <a:prstGeom prst="line">
            <a:avLst/>
          </a:prstGeom>
          <a:ln w="9525">
            <a:solidFill>
              <a:srgbClr val="9A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481262" y="2777193"/>
            <a:ext cx="540328" cy="0"/>
          </a:xfrm>
          <a:prstGeom prst="line">
            <a:avLst/>
          </a:prstGeom>
          <a:ln w="9525">
            <a:solidFill>
              <a:srgbClr val="9A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982202" y="2743854"/>
            <a:ext cx="66675" cy="66675"/>
          </a:xfrm>
          <a:prstGeom prst="rect">
            <a:avLst/>
          </a:prstGeom>
          <a:solidFill>
            <a:srgbClr val="9A99FF"/>
          </a:solidFill>
          <a:ln>
            <a:solidFill>
              <a:srgbClr val="9A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 flipH="1" flipV="1">
            <a:off x="3622723" y="2774018"/>
            <a:ext cx="248492" cy="235189"/>
          </a:xfrm>
          <a:prstGeom prst="line">
            <a:avLst/>
          </a:prstGeom>
          <a:ln w="9525">
            <a:solidFill>
              <a:srgbClr val="FF99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082395" y="2774018"/>
            <a:ext cx="540328" cy="0"/>
          </a:xfrm>
          <a:prstGeom prst="line">
            <a:avLst/>
          </a:prstGeom>
          <a:ln w="9525">
            <a:solidFill>
              <a:srgbClr val="FF99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045023" y="2740679"/>
            <a:ext cx="66675" cy="66675"/>
          </a:xfrm>
          <a:prstGeom prst="rect">
            <a:avLst/>
          </a:prstGeom>
          <a:solidFill>
            <a:srgbClr val="FF99CB"/>
          </a:solidFill>
          <a:ln>
            <a:solidFill>
              <a:srgbClr val="FF99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2795785" y="4064000"/>
            <a:ext cx="565150" cy="0"/>
          </a:xfrm>
          <a:prstGeom prst="line">
            <a:avLst/>
          </a:prstGeom>
          <a:ln w="9525">
            <a:solidFill>
              <a:srgbClr val="FF9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782374" y="4064000"/>
            <a:ext cx="565150" cy="0"/>
          </a:xfrm>
          <a:prstGeom prst="line">
            <a:avLst/>
          </a:prstGeom>
          <a:ln w="9525">
            <a:solidFill>
              <a:srgbClr val="CCFF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2764578" y="4030662"/>
            <a:ext cx="66675" cy="66675"/>
          </a:xfrm>
          <a:prstGeom prst="rect">
            <a:avLst/>
          </a:prstGeom>
          <a:solidFill>
            <a:srgbClr val="FF999A"/>
          </a:solidFill>
          <a:ln>
            <a:solidFill>
              <a:srgbClr val="FF99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323385" y="4030661"/>
            <a:ext cx="66675" cy="66675"/>
          </a:xfrm>
          <a:prstGeom prst="rect">
            <a:avLst/>
          </a:prstGeom>
          <a:solidFill>
            <a:srgbClr val="CCFF9A"/>
          </a:solidFill>
          <a:ln>
            <a:solidFill>
              <a:srgbClr val="CCFF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3629023" y="5010385"/>
            <a:ext cx="223346" cy="235189"/>
          </a:xfrm>
          <a:prstGeom prst="line">
            <a:avLst/>
          </a:prstGeom>
          <a:ln w="9525">
            <a:solidFill>
              <a:srgbClr val="FFCC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 flipV="1">
            <a:off x="5240829" y="5030228"/>
            <a:ext cx="248492" cy="235189"/>
          </a:xfrm>
          <a:prstGeom prst="line">
            <a:avLst/>
          </a:prstGeom>
          <a:ln w="9525">
            <a:solidFill>
              <a:srgbClr val="FE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481262" y="5261452"/>
            <a:ext cx="540328" cy="0"/>
          </a:xfrm>
          <a:prstGeom prst="line">
            <a:avLst/>
          </a:prstGeom>
          <a:ln w="9525">
            <a:solidFill>
              <a:srgbClr val="FE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982202" y="5228113"/>
            <a:ext cx="66675" cy="66675"/>
          </a:xfrm>
          <a:prstGeom prst="rect">
            <a:avLst/>
          </a:prstGeom>
          <a:solidFill>
            <a:srgbClr val="FEFF99"/>
          </a:solidFill>
          <a:ln>
            <a:solidFill>
              <a:srgbClr val="FE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3091920" y="5248749"/>
            <a:ext cx="540328" cy="0"/>
          </a:xfrm>
          <a:prstGeom prst="line">
            <a:avLst/>
          </a:prstGeom>
          <a:ln w="9525">
            <a:solidFill>
              <a:srgbClr val="FFCC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054548" y="5215410"/>
            <a:ext cx="66675" cy="66675"/>
          </a:xfrm>
          <a:prstGeom prst="rect">
            <a:avLst/>
          </a:prstGeom>
          <a:solidFill>
            <a:srgbClr val="FFCC9A"/>
          </a:solidFill>
          <a:ln>
            <a:solidFill>
              <a:srgbClr val="FFCC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59693" y="2502906"/>
            <a:ext cx="1332416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200" b="1">
                <a:ea typeface="맑은 고딕"/>
              </a:rPr>
              <a:t>남녀별 판매 현황</a:t>
            </a:r>
            <a:endParaRPr lang="ko-KR" altLang="en-US" sz="1200" b="1">
              <a:ea typeface="맑은 고딕"/>
              <a:cs typeface="Calibri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9693" y="2820233"/>
            <a:ext cx="1274708" cy="2308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900" b="1">
                <a:solidFill>
                  <a:schemeClr val="accent1">
                    <a:lumMod val="75000"/>
                  </a:schemeClr>
                </a:solidFill>
                <a:ea typeface="맑은 고딕"/>
                <a:cs typeface="Calibri"/>
              </a:rPr>
              <a:t>여성의 비율이 압도적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59693" y="3746673"/>
            <a:ext cx="835485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200" b="1">
                <a:ea typeface="맑은 고딕"/>
                <a:cs typeface="Calibri"/>
              </a:rPr>
              <a:t>지역 분포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9693" y="4064000"/>
            <a:ext cx="150233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900" b="1">
                <a:solidFill>
                  <a:schemeClr val="accent1">
                    <a:lumMod val="75000"/>
                  </a:schemeClr>
                </a:solidFill>
                <a:ea typeface="맑은 고딕"/>
                <a:cs typeface="Calibri"/>
              </a:rPr>
              <a:t>서울, 경기, 인천 수도권의 </a:t>
            </a:r>
          </a:p>
          <a:p>
            <a:r>
              <a:rPr lang="ko-KR" altLang="en-US" sz="900" b="1">
                <a:solidFill>
                  <a:schemeClr val="accent1">
                    <a:lumMod val="75000"/>
                  </a:schemeClr>
                </a:solidFill>
                <a:ea typeface="맑은 고딕"/>
                <a:cs typeface="Calibri"/>
              </a:rPr>
              <a:t>판매액이 높음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59693" y="4975072"/>
            <a:ext cx="1143262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200" b="1">
                <a:ea typeface="맑은 고딕"/>
                <a:cs typeface="Calibri"/>
              </a:rPr>
              <a:t>고객의 충성도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9693" y="5292399"/>
            <a:ext cx="1813317" cy="2308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900" b="1">
                <a:solidFill>
                  <a:schemeClr val="accent1">
                    <a:lumMod val="75000"/>
                  </a:schemeClr>
                </a:solidFill>
                <a:ea typeface="맑은 고딕"/>
              </a:rPr>
              <a:t>방문하는 고객이 정해져 있는 편 </a:t>
            </a:r>
            <a:endParaRPr lang="ko-KR" altLang="en-US" sz="900" b="1">
              <a:solidFill>
                <a:schemeClr val="accent1">
                  <a:lumMod val="75000"/>
                </a:schemeClr>
              </a:solidFill>
              <a:ea typeface="맑은 고딕"/>
              <a:cs typeface="Calibri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43658" y="2502906"/>
            <a:ext cx="1332416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200" b="1">
                <a:ea typeface="맑은 고딕"/>
              </a:rPr>
              <a:t>고객 연령대 분석</a:t>
            </a:r>
            <a:endParaRPr lang="ko-KR" altLang="en-US" sz="1200" b="1">
              <a:ea typeface="맑은 고딕"/>
              <a:cs typeface="Calibri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43658" y="2820233"/>
            <a:ext cx="178606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900" b="1">
                <a:solidFill>
                  <a:schemeClr val="accent1">
                    <a:lumMod val="75000"/>
                  </a:schemeClr>
                </a:solidFill>
                <a:ea typeface="맑은 고딕"/>
                <a:cs typeface="Calibri"/>
              </a:rPr>
              <a:t>주로 40 ~ 50대 이용자들이 많음</a:t>
            </a:r>
          </a:p>
          <a:p>
            <a:r>
              <a:rPr lang="ko-KR" altLang="en-US" sz="900" b="1">
                <a:solidFill>
                  <a:schemeClr val="accent1">
                    <a:lumMod val="75000"/>
                  </a:schemeClr>
                </a:solidFill>
                <a:ea typeface="맑은 고딕"/>
                <a:cs typeface="Calibri"/>
              </a:rPr>
              <a:t> 20~30대 비중은 저조한 편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443658" y="3746673"/>
            <a:ext cx="1486304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200" b="1">
                <a:ea typeface="맑은 고딕"/>
                <a:cs typeface="Calibri"/>
              </a:rPr>
              <a:t>품목별 판매량 비중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443658" y="4064000"/>
            <a:ext cx="201850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900" b="1">
                <a:solidFill>
                  <a:schemeClr val="accent1">
                    <a:lumMod val="75000"/>
                  </a:schemeClr>
                </a:solidFill>
                <a:ea typeface="맑은 고딕"/>
              </a:rPr>
              <a:t>우유, 사과, 딸기, 두부 등 </a:t>
            </a:r>
          </a:p>
          <a:p>
            <a:r>
              <a:rPr lang="ko-KR" altLang="en-US" sz="900" b="1">
                <a:solidFill>
                  <a:schemeClr val="accent1">
                    <a:lumMod val="75000"/>
                  </a:schemeClr>
                </a:solidFill>
                <a:ea typeface="맑은 고딕"/>
              </a:rPr>
              <a:t>채소류와 신선제품의 판매액이 높음 </a:t>
            </a:r>
            <a:endParaRPr lang="ko-KR" altLang="en-US" sz="900" b="1">
              <a:solidFill>
                <a:schemeClr val="accent1">
                  <a:lumMod val="75000"/>
                </a:schemeClr>
              </a:solidFill>
              <a:ea typeface="맑은 고딕"/>
              <a:cs typeface="Calibri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43658" y="4975072"/>
            <a:ext cx="1486304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200" b="1">
                <a:ea typeface="맑은 고딕"/>
                <a:cs typeface="Calibri" panose="020F0502020204030204"/>
              </a:rPr>
              <a:t>등급별 구매력 비교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43658" y="5292399"/>
            <a:ext cx="201850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900" b="1">
                <a:solidFill>
                  <a:schemeClr val="accent1">
                    <a:lumMod val="75000"/>
                  </a:schemeClr>
                </a:solidFill>
                <a:ea typeface="맑은 고딕"/>
                <a:cs typeface="Calibri"/>
              </a:rPr>
              <a:t>산출한 고객 등급의 의존도가 </a:t>
            </a:r>
            <a:r>
              <a:rPr lang="ko-KR" altLang="en-US" sz="900" b="1" err="1">
                <a:solidFill>
                  <a:schemeClr val="accent1">
                    <a:lumMod val="75000"/>
                  </a:schemeClr>
                </a:solidFill>
                <a:ea typeface="맑은 고딕"/>
                <a:cs typeface="Calibri"/>
              </a:rPr>
              <a:t>높은편</a:t>
            </a:r>
          </a:p>
          <a:p>
            <a:r>
              <a:rPr lang="ko-KR" altLang="en-US" sz="900" b="1">
                <a:solidFill>
                  <a:schemeClr val="accent1">
                    <a:lumMod val="75000"/>
                  </a:schemeClr>
                </a:solidFill>
                <a:ea typeface="맑은 고딕"/>
                <a:cs typeface="Calibri"/>
              </a:rPr>
              <a:t>(특히 </a:t>
            </a:r>
            <a:r>
              <a:rPr lang="ko-KR" altLang="en-US" sz="900" b="1" err="1">
                <a:solidFill>
                  <a:schemeClr val="accent1">
                    <a:lumMod val="75000"/>
                  </a:schemeClr>
                </a:solidFill>
                <a:ea typeface="맑은 고딕"/>
                <a:cs typeface="Calibri"/>
              </a:rPr>
              <a:t>s+등급</a:t>
            </a:r>
            <a:r>
              <a:rPr lang="ko-KR" altLang="en-US" sz="900" b="1">
                <a:solidFill>
                  <a:schemeClr val="accent1">
                    <a:lumMod val="75000"/>
                  </a:schemeClr>
                </a:solidFill>
                <a:ea typeface="맑은 고딕"/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5698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3220753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800" b="1" err="1">
                <a:ea typeface="맑은 고딕"/>
                <a:cs typeface="Calibri"/>
              </a:rPr>
              <a:t>데이터</a:t>
            </a:r>
            <a:r>
              <a:rPr lang="en-US" altLang="ko-KR" sz="2800" b="1">
                <a:ea typeface="맑은 고딕"/>
                <a:cs typeface="Calibri"/>
              </a:rPr>
              <a:t> </a:t>
            </a:r>
            <a:r>
              <a:rPr lang="en-US" altLang="ko-KR" sz="2800" b="1" err="1">
                <a:ea typeface="맑은 고딕"/>
                <a:cs typeface="Calibri"/>
              </a:rPr>
              <a:t>기반</a:t>
            </a:r>
            <a:r>
              <a:rPr lang="en-US" altLang="ko-KR" sz="2800" b="1">
                <a:ea typeface="맑은 고딕"/>
                <a:cs typeface="Calibri"/>
              </a:rPr>
              <a:t> </a:t>
            </a:r>
            <a:r>
              <a:rPr lang="en-US" altLang="ko-KR" sz="2800" b="1" err="1">
                <a:ea typeface="맑은 고딕"/>
                <a:cs typeface="Calibri"/>
              </a:rPr>
              <a:t>솔루션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088555" y="2917125"/>
            <a:ext cx="0" cy="25185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10345" y="2917125"/>
            <a:ext cx="0" cy="25185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4008789" y="2874948"/>
            <a:ext cx="688533" cy="69696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714934" y="2917125"/>
            <a:ext cx="612614" cy="61261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32951" y="3841988"/>
            <a:ext cx="1268296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000" b="1">
                <a:ea typeface="맑은 고딕"/>
                <a:cs typeface="Calibri"/>
              </a:rPr>
              <a:t>최우선 고객층 설정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88482" y="3884166"/>
            <a:ext cx="1140056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000" b="1">
                <a:ea typeface="맑은 고딕"/>
                <a:cs typeface="Calibri"/>
              </a:rPr>
              <a:t>마케팅 비용 절감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14671" y="3887475"/>
            <a:ext cx="1140056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000" b="1" err="1">
                <a:ea typeface="맑은 고딕"/>
                <a:cs typeface="Calibri"/>
              </a:rPr>
              <a:t>사업</a:t>
            </a:r>
            <a:r>
              <a:rPr lang="en-US" altLang="ko-KR" sz="1000" b="1">
                <a:ea typeface="맑은 고딕"/>
                <a:cs typeface="Calibri"/>
              </a:rPr>
              <a:t> </a:t>
            </a:r>
            <a:r>
              <a:rPr lang="en-US" altLang="ko-KR" sz="1000" b="1" err="1">
                <a:ea typeface="맑은 고딕"/>
                <a:cs typeface="Calibri"/>
              </a:rPr>
              <a:t>방향성</a:t>
            </a:r>
            <a:r>
              <a:rPr lang="en-US" altLang="ko-KR" sz="1000" b="1">
                <a:ea typeface="맑은 고딕"/>
                <a:cs typeface="Calibri"/>
              </a:rPr>
              <a:t> </a:t>
            </a:r>
            <a:r>
              <a:rPr lang="en-US" altLang="ko-KR" sz="1000" b="1" err="1">
                <a:ea typeface="맑은 고딕"/>
                <a:cs typeface="Calibri"/>
              </a:rPr>
              <a:t>조정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26932" y="4353696"/>
            <a:ext cx="1386918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900">
                <a:ea typeface="맑은 고딕"/>
                <a:cs typeface="Calibri"/>
              </a:rPr>
              <a:t>-  40대 </a:t>
            </a:r>
            <a:r>
              <a:rPr lang="en-US" altLang="ko-KR" sz="900" err="1">
                <a:ea typeface="맑은 고딕"/>
                <a:cs typeface="Calibri"/>
              </a:rPr>
              <a:t>여성</a:t>
            </a:r>
            <a:r>
              <a:rPr lang="en-US" altLang="ko-KR" sz="900">
                <a:ea typeface="맑은 고딕"/>
                <a:cs typeface="Calibri"/>
              </a:rPr>
              <a:t> </a:t>
            </a:r>
            <a:r>
              <a:rPr lang="en-US" altLang="ko-KR" sz="900" err="1">
                <a:ea typeface="맑은 고딕"/>
                <a:cs typeface="Calibri"/>
              </a:rPr>
              <a:t>비율</a:t>
            </a:r>
            <a:r>
              <a:rPr lang="en-US" altLang="ko-KR" sz="900">
                <a:ea typeface="맑은 고딕"/>
                <a:cs typeface="Calibri"/>
              </a:rPr>
              <a:t>  </a:t>
            </a:r>
            <a:r>
              <a:rPr lang="en-US" altLang="ko-KR" sz="900" err="1">
                <a:ea typeface="맑은 고딕"/>
                <a:cs typeface="Calibri"/>
              </a:rPr>
              <a:t>높음</a:t>
            </a:r>
            <a:endParaRPr lang="en-US" altLang="ko-KR" sz="900">
              <a:ea typeface="맑은 고딕"/>
              <a:cs typeface="Calibri"/>
            </a:endParaRPr>
          </a:p>
          <a:p>
            <a:r>
              <a:rPr lang="en-US" altLang="ko-KR" sz="900">
                <a:ea typeface="맑은 고딕"/>
                <a:cs typeface="Calibri"/>
              </a:rPr>
              <a:t>-  </a:t>
            </a:r>
            <a:r>
              <a:rPr lang="en-US" altLang="ko-KR" sz="900" err="1">
                <a:ea typeface="맑은 고딕"/>
                <a:cs typeface="Calibri"/>
              </a:rPr>
              <a:t>식료품의</a:t>
            </a:r>
            <a:r>
              <a:rPr lang="en-US" altLang="ko-KR" sz="900">
                <a:ea typeface="맑은 고딕"/>
                <a:cs typeface="Calibri"/>
              </a:rPr>
              <a:t> </a:t>
            </a:r>
            <a:r>
              <a:rPr lang="en-US" altLang="ko-KR" sz="900" err="1">
                <a:ea typeface="맑은 고딕"/>
                <a:cs typeface="Calibri"/>
              </a:rPr>
              <a:t>비중</a:t>
            </a:r>
            <a:r>
              <a:rPr lang="en-US" altLang="ko-KR" sz="900">
                <a:ea typeface="맑은 고딕"/>
                <a:cs typeface="Calibri"/>
              </a:rPr>
              <a:t> </a:t>
            </a:r>
            <a:r>
              <a:rPr lang="en-US" altLang="ko-KR" sz="900" err="1">
                <a:ea typeface="맑은 고딕"/>
                <a:cs typeface="Calibri"/>
              </a:rPr>
              <a:t>높음</a:t>
            </a:r>
          </a:p>
          <a:p>
            <a:r>
              <a:rPr lang="en-US" altLang="ko-KR" sz="900">
                <a:ea typeface="맑은 고딕"/>
                <a:cs typeface="Calibri"/>
              </a:rPr>
              <a:t>     --&gt;  </a:t>
            </a:r>
            <a:r>
              <a:rPr lang="en-US" altLang="ko-KR" sz="900" err="1">
                <a:ea typeface="맑은 고딕"/>
                <a:cs typeface="Calibri"/>
              </a:rPr>
              <a:t>신선도</a:t>
            </a:r>
            <a:r>
              <a:rPr lang="en-US" altLang="ko-KR" sz="900">
                <a:ea typeface="맑은 고딕"/>
                <a:cs typeface="Calibri"/>
              </a:rPr>
              <a:t> </a:t>
            </a:r>
            <a:r>
              <a:rPr lang="en-US" altLang="ko-KR" sz="900" err="1">
                <a:ea typeface="맑은 고딕"/>
                <a:cs typeface="Calibri"/>
              </a:rPr>
              <a:t>위주</a:t>
            </a:r>
            <a:r>
              <a:rPr lang="en-US" altLang="ko-KR" sz="900">
                <a:ea typeface="맑은 고딕"/>
                <a:cs typeface="Calibri"/>
              </a:rPr>
              <a:t> </a:t>
            </a:r>
            <a:r>
              <a:rPr lang="en-US" altLang="ko-KR" sz="900" err="1">
                <a:ea typeface="맑은 고딕"/>
                <a:cs typeface="Calibri"/>
              </a:rPr>
              <a:t>홍보</a:t>
            </a:r>
            <a:endParaRPr lang="en-US" altLang="ko-KR" sz="900">
              <a:ea typeface="맑은 고딕"/>
              <a:cs typeface="Calibri"/>
            </a:endParaRPr>
          </a:p>
          <a:p>
            <a:r>
              <a:rPr lang="en-US" altLang="ko-KR" sz="900">
                <a:ea typeface="맑은 고딕"/>
                <a:cs typeface="Calibri"/>
              </a:rPr>
              <a:t>-   </a:t>
            </a:r>
            <a:r>
              <a:rPr lang="en-US" altLang="ko-KR" sz="900" err="1">
                <a:ea typeface="맑은 고딕"/>
                <a:cs typeface="Calibri"/>
              </a:rPr>
              <a:t>하반기</a:t>
            </a:r>
            <a:r>
              <a:rPr lang="en-US" altLang="ko-KR" sz="900">
                <a:ea typeface="맑은 고딕"/>
                <a:cs typeface="Calibri"/>
              </a:rPr>
              <a:t> &lt; </a:t>
            </a:r>
            <a:r>
              <a:rPr lang="en-US" altLang="ko-KR" sz="900" err="1">
                <a:ea typeface="맑은 고딕"/>
                <a:cs typeface="Calibri"/>
              </a:rPr>
              <a:t>상반기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52408" y="4419987"/>
            <a:ext cx="1691489" cy="7848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900">
                <a:ea typeface="맑은 고딕"/>
              </a:rPr>
              <a:t>-  </a:t>
            </a:r>
            <a:r>
              <a:rPr lang="ko-KR" altLang="en-US" sz="900" err="1">
                <a:ea typeface="맑은 고딕"/>
              </a:rPr>
              <a:t>S+의</a:t>
            </a:r>
            <a:r>
              <a:rPr lang="ko-KR" altLang="en-US" sz="900">
                <a:ea typeface="맑은 고딕"/>
              </a:rPr>
              <a:t> 구매력이 </a:t>
            </a:r>
            <a:r>
              <a:rPr lang="ko-KR" altLang="en-US" sz="900" err="1">
                <a:ea typeface="맑은 고딕"/>
              </a:rPr>
              <a:t>S와</a:t>
            </a:r>
            <a:r>
              <a:rPr lang="ko-KR" altLang="en-US" sz="900">
                <a:ea typeface="맑은 고딕"/>
              </a:rPr>
              <a:t> 비교해도 </a:t>
            </a:r>
            <a:endParaRPr lang="ko-KR">
              <a:ea typeface="맑은 고딕" panose="020B0503020000020004" pitchFamily="34" charset="-127"/>
            </a:endParaRPr>
          </a:p>
          <a:p>
            <a:r>
              <a:rPr lang="ko-KR" altLang="en-US" sz="900">
                <a:ea typeface="맑은 고딕"/>
              </a:rPr>
              <a:t>    2배정도 높음</a:t>
            </a:r>
          </a:p>
          <a:p>
            <a:r>
              <a:rPr lang="ko-KR" altLang="en-US" sz="900">
                <a:ea typeface="맑은 고딕"/>
                <a:cs typeface="Calibri"/>
              </a:rPr>
              <a:t>-  </a:t>
            </a:r>
            <a:r>
              <a:rPr lang="ko-KR" altLang="en-US" sz="900" err="1">
                <a:ea typeface="맑은 고딕"/>
                <a:cs typeface="Calibri"/>
              </a:rPr>
              <a:t>S+가</a:t>
            </a:r>
            <a:r>
              <a:rPr lang="ko-KR" altLang="en-US" sz="900">
                <a:ea typeface="맑은 고딕"/>
                <a:cs typeface="Calibri"/>
              </a:rPr>
              <a:t> 가장 높은 경기도 위주</a:t>
            </a:r>
          </a:p>
          <a:p>
            <a:r>
              <a:rPr lang="ko-KR" altLang="en-US" sz="900">
                <a:ea typeface="맑은 고딕"/>
                <a:cs typeface="Calibri"/>
              </a:rPr>
              <a:t>-  서울, 인천 순으로 우선 대상</a:t>
            </a:r>
          </a:p>
          <a:p>
            <a:r>
              <a:rPr lang="ko-KR" altLang="en-US" sz="900">
                <a:ea typeface="맑은 고딕"/>
                <a:cs typeface="Calibri"/>
              </a:rPr>
              <a:t>-  강원도 또한 포함 가능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74197" y="4419986"/>
            <a:ext cx="214763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900">
                <a:ea typeface="맑은 고딕"/>
                <a:cs typeface="Calibri"/>
              </a:rPr>
              <a:t>- 서울, 인천, 경기 수도권 위주로 </a:t>
            </a:r>
            <a:endParaRPr lang="ko-KR"/>
          </a:p>
          <a:p>
            <a:r>
              <a:rPr lang="ko-KR" altLang="en-US" sz="900">
                <a:ea typeface="맑은 고딕"/>
                <a:cs typeface="Calibri"/>
              </a:rPr>
              <a:t>사업 타겟팅</a:t>
            </a:r>
            <a:endParaRPr lang="ko-KR"/>
          </a:p>
          <a:p>
            <a:r>
              <a:rPr lang="ko-KR" altLang="en-US" sz="900">
                <a:ea typeface="맑은 고딕"/>
                <a:cs typeface="Calibri"/>
              </a:rPr>
              <a:t>- 판매액 부진한 달의 매출을 이끌어내기 위해</a:t>
            </a:r>
          </a:p>
          <a:p>
            <a:r>
              <a:rPr lang="ko-KR" altLang="en-US" sz="900">
                <a:ea typeface="맑은 고딕"/>
                <a:cs typeface="Calibri"/>
              </a:rPr>
              <a:t>  세일, 쿠폰 등 이벤트</a:t>
            </a:r>
          </a:p>
          <a:p>
            <a:r>
              <a:rPr lang="ko-KR" altLang="en-US" sz="900">
                <a:ea typeface="맑은 고딕"/>
                <a:cs typeface="Calibri"/>
              </a:rPr>
              <a:t>-  </a:t>
            </a:r>
          </a:p>
        </p:txBody>
      </p:sp>
      <p:sp>
        <p:nvSpPr>
          <p:cNvPr id="3" name="타원 2"/>
          <p:cNvSpPr/>
          <p:nvPr/>
        </p:nvSpPr>
        <p:spPr>
          <a:xfrm>
            <a:off x="1471353" y="2920295"/>
            <a:ext cx="612614" cy="61261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래픽 8" descr="화폐 단색으로 채워진">
            <a:extLst>
              <a:ext uri="{FF2B5EF4-FFF2-40B4-BE49-F238E27FC236}">
                <a16:creationId xmlns:a16="http://schemas.microsoft.com/office/drawing/2014/main" id="{31920D61-CE82-432D-B901-4309F2FF4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2624" y="2921187"/>
            <a:ext cx="560113" cy="551678"/>
          </a:xfrm>
          <a:prstGeom prst="rect">
            <a:avLst/>
          </a:prstGeom>
        </p:spPr>
      </p:pic>
      <p:pic>
        <p:nvPicPr>
          <p:cNvPr id="9" name="그래픽 9" descr="엄지척 기호 단색으로 채워진">
            <a:extLst>
              <a:ext uri="{FF2B5EF4-FFF2-40B4-BE49-F238E27FC236}">
                <a16:creationId xmlns:a16="http://schemas.microsoft.com/office/drawing/2014/main" id="{79A35290-586F-4768-A1CB-B076EED8E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0431" y="2997106"/>
            <a:ext cx="450452" cy="425146"/>
          </a:xfrm>
          <a:prstGeom prst="rect">
            <a:avLst/>
          </a:prstGeom>
        </p:spPr>
      </p:pic>
      <p:pic>
        <p:nvPicPr>
          <p:cNvPr id="2" name="그래픽 9" descr="갈매기형 화살표 단색으로 채워진">
            <a:extLst>
              <a:ext uri="{FF2B5EF4-FFF2-40B4-BE49-F238E27FC236}">
                <a16:creationId xmlns:a16="http://schemas.microsoft.com/office/drawing/2014/main" id="{C09973B5-A8D0-40A9-BEA2-599A5091D8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97264" y="3005542"/>
            <a:ext cx="458888" cy="43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53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-1" y="2763982"/>
            <a:ext cx="3283527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84289" y="2975956"/>
            <a:ext cx="1827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Thank you.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95091" y="3528970"/>
            <a:ext cx="3296800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 b="1" err="1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소매점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b="1" err="1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판매현황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 - 충남충북1반1조 DX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6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263536" cy="1330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27813" y="37407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목차</a:t>
            </a:r>
            <a:endParaRPr lang="en-US" altLang="ko-KR" sz="2800" b="1"/>
          </a:p>
        </p:txBody>
      </p:sp>
      <p:sp>
        <p:nvSpPr>
          <p:cNvPr id="9" name="TextBox 8"/>
          <p:cNvSpPr txBox="1"/>
          <p:nvPr/>
        </p:nvSpPr>
        <p:spPr>
          <a:xfrm>
            <a:off x="2296806" y="843957"/>
            <a:ext cx="184731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altLang="ko-KR" sz="1400" b="1">
              <a:solidFill>
                <a:schemeClr val="bg1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496869" y="2346961"/>
            <a:ext cx="321148" cy="338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96869" y="3092336"/>
            <a:ext cx="321148" cy="338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96869" y="3837711"/>
            <a:ext cx="321148" cy="338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496869" y="4583086"/>
            <a:ext cx="321148" cy="338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130624" y="2331320"/>
            <a:ext cx="328166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문제 정의 : 소매점의 매출 감소</a:t>
            </a:r>
            <a:endParaRPr lang="ko-KR" altLang="en-US">
              <a:cs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30624" y="3076695"/>
            <a:ext cx="2194832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err="1">
                <a:ea typeface="맑은 고딕"/>
                <a:cs typeface="Calibri"/>
              </a:rPr>
              <a:t>데이터</a:t>
            </a:r>
            <a:r>
              <a:rPr lang="en-US">
                <a:ea typeface="맑은 고딕"/>
                <a:cs typeface="Calibri"/>
              </a:rPr>
              <a:t> </a:t>
            </a:r>
            <a:r>
              <a:rPr lang="en-US" err="1">
                <a:ea typeface="맑은 고딕"/>
                <a:cs typeface="Calibri"/>
              </a:rPr>
              <a:t>전처리</a:t>
            </a:r>
            <a:r>
              <a:rPr lang="en-US">
                <a:ea typeface="맑은 고딕"/>
                <a:cs typeface="Calibri"/>
              </a:rPr>
              <a:t>, </a:t>
            </a:r>
            <a:r>
              <a:rPr lang="en-US" err="1">
                <a:ea typeface="맑은 고딕"/>
                <a:cs typeface="Calibri"/>
              </a:rPr>
              <a:t>분석</a:t>
            </a:r>
            <a:endParaRPr lang="en-US" err="1">
              <a:ea typeface="+mn-lt"/>
              <a:cs typeface="+mn-lt"/>
            </a:endParaRPr>
          </a:p>
          <a:p>
            <a:endParaRPr lang="en-US" altLang="ko-KR">
              <a:ea typeface="맑은 고딕"/>
              <a:cs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30624" y="3818498"/>
            <a:ext cx="190629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err="1">
                <a:ea typeface="맑은 고딕"/>
                <a:cs typeface="Calibri"/>
              </a:rPr>
              <a:t>데이터</a:t>
            </a:r>
            <a:r>
              <a:rPr lang="en-US" altLang="ko-KR">
                <a:ea typeface="맑은 고딕"/>
                <a:cs typeface="Calibri"/>
              </a:rPr>
              <a:t> </a:t>
            </a:r>
            <a:r>
              <a:rPr lang="en-US" altLang="ko-KR" err="1">
                <a:ea typeface="맑은 고딕"/>
                <a:cs typeface="Calibri"/>
              </a:rPr>
              <a:t>분석</a:t>
            </a:r>
            <a:r>
              <a:rPr lang="en-US" altLang="ko-KR">
                <a:ea typeface="맑은 고딕"/>
                <a:cs typeface="Calibri"/>
              </a:rPr>
              <a:t> </a:t>
            </a:r>
            <a:r>
              <a:rPr lang="en-US" altLang="ko-KR" err="1">
                <a:ea typeface="맑은 고딕"/>
                <a:cs typeface="Calibri"/>
              </a:rPr>
              <a:t>결과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30624" y="4567445"/>
            <a:ext cx="3228769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err="1">
                <a:ea typeface="맑은 고딕"/>
                <a:cs typeface="Calibri"/>
              </a:rPr>
              <a:t>데이터</a:t>
            </a:r>
            <a:r>
              <a:rPr lang="en-US" altLang="ko-KR">
                <a:ea typeface="맑은 고딕"/>
                <a:cs typeface="Calibri"/>
              </a:rPr>
              <a:t> </a:t>
            </a:r>
            <a:r>
              <a:rPr lang="en-US" altLang="ko-KR" err="1">
                <a:ea typeface="맑은 고딕"/>
                <a:cs typeface="Calibri"/>
              </a:rPr>
              <a:t>인사이트</a:t>
            </a:r>
            <a:r>
              <a:rPr lang="en-US" altLang="ko-KR">
                <a:ea typeface="맑은 고딕"/>
                <a:cs typeface="Calibri"/>
              </a:rPr>
              <a:t> : </a:t>
            </a:r>
            <a:r>
              <a:rPr lang="en-US" altLang="ko-KR" err="1">
                <a:ea typeface="맑은 고딕"/>
                <a:cs typeface="Calibri"/>
              </a:rPr>
              <a:t>솔루션</a:t>
            </a:r>
            <a:r>
              <a:rPr lang="en-US" altLang="ko-KR">
                <a:ea typeface="맑은 고딕"/>
                <a:cs typeface="Calibri"/>
              </a:rPr>
              <a:t> </a:t>
            </a:r>
            <a:r>
              <a:rPr lang="en-US" altLang="ko-KR" err="1">
                <a:ea typeface="맑은 고딕"/>
                <a:cs typeface="Calibri"/>
              </a:rPr>
              <a:t>제시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585409" y="2442040"/>
            <a:ext cx="146380" cy="14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84253" y="3188171"/>
            <a:ext cx="146380" cy="14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84253" y="3929974"/>
            <a:ext cx="146380" cy="14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584253" y="4678921"/>
            <a:ext cx="146380" cy="14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3">
            <a:extLst>
              <a:ext uri="{FF2B5EF4-FFF2-40B4-BE49-F238E27FC236}">
                <a16:creationId xmlns:a16="http://schemas.microsoft.com/office/drawing/2014/main" id="{28DA55D2-AEC2-4FD8-AA46-4E58B248A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28" y="111629"/>
            <a:ext cx="1117975" cy="11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9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3174715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800" b="1">
                <a:ea typeface="맑은 고딕"/>
                <a:cs typeface="Calibri"/>
              </a:rPr>
              <a:t>WHAT IS PROBLEM?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3088555" y="2917125"/>
            <a:ext cx="0" cy="25185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10345" y="2917125"/>
            <a:ext cx="0" cy="25185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04172" y="3892601"/>
            <a:ext cx="1140056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000" b="1">
                <a:ea typeface="맑은 고딕"/>
              </a:rPr>
              <a:t>소매점 매출 하락</a:t>
            </a:r>
            <a:endParaRPr lang="en-US" altLang="ko-KR" sz="1000" b="1">
              <a:ea typeface="맑은 고딕"/>
              <a:cs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19773" y="3892601"/>
            <a:ext cx="1425390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000" b="1" err="1">
                <a:ea typeface="맑은 고딕"/>
                <a:cs typeface="Calibri"/>
              </a:rPr>
              <a:t>신규</a:t>
            </a:r>
            <a:r>
              <a:rPr lang="en-US" altLang="ko-KR" sz="1000" b="1">
                <a:ea typeface="맑은 고딕"/>
                <a:cs typeface="Calibri"/>
              </a:rPr>
              <a:t> </a:t>
            </a:r>
            <a:r>
              <a:rPr lang="en-US" altLang="ko-KR" sz="1000" b="1" err="1">
                <a:ea typeface="맑은 고딕"/>
                <a:cs typeface="Calibri"/>
              </a:rPr>
              <a:t>고객</a:t>
            </a:r>
            <a:r>
              <a:rPr lang="en-US" altLang="ko-KR" sz="1000" b="1">
                <a:ea typeface="맑은 고딕"/>
                <a:cs typeface="Calibri"/>
              </a:rPr>
              <a:t> </a:t>
            </a:r>
            <a:r>
              <a:rPr lang="en-US" altLang="ko-KR" sz="1000" b="1" err="1">
                <a:ea typeface="맑은 고딕"/>
                <a:cs typeface="Calibri"/>
              </a:rPr>
              <a:t>유입이</a:t>
            </a:r>
            <a:r>
              <a:rPr lang="en-US" altLang="ko-KR" sz="1000" b="1">
                <a:ea typeface="맑은 고딕"/>
                <a:cs typeface="Calibri"/>
              </a:rPr>
              <a:t> </a:t>
            </a:r>
            <a:r>
              <a:rPr lang="en-US" altLang="ko-KR" sz="1000" b="1" err="1">
                <a:ea typeface="맑은 고딕"/>
                <a:cs typeface="Calibri"/>
              </a:rPr>
              <a:t>적음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49138" y="3893265"/>
            <a:ext cx="1938351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000" b="1" err="1">
                <a:ea typeface="맑은 고딕"/>
                <a:cs typeface="Calibri"/>
              </a:rPr>
              <a:t>매출액의</a:t>
            </a:r>
            <a:r>
              <a:rPr lang="en-US" altLang="ko-KR" sz="1000" b="1">
                <a:ea typeface="맑은 고딕"/>
                <a:cs typeface="Calibri"/>
              </a:rPr>
              <a:t> </a:t>
            </a:r>
            <a:r>
              <a:rPr lang="en-US" altLang="ko-KR" sz="1000" b="1" err="1">
                <a:ea typeface="맑은 고딕"/>
                <a:cs typeface="Calibri"/>
              </a:rPr>
              <a:t>높은</a:t>
            </a:r>
            <a:r>
              <a:rPr lang="en-US" altLang="ko-KR" sz="1000" b="1">
                <a:ea typeface="맑은 고딕"/>
                <a:cs typeface="Calibri"/>
              </a:rPr>
              <a:t> </a:t>
            </a:r>
            <a:r>
              <a:rPr lang="en-US" altLang="ko-KR" sz="1000" b="1" err="1">
                <a:ea typeface="맑은 고딕"/>
                <a:cs typeface="Calibri"/>
              </a:rPr>
              <a:t>신선제품</a:t>
            </a:r>
            <a:r>
              <a:rPr lang="en-US" altLang="ko-KR" sz="1000" b="1">
                <a:ea typeface="맑은 고딕"/>
                <a:cs typeface="Calibri"/>
              </a:rPr>
              <a:t> </a:t>
            </a:r>
            <a:r>
              <a:rPr lang="en-US" altLang="ko-KR" sz="1000" b="1" err="1">
                <a:ea typeface="맑은 고딕"/>
                <a:cs typeface="Calibri"/>
              </a:rPr>
              <a:t>의존도</a:t>
            </a:r>
            <a:endParaRPr lang="en-US" altLang="ko-KR" sz="1000" b="1">
              <a:ea typeface="맑은 고딕"/>
              <a:cs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3257" y="4421179"/>
            <a:ext cx="2024913" cy="7848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900" err="1">
                <a:ea typeface="맑은 고딕"/>
                <a:cs typeface="Calibri"/>
              </a:rPr>
              <a:t>매년</a:t>
            </a:r>
            <a:r>
              <a:rPr lang="en-US" altLang="ko-KR" sz="900">
                <a:ea typeface="맑은 고딕"/>
                <a:cs typeface="Calibri"/>
              </a:rPr>
              <a:t> </a:t>
            </a:r>
            <a:r>
              <a:rPr lang="en-US" altLang="ko-KR" sz="900" err="1">
                <a:ea typeface="맑은 고딕"/>
                <a:cs typeface="Calibri"/>
              </a:rPr>
              <a:t>소매점</a:t>
            </a:r>
            <a:r>
              <a:rPr lang="en-US" altLang="ko-KR" sz="900">
                <a:ea typeface="맑은 고딕"/>
                <a:cs typeface="Calibri"/>
              </a:rPr>
              <a:t> </a:t>
            </a:r>
            <a:r>
              <a:rPr lang="en-US" altLang="ko-KR" sz="900" err="1">
                <a:ea typeface="맑은 고딕"/>
                <a:cs typeface="Calibri"/>
              </a:rPr>
              <a:t>매출이</a:t>
            </a:r>
            <a:r>
              <a:rPr lang="en-US" altLang="ko-KR" sz="900">
                <a:ea typeface="맑은 고딕"/>
                <a:cs typeface="Calibri"/>
              </a:rPr>
              <a:t> </a:t>
            </a:r>
            <a:r>
              <a:rPr lang="en-US" altLang="ko-KR" sz="900" err="1">
                <a:ea typeface="맑은 고딕"/>
                <a:cs typeface="Calibri"/>
              </a:rPr>
              <a:t>하락하고</a:t>
            </a:r>
            <a:r>
              <a:rPr lang="en-US" altLang="ko-KR" sz="900">
                <a:ea typeface="맑은 고딕"/>
                <a:cs typeface="Calibri"/>
              </a:rPr>
              <a:t> </a:t>
            </a:r>
            <a:r>
              <a:rPr lang="en-US" altLang="ko-KR" sz="900" err="1">
                <a:ea typeface="맑은 고딕"/>
                <a:cs typeface="Calibri"/>
              </a:rPr>
              <a:t>있음</a:t>
            </a:r>
            <a:r>
              <a:rPr lang="en-US" altLang="ko-KR" sz="900">
                <a:ea typeface="맑은 고딕"/>
                <a:cs typeface="Calibri"/>
              </a:rPr>
              <a:t>. </a:t>
            </a:r>
          </a:p>
          <a:p>
            <a:r>
              <a:rPr lang="en-US" altLang="ko-KR" sz="900" err="1">
                <a:ea typeface="맑은 고딕"/>
                <a:cs typeface="Calibri"/>
              </a:rPr>
              <a:t>인터넷쇼핑</a:t>
            </a:r>
            <a:r>
              <a:rPr lang="en-US" altLang="ko-KR" sz="900">
                <a:ea typeface="맑은 고딕"/>
                <a:cs typeface="Calibri"/>
              </a:rPr>
              <a:t>, </a:t>
            </a:r>
            <a:r>
              <a:rPr lang="en-US" altLang="ko-KR" sz="900" err="1">
                <a:ea typeface="맑은 고딕"/>
                <a:cs typeface="Calibri"/>
              </a:rPr>
              <a:t>모바일쇼핑</a:t>
            </a:r>
            <a:r>
              <a:rPr lang="en-US" altLang="ko-KR" sz="900">
                <a:ea typeface="맑은 고딕"/>
                <a:cs typeface="Calibri"/>
              </a:rPr>
              <a:t>, </a:t>
            </a:r>
            <a:r>
              <a:rPr lang="en-US" altLang="ko-KR" sz="900" err="1">
                <a:ea typeface="맑은 고딕"/>
                <a:cs typeface="Calibri"/>
              </a:rPr>
              <a:t>대형마트의</a:t>
            </a:r>
          </a:p>
          <a:p>
            <a:r>
              <a:rPr lang="en-US" altLang="ko-KR" sz="900" err="1">
                <a:ea typeface="맑은 고딕"/>
                <a:cs typeface="Calibri"/>
              </a:rPr>
              <a:t>영향으로</a:t>
            </a:r>
            <a:r>
              <a:rPr lang="en-US" altLang="ko-KR" sz="900">
                <a:ea typeface="맑은 고딕"/>
                <a:cs typeface="Calibri"/>
              </a:rPr>
              <a:t> </a:t>
            </a:r>
            <a:r>
              <a:rPr lang="en-US" altLang="ko-KR" sz="900" err="1">
                <a:ea typeface="맑은 고딕"/>
                <a:cs typeface="Calibri"/>
              </a:rPr>
              <a:t>하락세를</a:t>
            </a:r>
            <a:r>
              <a:rPr lang="en-US" altLang="ko-KR" sz="900">
                <a:ea typeface="맑은 고딕"/>
                <a:cs typeface="Calibri"/>
              </a:rPr>
              <a:t> </a:t>
            </a:r>
            <a:r>
              <a:rPr lang="en-US" altLang="ko-KR" sz="900" err="1">
                <a:ea typeface="맑은 고딕"/>
                <a:cs typeface="Calibri"/>
              </a:rPr>
              <a:t>보임</a:t>
            </a:r>
            <a:r>
              <a:rPr lang="en-US" altLang="ko-KR" sz="900">
                <a:ea typeface="맑은 고딕"/>
                <a:cs typeface="Calibri"/>
              </a:rPr>
              <a:t>.</a:t>
            </a:r>
          </a:p>
          <a:p>
            <a:endParaRPr lang="en-US" altLang="ko-KR" sz="900">
              <a:ea typeface="맑은 고딕"/>
              <a:cs typeface="Calibri"/>
            </a:endParaRPr>
          </a:p>
          <a:p>
            <a:endParaRPr lang="en-US" altLang="ko-KR" sz="900">
              <a:ea typeface="맑은 고딕"/>
              <a:cs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75264" y="4419987"/>
            <a:ext cx="2303836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900" err="1">
                <a:ea typeface="맑은 고딕"/>
                <a:cs typeface="Calibri"/>
              </a:rPr>
              <a:t>고객</a:t>
            </a:r>
            <a:r>
              <a:rPr lang="en-US" altLang="ko-KR" sz="900">
                <a:ea typeface="맑은 고딕"/>
                <a:cs typeface="Calibri"/>
              </a:rPr>
              <a:t> </a:t>
            </a:r>
            <a:r>
              <a:rPr lang="en-US" altLang="ko-KR" sz="900" err="1">
                <a:ea typeface="맑은 고딕"/>
                <a:cs typeface="Calibri"/>
              </a:rPr>
              <a:t>구성층이</a:t>
            </a:r>
            <a:r>
              <a:rPr lang="en-US" altLang="ko-KR" sz="900">
                <a:ea typeface="맑은 고딕"/>
                <a:cs typeface="Calibri"/>
              </a:rPr>
              <a:t> </a:t>
            </a:r>
            <a:r>
              <a:rPr lang="en-US" altLang="ko-KR" sz="900" err="1">
                <a:ea typeface="맑은 고딕"/>
                <a:cs typeface="Calibri"/>
              </a:rPr>
              <a:t>단골</a:t>
            </a:r>
            <a:r>
              <a:rPr lang="en-US" altLang="ko-KR" sz="900">
                <a:ea typeface="맑은 고딕"/>
                <a:cs typeface="Calibri"/>
              </a:rPr>
              <a:t> </a:t>
            </a:r>
            <a:r>
              <a:rPr lang="en-US" altLang="ko-KR" sz="900" err="1">
                <a:ea typeface="맑은 고딕"/>
                <a:cs typeface="Calibri"/>
              </a:rPr>
              <a:t>위주로</a:t>
            </a:r>
            <a:r>
              <a:rPr lang="en-US" altLang="ko-KR" sz="900">
                <a:ea typeface="맑은 고딕"/>
                <a:cs typeface="Calibri"/>
              </a:rPr>
              <a:t> </a:t>
            </a:r>
            <a:r>
              <a:rPr lang="en-US" altLang="ko-KR" sz="900" err="1">
                <a:ea typeface="맑은 고딕"/>
                <a:cs typeface="Calibri"/>
              </a:rPr>
              <a:t>구성되어</a:t>
            </a:r>
            <a:r>
              <a:rPr lang="en-US" altLang="ko-KR" sz="900">
                <a:ea typeface="맑은 고딕"/>
                <a:cs typeface="Calibri"/>
              </a:rPr>
              <a:t> </a:t>
            </a:r>
            <a:r>
              <a:rPr lang="en-US" altLang="ko-KR" sz="900" err="1">
                <a:ea typeface="맑은 고딕"/>
                <a:cs typeface="Calibri"/>
              </a:rPr>
              <a:t>있음</a:t>
            </a:r>
            <a:r>
              <a:rPr lang="en-US" altLang="ko-KR" sz="900">
                <a:ea typeface="맑은 고딕"/>
                <a:cs typeface="Calibri"/>
              </a:rPr>
              <a:t>.</a:t>
            </a:r>
            <a:endParaRPr lang="ko-KR" altLang="en-US"/>
          </a:p>
          <a:p>
            <a:r>
              <a:rPr lang="en-US" altLang="ko-KR" sz="900" err="1">
                <a:ea typeface="맑은 고딕"/>
                <a:cs typeface="Calibri"/>
              </a:rPr>
              <a:t>신규</a:t>
            </a:r>
            <a:r>
              <a:rPr lang="en-US" altLang="ko-KR" sz="900">
                <a:ea typeface="맑은 고딕"/>
                <a:cs typeface="Calibri"/>
              </a:rPr>
              <a:t> </a:t>
            </a:r>
            <a:r>
              <a:rPr lang="en-US" altLang="ko-KR" sz="900" err="1">
                <a:ea typeface="맑은 고딕"/>
                <a:cs typeface="Calibri"/>
              </a:rPr>
              <a:t>고객</a:t>
            </a:r>
            <a:r>
              <a:rPr lang="en-US" altLang="ko-KR" sz="900">
                <a:ea typeface="맑은 고딕"/>
                <a:cs typeface="Calibri"/>
              </a:rPr>
              <a:t> </a:t>
            </a:r>
            <a:r>
              <a:rPr lang="en-US" altLang="ko-KR" sz="900" err="1">
                <a:ea typeface="맑은 고딕"/>
                <a:cs typeface="Calibri"/>
              </a:rPr>
              <a:t>확보의</a:t>
            </a:r>
            <a:r>
              <a:rPr lang="en-US" altLang="ko-KR" sz="900">
                <a:ea typeface="맑은 고딕"/>
                <a:cs typeface="Calibri"/>
              </a:rPr>
              <a:t> </a:t>
            </a:r>
            <a:r>
              <a:rPr lang="en-US" altLang="ko-KR" sz="900" err="1">
                <a:ea typeface="맑은 고딕"/>
                <a:cs typeface="Calibri"/>
              </a:rPr>
              <a:t>필요성</a:t>
            </a:r>
            <a:r>
              <a:rPr lang="en-US" altLang="ko-KR" sz="900">
                <a:ea typeface="맑은 고딕"/>
                <a:cs typeface="Calibri"/>
              </a:rPr>
              <a:t> </a:t>
            </a:r>
            <a:r>
              <a:rPr lang="en-US" altLang="ko-KR" sz="900" err="1">
                <a:ea typeface="맑은 고딕"/>
                <a:cs typeface="Calibri"/>
              </a:rPr>
              <a:t>보임</a:t>
            </a:r>
            <a:r>
              <a:rPr lang="en-US" altLang="ko-KR" sz="900">
                <a:ea typeface="맑은 고딕"/>
                <a:cs typeface="Calibri"/>
              </a:rPr>
              <a:t>.</a:t>
            </a:r>
          </a:p>
          <a:p>
            <a:endParaRPr lang="en-US">
              <a:cs typeface="Calibri" panose="020F050202020403020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85312" y="4386244"/>
            <a:ext cx="2621230" cy="7848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900">
                <a:ea typeface="맑은 고딕"/>
                <a:cs typeface="Calibri"/>
              </a:rPr>
              <a:t>소매점의 인기 판매물품이 과일, 채소, 유제품 </a:t>
            </a:r>
          </a:p>
          <a:p>
            <a:r>
              <a:rPr lang="ko-KR" altLang="en-US" sz="900">
                <a:ea typeface="맑은 고딕"/>
                <a:cs typeface="Calibri"/>
              </a:rPr>
              <a:t>등으로  제한되어 있음.</a:t>
            </a:r>
          </a:p>
          <a:p>
            <a:r>
              <a:rPr lang="ko-KR" altLang="en-US" sz="900">
                <a:ea typeface="맑은 고딕"/>
                <a:cs typeface="Calibri"/>
              </a:rPr>
              <a:t>해당 상품들은 진열기간이 짧고 관리비용도 높아</a:t>
            </a:r>
          </a:p>
          <a:p>
            <a:r>
              <a:rPr lang="ko-KR" altLang="en-US" sz="900">
                <a:ea typeface="맑은 고딕"/>
                <a:cs typeface="Calibri"/>
              </a:rPr>
              <a:t>상품 다양화의 필요성 있음</a:t>
            </a:r>
          </a:p>
          <a:p>
            <a:endParaRPr lang="ko-KR" altLang="en-US" sz="900">
              <a:ea typeface="맑은 고딕"/>
              <a:cs typeface="Calibri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311080" y="2599749"/>
            <a:ext cx="874112" cy="90785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3">
            <a:extLst>
              <a:ext uri="{FF2B5EF4-FFF2-40B4-BE49-F238E27FC236}">
                <a16:creationId xmlns:a16="http://schemas.microsoft.com/office/drawing/2014/main" id="{0F33E09F-800C-41A3-B480-BFDE9D390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137" y="2782902"/>
            <a:ext cx="609039" cy="558313"/>
          </a:xfrm>
          <a:prstGeom prst="rect">
            <a:avLst/>
          </a:prstGeom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81E988EA-81A6-42CB-96F0-361832349583}"/>
              </a:ext>
            </a:extLst>
          </p:cNvPr>
          <p:cNvSpPr/>
          <p:nvPr/>
        </p:nvSpPr>
        <p:spPr>
          <a:xfrm>
            <a:off x="3985109" y="2540701"/>
            <a:ext cx="874112" cy="90785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E2D577D-C6F3-47BA-BFCA-5AE1B9375A57}"/>
              </a:ext>
            </a:extLst>
          </p:cNvPr>
          <p:cNvSpPr/>
          <p:nvPr/>
        </p:nvSpPr>
        <p:spPr>
          <a:xfrm>
            <a:off x="6768799" y="2515395"/>
            <a:ext cx="874112" cy="90785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9">
            <a:extLst>
              <a:ext uri="{FF2B5EF4-FFF2-40B4-BE49-F238E27FC236}">
                <a16:creationId xmlns:a16="http://schemas.microsoft.com/office/drawing/2014/main" id="{E189BFF7-8D39-4B7F-A4F1-BD3AE03B2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927" y="2659127"/>
            <a:ext cx="628723" cy="620286"/>
          </a:xfrm>
          <a:prstGeom prst="rect">
            <a:avLst/>
          </a:prstGeom>
        </p:spPr>
      </p:pic>
      <p:pic>
        <p:nvPicPr>
          <p:cNvPr id="14" name="그림 1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5BB758D-BF6B-4259-B021-4E7300365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237" y="2659127"/>
            <a:ext cx="637157" cy="62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5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286168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800" b="1" err="1">
                <a:ea typeface="맑은 고딕"/>
                <a:cs typeface="Calibri"/>
              </a:rPr>
              <a:t>남녀별</a:t>
            </a:r>
            <a:r>
              <a:rPr lang="en-US" altLang="ko-KR" sz="2800" b="1">
                <a:ea typeface="맑은 고딕"/>
                <a:cs typeface="Calibri"/>
              </a:rPr>
              <a:t> </a:t>
            </a:r>
            <a:r>
              <a:rPr lang="en-US" altLang="ko-KR" sz="2800" b="1" err="1">
                <a:ea typeface="맑은 고딕"/>
                <a:cs typeface="Calibri"/>
              </a:rPr>
              <a:t>판매</a:t>
            </a:r>
            <a:r>
              <a:rPr lang="en-US" altLang="ko-KR" sz="2800" b="1">
                <a:ea typeface="맑은 고딕"/>
                <a:cs typeface="Calibri"/>
              </a:rPr>
              <a:t> </a:t>
            </a:r>
            <a:r>
              <a:rPr lang="en-US" altLang="ko-KR" sz="2800" b="1" err="1">
                <a:ea typeface="맑은 고딕"/>
                <a:cs typeface="Calibri"/>
              </a:rPr>
              <a:t>현황</a:t>
            </a:r>
            <a:endParaRPr lang="en-US" altLang="ko-KR" sz="2800" b="1">
              <a:ea typeface="맑은 고딕"/>
              <a:cs typeface="Calibri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0106" y="3444501"/>
            <a:ext cx="1864613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r"/>
            <a:r>
              <a:rPr lang="en-US" altLang="ko-KR" sz="1200" b="1" err="1">
                <a:ea typeface="맑은 고딕"/>
                <a:cs typeface="Calibri" panose="020F0502020204030204"/>
              </a:rPr>
              <a:t>남녀별</a:t>
            </a:r>
            <a:r>
              <a:rPr lang="en-US" altLang="ko-KR" sz="1200" b="1">
                <a:ea typeface="맑은 고딕"/>
                <a:cs typeface="Calibri" panose="020F0502020204030204"/>
              </a:rPr>
              <a:t> </a:t>
            </a:r>
            <a:r>
              <a:rPr lang="en-US" altLang="ko-KR" sz="1200" b="1" err="1">
                <a:ea typeface="맑은 고딕"/>
                <a:cs typeface="Calibri" panose="020F0502020204030204"/>
              </a:rPr>
              <a:t>소매점</a:t>
            </a:r>
            <a:r>
              <a:rPr lang="en-US" altLang="ko-KR" sz="1200" b="1">
                <a:ea typeface="맑은 고딕"/>
                <a:cs typeface="Calibri" panose="020F0502020204030204"/>
              </a:rPr>
              <a:t> </a:t>
            </a:r>
            <a:r>
              <a:rPr lang="en-US" altLang="ko-KR" sz="1200" b="1" err="1">
                <a:ea typeface="맑은 고딕"/>
                <a:cs typeface="Calibri" panose="020F0502020204030204"/>
              </a:rPr>
              <a:t>판매</a:t>
            </a:r>
            <a:r>
              <a:rPr lang="en-US" altLang="ko-KR" sz="1200" b="1">
                <a:ea typeface="맑은 고딕"/>
                <a:cs typeface="Calibri" panose="020F0502020204030204"/>
              </a:rPr>
              <a:t> </a:t>
            </a:r>
            <a:r>
              <a:rPr lang="en-US" altLang="ko-KR" sz="1200" b="1" err="1">
                <a:ea typeface="맑은 고딕"/>
                <a:cs typeface="Calibri" panose="020F0502020204030204"/>
              </a:rPr>
              <a:t>현황</a:t>
            </a:r>
            <a:r>
              <a:rPr lang="en-US" altLang="ko-KR" sz="1200" b="1">
                <a:ea typeface="맑은 고딕"/>
                <a:cs typeface="Calibri" panose="020F0502020204030204"/>
              </a:rPr>
              <a:t> </a:t>
            </a:r>
            <a:endParaRPr lang="en-US" altLang="ko-KR" sz="1200" b="1">
              <a:ea typeface="맑은 고딕" panose="020B0503020000020004" pitchFamily="34" charset="-127"/>
              <a:cs typeface="Calibri" panose="020F05020202040302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40849" y="3718301"/>
            <a:ext cx="2768348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altLang="en-US" sz="1100">
                <a:ea typeface="맑은 고딕"/>
                <a:cs typeface="Calibri"/>
              </a:rPr>
              <a:t>(</a:t>
            </a:r>
            <a:r>
              <a:rPr lang="ko-KR" altLang="en-US" sz="1100" err="1">
                <a:ea typeface="맑은 고딕"/>
                <a:cs typeface="Calibri"/>
              </a:rPr>
              <a:t>M</a:t>
            </a:r>
            <a:r>
              <a:rPr lang="ko-KR" altLang="en-US" sz="1100">
                <a:ea typeface="맑은 고딕"/>
                <a:cs typeface="Calibri"/>
              </a:rPr>
              <a:t>: 남자, </a:t>
            </a:r>
            <a:r>
              <a:rPr lang="ko-KR" altLang="en-US" sz="1100" err="1">
                <a:ea typeface="맑은 고딕"/>
                <a:cs typeface="Calibri"/>
              </a:rPr>
              <a:t>F</a:t>
            </a:r>
            <a:r>
              <a:rPr lang="ko-KR" altLang="en-US" sz="1100">
                <a:ea typeface="맑은 고딕"/>
                <a:cs typeface="Calibri"/>
              </a:rPr>
              <a:t>: 여자)</a:t>
            </a:r>
          </a:p>
          <a:p>
            <a:pPr algn="r"/>
            <a:r>
              <a:rPr lang="ko-KR" altLang="en-US" sz="1100">
                <a:ea typeface="맑은 고딕"/>
                <a:cs typeface="Calibri"/>
              </a:rPr>
              <a:t>남녀별로  판매현황을 비교하였을 때</a:t>
            </a:r>
          </a:p>
          <a:p>
            <a:pPr algn="r"/>
            <a:r>
              <a:rPr lang="ko-KR" altLang="en-US" sz="1100">
                <a:ea typeface="맑은 고딕"/>
                <a:cs typeface="Calibri"/>
              </a:rPr>
              <a:t>여자의 판매량과 판매금액이 더 크다.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674226" y="1141836"/>
            <a:ext cx="4754678" cy="50879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9">
            <a:extLst>
              <a:ext uri="{FF2B5EF4-FFF2-40B4-BE49-F238E27FC236}">
                <a16:creationId xmlns:a16="http://schemas.microsoft.com/office/drawing/2014/main" id="{BE39C0B6-C732-403C-AC24-B9A92F60B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920" y="1324320"/>
            <a:ext cx="3215256" cy="23745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1897A9-4370-4F62-8D93-B3414C3608D0}"/>
              </a:ext>
            </a:extLst>
          </p:cNvPr>
          <p:cNvSpPr txBox="1"/>
          <p:nvPr/>
        </p:nvSpPr>
        <p:spPr>
          <a:xfrm>
            <a:off x="1382406" y="843957"/>
            <a:ext cx="207841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 b="1" err="1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남녀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b="1" err="1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판매량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en-US" altLang="ko-KR" sz="1400" b="1" err="1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판매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b="1" err="1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금액</a:t>
            </a:r>
          </a:p>
        </p:txBody>
      </p:sp>
      <p:pic>
        <p:nvPicPr>
          <p:cNvPr id="10" name="그림 12">
            <a:extLst>
              <a:ext uri="{FF2B5EF4-FFF2-40B4-BE49-F238E27FC236}">
                <a16:creationId xmlns:a16="http://schemas.microsoft.com/office/drawing/2014/main" id="{1BA69377-9797-41F0-AE43-908431F96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912" y="3937758"/>
            <a:ext cx="3227294" cy="204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1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3579826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800" b="1" err="1">
                <a:ea typeface="맑은 고딕"/>
                <a:cs typeface="Calibri"/>
              </a:rPr>
              <a:t>카테고리별</a:t>
            </a:r>
            <a:r>
              <a:rPr lang="en-US" altLang="ko-KR" sz="2800" b="1">
                <a:ea typeface="맑은 고딕"/>
                <a:cs typeface="Calibri"/>
              </a:rPr>
              <a:t> </a:t>
            </a:r>
            <a:r>
              <a:rPr lang="en-US" altLang="ko-KR" sz="2800" b="1" err="1">
                <a:ea typeface="맑은 고딕"/>
                <a:cs typeface="Calibri"/>
              </a:rPr>
              <a:t>구매</a:t>
            </a:r>
            <a:r>
              <a:rPr lang="en-US" altLang="ko-KR" sz="2800" b="1">
                <a:ea typeface="맑은 고딕"/>
                <a:cs typeface="Calibri"/>
              </a:rPr>
              <a:t> </a:t>
            </a:r>
            <a:r>
              <a:rPr lang="en-US" altLang="ko-KR" sz="2800" b="1" err="1">
                <a:ea typeface="맑은 고딕"/>
                <a:cs typeface="Calibri"/>
              </a:rPr>
              <a:t>현황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91767" y="3433107"/>
            <a:ext cx="2137124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r"/>
            <a:r>
              <a:rPr lang="en-US" altLang="ko-KR" sz="1200" b="1" err="1">
                <a:ea typeface="맑은 고딕"/>
                <a:cs typeface="Calibri"/>
              </a:rPr>
              <a:t>카테고리별</a:t>
            </a:r>
            <a:r>
              <a:rPr lang="en-US" altLang="ko-KR" sz="1200" b="1">
                <a:ea typeface="맑은 고딕"/>
                <a:cs typeface="Calibri"/>
              </a:rPr>
              <a:t> </a:t>
            </a:r>
            <a:r>
              <a:rPr lang="en-US" altLang="ko-KR" sz="1200" b="1" err="1">
                <a:ea typeface="맑은 고딕"/>
                <a:cs typeface="Calibri"/>
              </a:rPr>
              <a:t>소매점</a:t>
            </a:r>
            <a:r>
              <a:rPr lang="en-US" altLang="ko-KR" sz="1200" b="1">
                <a:ea typeface="맑은 고딕"/>
                <a:cs typeface="Calibri"/>
              </a:rPr>
              <a:t> </a:t>
            </a:r>
            <a:r>
              <a:rPr lang="en-US" altLang="ko-KR" sz="1200" b="1" err="1">
                <a:ea typeface="맑은 고딕"/>
                <a:cs typeface="Calibri"/>
              </a:rPr>
              <a:t>구매</a:t>
            </a:r>
            <a:r>
              <a:rPr lang="en-US" altLang="ko-KR" sz="1200" b="1">
                <a:ea typeface="맑은 고딕"/>
                <a:cs typeface="Calibri"/>
              </a:rPr>
              <a:t> </a:t>
            </a:r>
            <a:r>
              <a:rPr lang="en-US" altLang="ko-KR" sz="1200" b="1" err="1">
                <a:ea typeface="맑은 고딕"/>
                <a:cs typeface="Calibri"/>
              </a:rPr>
              <a:t>현황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8063" y="3756525"/>
            <a:ext cx="2840159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altLang="ko-KR" sz="1100" err="1">
                <a:ea typeface="맑은 고딕"/>
                <a:cs typeface="Calibri"/>
              </a:rPr>
              <a:t>카테고리별로</a:t>
            </a:r>
            <a:r>
              <a:rPr lang="en-US" altLang="ko-KR" sz="1100">
                <a:ea typeface="맑은 고딕"/>
                <a:cs typeface="Calibri"/>
              </a:rPr>
              <a:t> </a:t>
            </a:r>
            <a:r>
              <a:rPr lang="en-US" altLang="ko-KR" sz="1100" err="1">
                <a:ea typeface="맑은 고딕"/>
                <a:cs typeface="Calibri"/>
              </a:rPr>
              <a:t>구매</a:t>
            </a:r>
            <a:r>
              <a:rPr lang="en-US" altLang="ko-KR" sz="1100">
                <a:ea typeface="맑은 고딕"/>
                <a:cs typeface="Calibri"/>
              </a:rPr>
              <a:t> </a:t>
            </a:r>
            <a:r>
              <a:rPr lang="en-US" altLang="ko-KR" sz="1100" err="1">
                <a:ea typeface="맑은 고딕"/>
                <a:cs typeface="Calibri"/>
              </a:rPr>
              <a:t>현황을</a:t>
            </a:r>
            <a:r>
              <a:rPr lang="en-US" altLang="ko-KR" sz="1100">
                <a:ea typeface="맑은 고딕"/>
                <a:cs typeface="Calibri"/>
              </a:rPr>
              <a:t> </a:t>
            </a:r>
            <a:r>
              <a:rPr lang="en-US" altLang="ko-KR" sz="1100" err="1">
                <a:ea typeface="맑은 고딕"/>
                <a:cs typeface="Calibri"/>
              </a:rPr>
              <a:t>분석해</a:t>
            </a:r>
            <a:r>
              <a:rPr lang="en-US" altLang="ko-KR" sz="1100">
                <a:ea typeface="맑은 고딕"/>
                <a:cs typeface="Calibri"/>
              </a:rPr>
              <a:t> </a:t>
            </a:r>
            <a:r>
              <a:rPr lang="en-US" altLang="ko-KR" sz="1100" err="1">
                <a:ea typeface="맑은 고딕"/>
                <a:cs typeface="Calibri"/>
              </a:rPr>
              <a:t>보면</a:t>
            </a:r>
            <a:endParaRPr lang="en-US" altLang="ko-KR" sz="1100">
              <a:ea typeface="맑은 고딕"/>
              <a:cs typeface="Calibri"/>
            </a:endParaRPr>
          </a:p>
          <a:p>
            <a:pPr algn="r"/>
            <a:r>
              <a:rPr lang="en-US" altLang="ko-KR" sz="1100" err="1">
                <a:ea typeface="맑은 고딕"/>
                <a:cs typeface="Calibri"/>
              </a:rPr>
              <a:t>과일</a:t>
            </a:r>
            <a:r>
              <a:rPr lang="en-US" altLang="ko-KR" sz="1100">
                <a:ea typeface="맑은 고딕"/>
                <a:cs typeface="Calibri"/>
              </a:rPr>
              <a:t>, </a:t>
            </a:r>
            <a:r>
              <a:rPr lang="en-US" altLang="ko-KR" sz="1100" err="1">
                <a:ea typeface="맑은 고딕"/>
                <a:cs typeface="Calibri"/>
              </a:rPr>
              <a:t>채소</a:t>
            </a:r>
            <a:r>
              <a:rPr lang="en-US" altLang="ko-KR" sz="1100">
                <a:ea typeface="맑은 고딕"/>
                <a:cs typeface="Calibri"/>
              </a:rPr>
              <a:t> </a:t>
            </a:r>
            <a:r>
              <a:rPr lang="en-US" altLang="ko-KR" sz="1100" err="1">
                <a:ea typeface="맑은 고딕"/>
                <a:cs typeface="Calibri"/>
              </a:rPr>
              <a:t>구매</a:t>
            </a:r>
            <a:r>
              <a:rPr lang="en-US" altLang="ko-KR" sz="1100">
                <a:ea typeface="맑은 고딕"/>
                <a:cs typeface="Calibri"/>
              </a:rPr>
              <a:t> </a:t>
            </a:r>
            <a:r>
              <a:rPr lang="en-US" altLang="ko-KR" sz="1100" err="1">
                <a:ea typeface="맑은 고딕"/>
                <a:cs typeface="Calibri"/>
              </a:rPr>
              <a:t>금액이</a:t>
            </a:r>
            <a:r>
              <a:rPr lang="en-US" altLang="ko-KR" sz="1100">
                <a:ea typeface="맑은 고딕"/>
                <a:cs typeface="Calibri"/>
              </a:rPr>
              <a:t> </a:t>
            </a:r>
            <a:r>
              <a:rPr lang="en-US" altLang="ko-KR" sz="1100" err="1">
                <a:ea typeface="맑은 고딕"/>
                <a:cs typeface="Calibri"/>
              </a:rPr>
              <a:t>가장</a:t>
            </a:r>
            <a:r>
              <a:rPr lang="en-US" altLang="ko-KR" sz="1100">
                <a:ea typeface="맑은 고딕"/>
                <a:cs typeface="Calibri"/>
              </a:rPr>
              <a:t> </a:t>
            </a:r>
            <a:r>
              <a:rPr lang="en-US" altLang="ko-KR" sz="1100" err="1">
                <a:ea typeface="맑은 고딕"/>
                <a:cs typeface="Calibri"/>
              </a:rPr>
              <a:t>높다</a:t>
            </a:r>
            <a:r>
              <a:rPr lang="en-US" altLang="ko-KR" sz="1100">
                <a:ea typeface="맑은 고딕"/>
                <a:cs typeface="Calibri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674226" y="1931762"/>
            <a:ext cx="4754678" cy="41064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1B2778B4-297C-4EF8-86D8-91C972AAD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620" y="2536133"/>
            <a:ext cx="3960541" cy="2817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6ECDDA-7BE6-4F5A-8921-9A69C804D4C9}"/>
              </a:ext>
            </a:extLst>
          </p:cNvPr>
          <p:cNvSpPr txBox="1"/>
          <p:nvPr/>
        </p:nvSpPr>
        <p:spPr>
          <a:xfrm>
            <a:off x="1382406" y="843957"/>
            <a:ext cx="1863011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 b="1" err="1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카테고리별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b="1" err="1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구매가격</a:t>
            </a:r>
          </a:p>
        </p:txBody>
      </p:sp>
    </p:spTree>
    <p:extLst>
      <p:ext uri="{BB962C8B-B14F-4D97-AF65-F5344CB8AC3E}">
        <p14:creationId xmlns:p14="http://schemas.microsoft.com/office/powerpoint/2010/main" val="32226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2832827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800" b="1" err="1">
                <a:ea typeface="맑은 고딕"/>
              </a:rPr>
              <a:t>효자</a:t>
            </a:r>
            <a:r>
              <a:rPr lang="en-US" altLang="ko-KR" sz="2800" b="1">
                <a:ea typeface="맑은 고딕"/>
              </a:rPr>
              <a:t> </a:t>
            </a:r>
            <a:r>
              <a:rPr lang="en-US" altLang="ko-KR" sz="2800" b="1" err="1">
                <a:ea typeface="맑은 고딕"/>
              </a:rPr>
              <a:t>상품</a:t>
            </a:r>
            <a:r>
              <a:rPr lang="en-US" altLang="ko-KR" sz="2800" b="1">
                <a:ea typeface="맑은 고딕"/>
              </a:rPr>
              <a:t> TOP 10</a:t>
            </a:r>
            <a:endParaRPr lang="en-US" altLang="ko-KR" sz="2800" b="1">
              <a:ea typeface="맑은 고딕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2406" y="843957"/>
            <a:ext cx="3219151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 b="1" err="1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판매금액이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b="1" err="1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가장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b="1" err="1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많은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b="1" err="1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품목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b="1" err="1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상위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 10개</a:t>
            </a:r>
            <a:endParaRPr lang="en-US" altLang="ko-KR" sz="1400" b="1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60997" y="3429961"/>
            <a:ext cx="2361545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r"/>
            <a:r>
              <a:rPr lang="en-US" altLang="ko-KR" sz="1200" b="1" err="1">
                <a:ea typeface="맑은 고딕"/>
                <a:cs typeface="Calibri"/>
              </a:rPr>
              <a:t>상품</a:t>
            </a:r>
            <a:r>
              <a:rPr lang="en-US" altLang="ko-KR" sz="1200" b="1">
                <a:ea typeface="맑은 고딕"/>
                <a:cs typeface="Calibri"/>
              </a:rPr>
              <a:t> 별 </a:t>
            </a:r>
            <a:r>
              <a:rPr lang="en-US" altLang="ko-KR" sz="1200" b="1" err="1">
                <a:ea typeface="맑은 고딕"/>
                <a:cs typeface="Calibri"/>
              </a:rPr>
              <a:t>판매액이</a:t>
            </a:r>
            <a:r>
              <a:rPr lang="en-US" altLang="ko-KR" sz="1200" b="1">
                <a:ea typeface="맑은 고딕"/>
                <a:cs typeface="Calibri"/>
              </a:rPr>
              <a:t> </a:t>
            </a:r>
            <a:r>
              <a:rPr lang="en-US" altLang="ko-KR" sz="1200" b="1" err="1">
                <a:ea typeface="맑은 고딕"/>
                <a:cs typeface="Calibri"/>
              </a:rPr>
              <a:t>가장</a:t>
            </a:r>
            <a:r>
              <a:rPr lang="en-US" altLang="ko-KR" sz="1200" b="1">
                <a:ea typeface="맑은 고딕"/>
                <a:cs typeface="Calibri"/>
              </a:rPr>
              <a:t> </a:t>
            </a:r>
            <a:r>
              <a:rPr lang="en-US" altLang="ko-KR" sz="1200" b="1" err="1">
                <a:ea typeface="맑은 고딕"/>
                <a:cs typeface="Calibri"/>
              </a:rPr>
              <a:t>많은</a:t>
            </a:r>
            <a:r>
              <a:rPr lang="en-US" altLang="ko-KR" sz="1200" b="1">
                <a:ea typeface="맑은 고딕"/>
                <a:cs typeface="Calibri"/>
              </a:rPr>
              <a:t> </a:t>
            </a:r>
            <a:r>
              <a:rPr lang="en-US" altLang="ko-KR" sz="1200" b="1" err="1">
                <a:ea typeface="맑은 고딕"/>
                <a:cs typeface="Calibri"/>
              </a:rPr>
              <a:t>품목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2465" y="3779993"/>
            <a:ext cx="3010254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altLang="ko-KR" sz="1100" err="1">
                <a:ea typeface="맑은 고딕"/>
                <a:cs typeface="Calibri"/>
              </a:rPr>
              <a:t>우유</a:t>
            </a:r>
            <a:r>
              <a:rPr lang="en-US" altLang="ko-KR" sz="1100">
                <a:ea typeface="맑은 고딕"/>
                <a:cs typeface="Calibri"/>
              </a:rPr>
              <a:t> 1000ml </a:t>
            </a:r>
            <a:r>
              <a:rPr lang="en-US" altLang="ko-KR" sz="1100" err="1">
                <a:ea typeface="맑은 고딕"/>
                <a:cs typeface="Calibri"/>
              </a:rPr>
              <a:t>제품이</a:t>
            </a:r>
            <a:r>
              <a:rPr lang="en-US" altLang="ko-KR" sz="1100">
                <a:ea typeface="맑은 고딕"/>
                <a:cs typeface="Calibri"/>
              </a:rPr>
              <a:t> </a:t>
            </a:r>
            <a:r>
              <a:rPr lang="en-US" altLang="ko-KR" sz="1100" err="1">
                <a:ea typeface="맑은 고딕"/>
                <a:cs typeface="Calibri"/>
              </a:rPr>
              <a:t>가장</a:t>
            </a:r>
            <a:r>
              <a:rPr lang="en-US" altLang="ko-KR" sz="1100">
                <a:ea typeface="맑은 고딕"/>
                <a:cs typeface="Calibri"/>
              </a:rPr>
              <a:t> </a:t>
            </a:r>
            <a:r>
              <a:rPr lang="en-US" altLang="ko-KR" sz="1100" err="1">
                <a:ea typeface="맑은 고딕"/>
                <a:cs typeface="Calibri"/>
              </a:rPr>
              <a:t>많이</a:t>
            </a:r>
            <a:r>
              <a:rPr lang="en-US" altLang="ko-KR" sz="1100">
                <a:ea typeface="맑은 고딕"/>
                <a:cs typeface="Calibri"/>
              </a:rPr>
              <a:t> </a:t>
            </a:r>
            <a:r>
              <a:rPr lang="en-US" altLang="ko-KR" sz="1100" err="1">
                <a:ea typeface="맑은 고딕"/>
                <a:cs typeface="Calibri"/>
              </a:rPr>
              <a:t>팔렸고</a:t>
            </a:r>
            <a:r>
              <a:rPr lang="en-US" altLang="ko-KR" sz="1100">
                <a:ea typeface="맑은 고딕"/>
                <a:cs typeface="Calibri"/>
              </a:rPr>
              <a:t>,</a:t>
            </a:r>
          </a:p>
          <a:p>
            <a:pPr algn="r"/>
            <a:r>
              <a:rPr lang="en-US" altLang="ko-KR" sz="1100" err="1">
                <a:ea typeface="맑은 고딕"/>
                <a:cs typeface="Calibri"/>
              </a:rPr>
              <a:t>과일</a:t>
            </a:r>
            <a:r>
              <a:rPr lang="en-US" altLang="ko-KR" sz="1100">
                <a:ea typeface="맑은 고딕"/>
                <a:cs typeface="Calibri"/>
              </a:rPr>
              <a:t>, </a:t>
            </a:r>
            <a:r>
              <a:rPr lang="en-US" altLang="ko-KR" sz="1100" err="1">
                <a:ea typeface="맑은 고딕"/>
                <a:cs typeface="Calibri"/>
              </a:rPr>
              <a:t>채소</a:t>
            </a:r>
            <a:r>
              <a:rPr lang="en-US" altLang="ko-KR" sz="1100">
                <a:ea typeface="맑은 고딕"/>
                <a:cs typeface="Calibri"/>
              </a:rPr>
              <a:t>, </a:t>
            </a:r>
            <a:r>
              <a:rPr lang="en-US" altLang="ko-KR" sz="1100" err="1">
                <a:ea typeface="맑은 고딕"/>
                <a:cs typeface="Calibri"/>
              </a:rPr>
              <a:t>우유가</a:t>
            </a:r>
            <a:r>
              <a:rPr lang="en-US" altLang="ko-KR" sz="1100">
                <a:ea typeface="맑은 고딕"/>
                <a:cs typeface="Calibri"/>
              </a:rPr>
              <a:t> </a:t>
            </a:r>
            <a:r>
              <a:rPr lang="en-US" altLang="ko-KR" sz="1100" err="1">
                <a:ea typeface="맑은 고딕"/>
                <a:cs typeface="Calibri"/>
              </a:rPr>
              <a:t>판매액</a:t>
            </a:r>
            <a:r>
              <a:rPr lang="en-US" altLang="ko-KR" sz="1100">
                <a:ea typeface="맑은 고딕"/>
                <a:cs typeface="Calibri"/>
              </a:rPr>
              <a:t> </a:t>
            </a:r>
            <a:r>
              <a:rPr lang="en-US" altLang="ko-KR" sz="1100" err="1">
                <a:ea typeface="맑은 고딕"/>
                <a:cs typeface="Calibri"/>
              </a:rPr>
              <a:t>상위권을</a:t>
            </a:r>
            <a:r>
              <a:rPr lang="en-US" altLang="ko-KR" sz="1100">
                <a:ea typeface="맑은 고딕"/>
                <a:cs typeface="Calibri"/>
              </a:rPr>
              <a:t> </a:t>
            </a:r>
            <a:r>
              <a:rPr lang="en-US" altLang="ko-KR" sz="1100" err="1">
                <a:ea typeface="맑은 고딕"/>
                <a:cs typeface="Calibri"/>
              </a:rPr>
              <a:t>기록했다</a:t>
            </a:r>
            <a:r>
              <a:rPr lang="en-US" altLang="ko-KR" sz="1100">
                <a:ea typeface="맑은 고딕"/>
                <a:cs typeface="Calibri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674226" y="1931762"/>
            <a:ext cx="4754678" cy="41064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210BC3C2-0E61-47A1-933F-51322AB7F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105" y="2364798"/>
            <a:ext cx="4536141" cy="325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8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3674404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800" b="1">
                <a:ea typeface="맑은 고딕"/>
                <a:cs typeface="Calibri"/>
              </a:rPr>
              <a:t>2016년 내 </a:t>
            </a:r>
            <a:r>
              <a:rPr lang="en-US" altLang="ko-KR" sz="2800" b="1" err="1">
                <a:ea typeface="맑은 고딕"/>
                <a:cs typeface="Calibri"/>
              </a:rPr>
              <a:t>월별</a:t>
            </a:r>
            <a:r>
              <a:rPr lang="en-US" altLang="ko-KR" sz="2800" b="1">
                <a:ea typeface="맑은 고딕"/>
                <a:cs typeface="Calibri"/>
              </a:rPr>
              <a:t> </a:t>
            </a:r>
            <a:r>
              <a:rPr lang="en-US" altLang="ko-KR" sz="2800" b="1" err="1">
                <a:ea typeface="맑은 고딕"/>
                <a:cs typeface="Calibri"/>
              </a:rPr>
              <a:t>판매액</a:t>
            </a:r>
            <a:endParaRPr lang="en-US" altLang="ko-KR" sz="2800" b="1">
              <a:ea typeface="맑은 고딕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2406" y="843957"/>
            <a:ext cx="1386918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 b="1" err="1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월별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b="1" err="1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판매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b="1" err="1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금액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39033" y="3259914"/>
            <a:ext cx="2361545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r"/>
            <a:r>
              <a:rPr lang="ko-KR" altLang="en-US" sz="1200" b="1">
                <a:ea typeface="맑은 고딕"/>
                <a:cs typeface="Calibri"/>
              </a:rPr>
              <a:t>주어진 기간 내 월별 판매액 변동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6442" y="3804399"/>
            <a:ext cx="3155639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ko-KR" altLang="en-US" sz="1100">
                <a:ea typeface="맑은 고딕"/>
              </a:rPr>
              <a:t>3월은 매출액이 높았으며,  </a:t>
            </a:r>
          </a:p>
          <a:p>
            <a:pPr algn="r"/>
            <a:r>
              <a:rPr lang="ko-KR" altLang="en-US" sz="1100">
                <a:ea typeface="맑은 고딕"/>
              </a:rPr>
              <a:t>가을(8 ~ 11월)에는 상대적으로 매출액이 적었다.</a:t>
            </a:r>
            <a:endParaRPr lang="ko-KR" altLang="en-US" sz="1100">
              <a:ea typeface="맑은 고딕"/>
              <a:cs typeface="Calibri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74226" y="1931762"/>
            <a:ext cx="4754678" cy="41064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9">
            <a:extLst>
              <a:ext uri="{FF2B5EF4-FFF2-40B4-BE49-F238E27FC236}">
                <a16:creationId xmlns:a16="http://schemas.microsoft.com/office/drawing/2014/main" id="{9D1E324F-E5DA-4E69-9C79-4AA896C20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911" y="2357921"/>
            <a:ext cx="4670611" cy="331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4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4108817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800" b="1" err="1">
                <a:ea typeface="맑은 고딕"/>
                <a:cs typeface="Calibri"/>
              </a:rPr>
              <a:t>지역별</a:t>
            </a:r>
            <a:r>
              <a:rPr lang="en-US" altLang="ko-KR" sz="2800" b="1">
                <a:ea typeface="맑은 고딕"/>
                <a:cs typeface="Calibri"/>
              </a:rPr>
              <a:t> </a:t>
            </a:r>
            <a:r>
              <a:rPr lang="en-US" altLang="ko-KR" sz="2800" b="1" err="1">
                <a:ea typeface="맑은 고딕"/>
                <a:cs typeface="Calibri"/>
              </a:rPr>
              <a:t>판매</a:t>
            </a:r>
            <a:r>
              <a:rPr lang="en-US" altLang="ko-KR" sz="2800" b="1">
                <a:ea typeface="맑은 고딕"/>
                <a:cs typeface="Calibri"/>
              </a:rPr>
              <a:t> </a:t>
            </a:r>
            <a:r>
              <a:rPr lang="en-US" altLang="ko-KR" sz="2800" b="1" err="1">
                <a:ea typeface="맑은 고딕"/>
                <a:cs typeface="Calibri"/>
              </a:rPr>
              <a:t>현황</a:t>
            </a:r>
            <a:r>
              <a:rPr lang="en-US" altLang="ko-KR" sz="2800" b="1">
                <a:ea typeface="맑은 고딕"/>
                <a:cs typeface="Calibri"/>
              </a:rPr>
              <a:t> </a:t>
            </a:r>
            <a:r>
              <a:rPr lang="en-US" altLang="ko-KR" sz="2800" b="1" err="1">
                <a:ea typeface="맑은 고딕"/>
                <a:cs typeface="Calibri"/>
              </a:rPr>
              <a:t>상위</a:t>
            </a:r>
            <a:r>
              <a:rPr lang="en-US" altLang="ko-KR" sz="2800" b="1">
                <a:ea typeface="맑은 고딕"/>
                <a:cs typeface="Calibri"/>
              </a:rPr>
              <a:t> 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2406" y="843957"/>
            <a:ext cx="1566454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 b="1" err="1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지역별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b="1" err="1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판매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b="1" err="1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금액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58549" y="2919255"/>
            <a:ext cx="1816523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r"/>
            <a:r>
              <a:rPr lang="ko-KR" altLang="en-US" sz="1200" b="1">
                <a:ea typeface="맑은 고딕"/>
                <a:cs typeface="Calibri"/>
              </a:rPr>
              <a:t>지역(</a:t>
            </a:r>
            <a:r>
              <a:rPr lang="ko-KR" altLang="en-US" sz="1200" b="1" err="1">
                <a:ea typeface="맑은 고딕"/>
                <a:cs typeface="Calibri"/>
              </a:rPr>
              <a:t>시,군,구</a:t>
            </a:r>
            <a:r>
              <a:rPr lang="ko-KR" altLang="en-US" sz="1200" b="1">
                <a:ea typeface="맑은 고딕"/>
                <a:cs typeface="Calibri"/>
              </a:rPr>
              <a:t>)별 매출액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8642" y="3801302"/>
            <a:ext cx="2660631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altLang="ko-KR" sz="1100" err="1">
                <a:ea typeface="맑은 고딕"/>
                <a:cs typeface="Calibri"/>
              </a:rPr>
              <a:t>경기도</a:t>
            </a:r>
            <a:r>
              <a:rPr lang="en-US" altLang="ko-KR" sz="1100">
                <a:ea typeface="맑은 고딕"/>
                <a:cs typeface="Calibri"/>
              </a:rPr>
              <a:t> </a:t>
            </a:r>
            <a:r>
              <a:rPr lang="en-US" altLang="ko-KR" sz="1100" err="1">
                <a:ea typeface="맑은 고딕"/>
                <a:cs typeface="Calibri"/>
              </a:rPr>
              <a:t>안성</a:t>
            </a:r>
            <a:r>
              <a:rPr lang="en-US" altLang="ko-KR" sz="1100">
                <a:ea typeface="맑은 고딕"/>
                <a:cs typeface="Calibri"/>
              </a:rPr>
              <a:t> </a:t>
            </a:r>
            <a:r>
              <a:rPr lang="en-US" altLang="ko-KR" sz="1100" err="1">
                <a:ea typeface="맑은 고딕"/>
                <a:cs typeface="Calibri"/>
              </a:rPr>
              <a:t>출신</a:t>
            </a:r>
            <a:r>
              <a:rPr lang="en-US" altLang="ko-KR" sz="1100">
                <a:ea typeface="맑은 고딕"/>
                <a:cs typeface="Calibri"/>
              </a:rPr>
              <a:t> </a:t>
            </a:r>
            <a:r>
              <a:rPr lang="en-US" altLang="ko-KR" sz="1100" err="1">
                <a:ea typeface="맑은 고딕"/>
                <a:cs typeface="Calibri"/>
              </a:rPr>
              <a:t>소비자들이</a:t>
            </a:r>
            <a:r>
              <a:rPr lang="en-US" altLang="ko-KR" sz="1100">
                <a:ea typeface="맑은 고딕"/>
                <a:cs typeface="Calibri"/>
              </a:rPr>
              <a:t> </a:t>
            </a:r>
            <a:endParaRPr lang="ko-KR" altLang="en-US"/>
          </a:p>
          <a:p>
            <a:pPr algn="r"/>
            <a:r>
              <a:rPr lang="en-US" altLang="ko-KR" sz="1100" err="1">
                <a:ea typeface="맑은 고딕"/>
                <a:cs typeface="Calibri"/>
              </a:rPr>
              <a:t>가장</a:t>
            </a:r>
            <a:r>
              <a:rPr lang="en-US" altLang="ko-KR" sz="1100">
                <a:ea typeface="맑은 고딕"/>
                <a:cs typeface="Calibri"/>
              </a:rPr>
              <a:t> </a:t>
            </a:r>
            <a:r>
              <a:rPr lang="en-US" altLang="ko-KR" sz="1100" err="1">
                <a:ea typeface="맑은 고딕"/>
                <a:cs typeface="Calibri"/>
              </a:rPr>
              <a:t>많은</a:t>
            </a:r>
            <a:r>
              <a:rPr lang="en-US" altLang="ko-KR" sz="1100">
                <a:ea typeface="맑은 고딕"/>
                <a:cs typeface="Calibri"/>
              </a:rPr>
              <a:t> </a:t>
            </a:r>
            <a:r>
              <a:rPr lang="en-US" altLang="ko-KR" sz="1100" err="1">
                <a:ea typeface="맑은 고딕"/>
                <a:cs typeface="Calibri"/>
              </a:rPr>
              <a:t>매출액을</a:t>
            </a:r>
            <a:r>
              <a:rPr lang="en-US" altLang="ko-KR" sz="1100">
                <a:ea typeface="맑은 고딕"/>
                <a:cs typeface="Calibri"/>
              </a:rPr>
              <a:t> </a:t>
            </a:r>
            <a:r>
              <a:rPr lang="en-US" altLang="ko-KR" sz="1100" err="1">
                <a:ea typeface="맑은 고딕"/>
                <a:cs typeface="Calibri"/>
              </a:rPr>
              <a:t>유발했다</a:t>
            </a:r>
            <a:r>
              <a:rPr lang="en-US" altLang="ko-KR" sz="1100">
                <a:ea typeface="맑은 고딕"/>
                <a:cs typeface="Calibri"/>
              </a:rPr>
              <a:t>.</a:t>
            </a:r>
            <a:endParaRPr lang="en-US"/>
          </a:p>
          <a:p>
            <a:pPr algn="r"/>
            <a:endParaRPr lang="en-US" altLang="ko-KR" sz="1100">
              <a:ea typeface="맑은 고딕"/>
              <a:cs typeface="Calibri"/>
            </a:endParaRPr>
          </a:p>
          <a:p>
            <a:pPr algn="r"/>
            <a:r>
              <a:rPr lang="en-US" altLang="ko-KR" sz="1100" err="1">
                <a:ea typeface="맑은 고딕"/>
                <a:cs typeface="Calibri"/>
              </a:rPr>
              <a:t>상위</a:t>
            </a:r>
            <a:r>
              <a:rPr lang="en-US" altLang="ko-KR" sz="1100">
                <a:ea typeface="맑은 고딕"/>
                <a:cs typeface="Calibri"/>
              </a:rPr>
              <a:t> 10위 </a:t>
            </a:r>
            <a:r>
              <a:rPr lang="en-US" altLang="ko-KR" sz="1100" err="1">
                <a:ea typeface="맑은 고딕"/>
                <a:cs typeface="Calibri"/>
              </a:rPr>
              <a:t>이내에서는</a:t>
            </a:r>
            <a:r>
              <a:rPr lang="en-US" altLang="ko-KR" sz="1100">
                <a:ea typeface="맑은 고딕"/>
                <a:cs typeface="Calibri"/>
              </a:rPr>
              <a:t> </a:t>
            </a:r>
          </a:p>
          <a:p>
            <a:pPr algn="r"/>
            <a:r>
              <a:rPr lang="en-US" altLang="ko-KR" sz="1100" err="1">
                <a:ea typeface="맑은 고딕"/>
                <a:cs typeface="Calibri"/>
              </a:rPr>
              <a:t>경기도</a:t>
            </a:r>
            <a:r>
              <a:rPr lang="en-US" altLang="ko-KR" sz="1100">
                <a:ea typeface="맑은 고딕"/>
                <a:cs typeface="Calibri"/>
              </a:rPr>
              <a:t>, </a:t>
            </a:r>
            <a:r>
              <a:rPr lang="en-US" altLang="ko-KR" sz="1100" err="1">
                <a:ea typeface="맑은 고딕"/>
                <a:cs typeface="Calibri"/>
              </a:rPr>
              <a:t>서울특별시</a:t>
            </a:r>
            <a:r>
              <a:rPr lang="en-US" altLang="ko-KR" sz="1100">
                <a:ea typeface="맑은 고딕"/>
                <a:cs typeface="Calibri"/>
              </a:rPr>
              <a:t>, </a:t>
            </a:r>
            <a:r>
              <a:rPr lang="en-US" altLang="ko-KR" sz="1100" err="1">
                <a:ea typeface="맑은 고딕"/>
                <a:cs typeface="Calibri"/>
              </a:rPr>
              <a:t>인천광역시</a:t>
            </a:r>
            <a:r>
              <a:rPr lang="en-US" altLang="ko-KR" sz="1100">
                <a:ea typeface="맑은 고딕"/>
                <a:cs typeface="Calibri"/>
              </a:rPr>
              <a:t> 등 </a:t>
            </a:r>
            <a:endParaRPr lang="en-US"/>
          </a:p>
          <a:p>
            <a:pPr algn="r"/>
            <a:r>
              <a:rPr lang="en-US" altLang="ko-KR" sz="1100" err="1">
                <a:ea typeface="맑은 고딕"/>
                <a:cs typeface="Calibri"/>
              </a:rPr>
              <a:t>수도권에서의</a:t>
            </a:r>
            <a:r>
              <a:rPr lang="en-US" altLang="ko-KR" sz="1100">
                <a:ea typeface="맑은 고딕"/>
                <a:cs typeface="Calibri"/>
              </a:rPr>
              <a:t> </a:t>
            </a:r>
            <a:r>
              <a:rPr lang="en-US" altLang="ko-KR" sz="1100" err="1">
                <a:ea typeface="맑은 고딕"/>
                <a:cs typeface="Calibri"/>
              </a:rPr>
              <a:t>수요가</a:t>
            </a:r>
            <a:r>
              <a:rPr lang="en-US" altLang="ko-KR" sz="1100">
                <a:ea typeface="맑은 고딕"/>
                <a:cs typeface="Calibri"/>
              </a:rPr>
              <a:t> </a:t>
            </a:r>
            <a:r>
              <a:rPr lang="en-US" altLang="ko-KR" sz="1100" err="1">
                <a:ea typeface="맑은 고딕"/>
                <a:cs typeface="Calibri"/>
              </a:rPr>
              <a:t>많다</a:t>
            </a:r>
            <a:r>
              <a:rPr lang="en-US" altLang="ko-KR" sz="1100">
                <a:ea typeface="맑은 고딕"/>
                <a:cs typeface="Calibri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674226" y="1931762"/>
            <a:ext cx="4754678" cy="41064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9">
            <a:extLst>
              <a:ext uri="{FF2B5EF4-FFF2-40B4-BE49-F238E27FC236}">
                <a16:creationId xmlns:a16="http://schemas.microsoft.com/office/drawing/2014/main" id="{F0A8D6CB-F524-4CE4-8A97-9D21ABB0EC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03" t="-2010" r="1171" b="3812"/>
          <a:stretch/>
        </p:blipFill>
        <p:spPr>
          <a:xfrm>
            <a:off x="3890361" y="2054002"/>
            <a:ext cx="4383530" cy="400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03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4113627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800" b="1" err="1">
                <a:ea typeface="맑은 고딕"/>
                <a:cs typeface="Calibri"/>
              </a:rPr>
              <a:t>연령대</a:t>
            </a:r>
            <a:r>
              <a:rPr lang="en-US" altLang="ko-KR" sz="2800" b="1">
                <a:ea typeface="맑은 고딕"/>
                <a:cs typeface="Calibri"/>
              </a:rPr>
              <a:t> 별 </a:t>
            </a:r>
            <a:r>
              <a:rPr lang="en-US" altLang="ko-KR" sz="2800" b="1" err="1">
                <a:ea typeface="맑은 고딕"/>
                <a:cs typeface="Calibri"/>
              </a:rPr>
              <a:t>구매량</a:t>
            </a:r>
            <a:r>
              <a:rPr lang="en-US" altLang="ko-KR" sz="2800" b="1">
                <a:ea typeface="맑은 고딕"/>
                <a:cs typeface="Calibri"/>
              </a:rPr>
              <a:t>, </a:t>
            </a:r>
            <a:r>
              <a:rPr lang="en-US" altLang="ko-KR" sz="2800" b="1" err="1">
                <a:ea typeface="맑은 고딕"/>
                <a:cs typeface="Calibri"/>
              </a:rPr>
              <a:t>매출액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2406" y="843957"/>
            <a:ext cx="2214068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400" b="1" err="1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연령대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 별 </a:t>
            </a:r>
            <a:r>
              <a:rPr lang="en-US" altLang="ko-KR" sz="1400" b="1" err="1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구매량</a:t>
            </a:r>
            <a:r>
              <a:rPr lang="en-US" altLang="ko-KR" sz="1400" b="1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, </a:t>
            </a:r>
            <a:r>
              <a:rPr lang="en-US" altLang="ko-KR" sz="1400" b="1" err="1">
                <a:solidFill>
                  <a:schemeClr val="bg1">
                    <a:lumMod val="50000"/>
                  </a:schemeClr>
                </a:solidFill>
                <a:latin typeface="맑은 고딕"/>
                <a:ea typeface="맑은 고딕"/>
              </a:rPr>
              <a:t>매출액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58059" y="2766855"/>
            <a:ext cx="1864613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r"/>
            <a:r>
              <a:rPr lang="en-US" altLang="ko-KR" sz="1200" b="1" err="1">
                <a:ea typeface="맑은 고딕"/>
                <a:cs typeface="Calibri"/>
              </a:rPr>
              <a:t>연령대</a:t>
            </a:r>
            <a:r>
              <a:rPr lang="en-US" altLang="ko-KR" sz="1200" b="1">
                <a:ea typeface="맑은 고딕"/>
                <a:cs typeface="Calibri"/>
              </a:rPr>
              <a:t> 별 </a:t>
            </a:r>
            <a:r>
              <a:rPr lang="en-US" altLang="ko-KR" sz="1200" b="1" err="1">
                <a:ea typeface="맑은 고딕"/>
                <a:cs typeface="Calibri"/>
              </a:rPr>
              <a:t>구매</a:t>
            </a:r>
            <a:r>
              <a:rPr lang="en-US" altLang="ko-KR" sz="1200" b="1">
                <a:ea typeface="맑은 고딕"/>
                <a:cs typeface="Calibri"/>
              </a:rPr>
              <a:t> </a:t>
            </a:r>
            <a:r>
              <a:rPr lang="en-US" altLang="ko-KR" sz="1200" b="1" err="1">
                <a:ea typeface="맑은 고딕"/>
                <a:cs typeface="Calibri"/>
              </a:rPr>
              <a:t>패턴</a:t>
            </a:r>
            <a:r>
              <a:rPr lang="en-US" altLang="ko-KR" sz="1200" b="1">
                <a:ea typeface="맑은 고딕"/>
                <a:cs typeface="Calibri"/>
              </a:rPr>
              <a:t> </a:t>
            </a:r>
            <a:r>
              <a:rPr lang="en-US" altLang="ko-KR" sz="1200" b="1" err="1">
                <a:ea typeface="맑은 고딕"/>
                <a:cs typeface="Calibri"/>
              </a:rPr>
              <a:t>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0438" y="3699779"/>
            <a:ext cx="2660631" cy="9387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altLang="ko-KR" sz="1100">
                <a:ea typeface="맑은 고딕"/>
              </a:rPr>
              <a:t>40 ~ 50대의 </a:t>
            </a:r>
            <a:r>
              <a:rPr lang="en-US" altLang="ko-KR" sz="1100" err="1">
                <a:ea typeface="맑은 고딕"/>
              </a:rPr>
              <a:t>중년층이</a:t>
            </a:r>
            <a:endParaRPr lang="en-US" altLang="ko-KR" sz="1100" err="1">
              <a:ea typeface="맑은 고딕"/>
              <a:cs typeface="Calibri"/>
            </a:endParaRPr>
          </a:p>
          <a:p>
            <a:pPr algn="r"/>
            <a:r>
              <a:rPr lang="en-US" altLang="ko-KR" sz="1100" err="1">
                <a:ea typeface="맑은 고딕"/>
                <a:cs typeface="Calibri"/>
              </a:rPr>
              <a:t>구매량</a:t>
            </a:r>
            <a:r>
              <a:rPr lang="en-US" altLang="ko-KR" sz="1100">
                <a:ea typeface="맑은 고딕"/>
                <a:cs typeface="Calibri"/>
              </a:rPr>
              <a:t>, </a:t>
            </a:r>
            <a:r>
              <a:rPr lang="en-US" altLang="ko-KR" sz="1100" err="1">
                <a:ea typeface="맑은 고딕"/>
                <a:cs typeface="Calibri"/>
              </a:rPr>
              <a:t>판매액의</a:t>
            </a:r>
            <a:r>
              <a:rPr lang="en-US" altLang="ko-KR" sz="1100">
                <a:ea typeface="맑은 고딕"/>
                <a:cs typeface="Calibri"/>
              </a:rPr>
              <a:t> </a:t>
            </a:r>
            <a:r>
              <a:rPr lang="en-US" altLang="ko-KR" sz="1100" err="1">
                <a:ea typeface="맑은 고딕"/>
                <a:cs typeface="Calibri"/>
              </a:rPr>
              <a:t>대부분을</a:t>
            </a:r>
            <a:r>
              <a:rPr lang="en-US" altLang="ko-KR" sz="1100">
                <a:ea typeface="맑은 고딕"/>
                <a:cs typeface="Calibri"/>
              </a:rPr>
              <a:t> </a:t>
            </a:r>
            <a:r>
              <a:rPr lang="en-US" altLang="ko-KR" sz="1100" err="1">
                <a:ea typeface="맑은 고딕"/>
                <a:cs typeface="Calibri"/>
              </a:rPr>
              <a:t>차지했다</a:t>
            </a:r>
            <a:r>
              <a:rPr lang="en-US" altLang="ko-KR" sz="1100">
                <a:ea typeface="맑은 고딕"/>
                <a:cs typeface="Calibri"/>
              </a:rPr>
              <a:t>.</a:t>
            </a:r>
          </a:p>
          <a:p>
            <a:pPr algn="r"/>
            <a:endParaRPr lang="en-US" altLang="ko-KR" sz="1100">
              <a:ea typeface="맑은 고딕"/>
              <a:cs typeface="Calibri"/>
            </a:endParaRPr>
          </a:p>
          <a:p>
            <a:pPr algn="r"/>
            <a:r>
              <a:rPr lang="en-US" altLang="ko-KR" sz="1100">
                <a:ea typeface="맑은 고딕"/>
                <a:cs typeface="Calibri"/>
              </a:rPr>
              <a:t>60대 </a:t>
            </a:r>
            <a:r>
              <a:rPr lang="en-US" altLang="ko-KR" sz="1100" err="1">
                <a:ea typeface="맑은 고딕"/>
                <a:cs typeface="Calibri"/>
              </a:rPr>
              <a:t>이상도</a:t>
            </a:r>
            <a:r>
              <a:rPr lang="en-US" altLang="ko-KR" sz="1100">
                <a:ea typeface="맑은 고딕"/>
                <a:cs typeface="Calibri"/>
              </a:rPr>
              <a:t> </a:t>
            </a:r>
            <a:r>
              <a:rPr lang="en-US" altLang="ko-KR" sz="1100" err="1">
                <a:ea typeface="맑은 고딕"/>
                <a:cs typeface="Calibri"/>
              </a:rPr>
              <a:t>일정한</a:t>
            </a:r>
            <a:r>
              <a:rPr lang="en-US" altLang="ko-KR" sz="1100">
                <a:ea typeface="맑은 고딕"/>
                <a:cs typeface="Calibri"/>
              </a:rPr>
              <a:t> </a:t>
            </a:r>
            <a:r>
              <a:rPr lang="en-US" altLang="ko-KR" sz="1100" err="1">
                <a:ea typeface="맑은 고딕"/>
                <a:cs typeface="Calibri"/>
              </a:rPr>
              <a:t>수요를</a:t>
            </a:r>
            <a:r>
              <a:rPr lang="en-US" altLang="ko-KR" sz="1100">
                <a:ea typeface="맑은 고딕"/>
                <a:cs typeface="Calibri"/>
              </a:rPr>
              <a:t> </a:t>
            </a:r>
            <a:r>
              <a:rPr lang="en-US" altLang="ko-KR" sz="1100" err="1">
                <a:ea typeface="맑은 고딕"/>
                <a:cs typeface="Calibri"/>
              </a:rPr>
              <a:t>보였으며</a:t>
            </a:r>
          </a:p>
          <a:p>
            <a:pPr algn="r"/>
            <a:r>
              <a:rPr lang="en-US" altLang="ko-KR" sz="1100">
                <a:ea typeface="맑은 고딕"/>
                <a:cs typeface="Calibri"/>
              </a:rPr>
              <a:t>20~30대는 </a:t>
            </a:r>
            <a:r>
              <a:rPr lang="en-US" altLang="ko-KR" sz="1100" err="1">
                <a:ea typeface="맑은 고딕"/>
                <a:cs typeface="Calibri"/>
              </a:rPr>
              <a:t>저조한</a:t>
            </a:r>
            <a:r>
              <a:rPr lang="en-US" altLang="ko-KR" sz="1100">
                <a:ea typeface="맑은 고딕"/>
                <a:cs typeface="Calibri"/>
              </a:rPr>
              <a:t> </a:t>
            </a:r>
            <a:r>
              <a:rPr lang="en-US" altLang="ko-KR" sz="1100" err="1">
                <a:ea typeface="맑은 고딕"/>
                <a:cs typeface="Calibri"/>
              </a:rPr>
              <a:t>수요를</a:t>
            </a:r>
            <a:r>
              <a:rPr lang="en-US" altLang="ko-KR" sz="1100">
                <a:ea typeface="맑은 고딕"/>
                <a:cs typeface="Calibri"/>
              </a:rPr>
              <a:t> </a:t>
            </a:r>
            <a:r>
              <a:rPr lang="en-US" altLang="ko-KR" sz="1100" err="1">
                <a:ea typeface="맑은 고딕"/>
                <a:cs typeface="Calibri"/>
              </a:rPr>
              <a:t>보였다</a:t>
            </a:r>
            <a:r>
              <a:rPr lang="en-US" altLang="ko-KR" sz="1100">
                <a:ea typeface="맑은 고딕"/>
                <a:cs typeface="Calibri"/>
              </a:rPr>
              <a:t>.</a:t>
            </a:r>
            <a:endParaRPr lang="en-US"/>
          </a:p>
        </p:txBody>
      </p:sp>
      <p:sp>
        <p:nvSpPr>
          <p:cNvPr id="4" name="직사각형 3"/>
          <p:cNvSpPr/>
          <p:nvPr/>
        </p:nvSpPr>
        <p:spPr>
          <a:xfrm>
            <a:off x="3674226" y="1931762"/>
            <a:ext cx="4754678" cy="41064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9">
            <a:extLst>
              <a:ext uri="{FF2B5EF4-FFF2-40B4-BE49-F238E27FC236}">
                <a16:creationId xmlns:a16="http://schemas.microsoft.com/office/drawing/2014/main" id="{035F51F7-CFB7-4C9F-AA86-BE28136EA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577" y="4096199"/>
            <a:ext cx="2743200" cy="1857036"/>
          </a:xfrm>
          <a:prstGeom prst="rect">
            <a:avLst/>
          </a:prstGeom>
        </p:spPr>
      </p:pic>
      <p:pic>
        <p:nvPicPr>
          <p:cNvPr id="10" name="그림 12">
            <a:extLst>
              <a:ext uri="{FF2B5EF4-FFF2-40B4-BE49-F238E27FC236}">
                <a16:creationId xmlns:a16="http://schemas.microsoft.com/office/drawing/2014/main" id="{9FB11235-8279-4E4D-9541-69506A7D2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576" y="2144564"/>
            <a:ext cx="2743200" cy="179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7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D9399264374E04481DA0E95A4BA4E20" ma:contentTypeVersion="2" ma:contentTypeDescription="새 문서를 만듭니다." ma:contentTypeScope="" ma:versionID="4319fd026cba2c610f6eca9ed7c05fe7">
  <xsd:schema xmlns:xsd="http://www.w3.org/2001/XMLSchema" xmlns:xs="http://www.w3.org/2001/XMLSchema" xmlns:p="http://schemas.microsoft.com/office/2006/metadata/properties" xmlns:ns2="6d95f4d2-9f2c-41e0-a231-1a29908e37d8" targetNamespace="http://schemas.microsoft.com/office/2006/metadata/properties" ma:root="true" ma:fieldsID="a58f4fbf70ce4d688ca5fb05fa1aff42" ns2:_="">
    <xsd:import namespace="6d95f4d2-9f2c-41e0-a231-1a29908e37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5f4d2-9f2c-41e0-a231-1a29908e37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C3D60D-9731-4EEF-A0ED-FD568D9B100B}"/>
</file>

<file path=customXml/itemProps2.xml><?xml version="1.0" encoding="utf-8"?>
<ds:datastoreItem xmlns:ds="http://schemas.openxmlformats.org/officeDocument/2006/customXml" ds:itemID="{DE0B346A-1D57-4F2C-B721-54862CDE48B6}"/>
</file>

<file path=customXml/itemProps3.xml><?xml version="1.0" encoding="utf-8"?>
<ds:datastoreItem xmlns:ds="http://schemas.openxmlformats.org/officeDocument/2006/customXml" ds:itemID="{D38ACD88-4704-4D71-AB2F-FBF54D15DF1E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revision>1</cp:revision>
  <dcterms:created xsi:type="dcterms:W3CDTF">2019-11-27T13:21:28Z</dcterms:created>
  <dcterms:modified xsi:type="dcterms:W3CDTF">2021-12-31T06:56:58Z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0x010100FD9399264374E04481DA0E95A4BA4E20</vt:lpwstr>
  </property>
</Properties>
</file>