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3" r:id="rId7"/>
    <p:sldId id="259" r:id="rId8"/>
    <p:sldId id="269" r:id="rId9"/>
    <p:sldId id="268" r:id="rId10"/>
    <p:sldId id="266" r:id="rId11"/>
    <p:sldId id="265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4A675B-3819-4710-A383-031CD63C09C6}" v="34" dt="2022-01-12T06:35:13.630"/>
    <p1510:client id="{10CD77E1-C241-4490-8B81-2E60A2B71575}" v="773" dt="2022-01-12T06:43:27.534"/>
    <p1510:client id="{3A8725E8-0672-413A-89D9-40FF6392787F}" v="25" dt="2022-01-12T06:42:18.966"/>
    <p1510:client id="{47116697-AC41-4B72-93B6-4726681DD94D}" v="2" dt="2022-01-12T06:00:53.294"/>
    <p1510:client id="{53E09A11-5A7B-450C-9524-40FAF035E6FD}" v="6" dt="2022-01-12T06:58:36.555"/>
    <p1510:client id="{5CD4A6B7-FF63-4FEA-9B1B-DC151BDBA93A}" v="1712" dt="2022-01-12T07:04:48.033"/>
    <p1510:client id="{62D1CB69-D7A9-40A1-B87A-0CA6F6305426}" v="6" dt="2022-01-12T06:12:06.329"/>
    <p1510:client id="{7492E1AF-61F0-4158-A545-F3638132C451}" v="218" dt="2022-01-12T06:22:51.036"/>
    <p1510:client id="{BCA22A6D-5502-45D3-9610-46A73FAC4819}" v="115" dt="2022-01-12T06:39:57.930"/>
    <p1510:client id="{BEFD3FE9-3A71-4F77-A8C9-B656DF54A447}" v="1438" dt="2022-01-12T06:31:15.322"/>
    <p1510:client id="{C49D0781-92F8-49A3-9DDA-1FC830FF9F1F}" v="1543" dt="2022-01-12T06:57:35.308"/>
    <p1510:client id="{C79D8FB2-5825-4D93-8DCD-ADFA1F27BEBA}" v="4" dt="2022-01-12T06:26:47.085"/>
    <p1510:client id="{C80A51D5-86DA-4067-AF72-0E6A86850CA3}" v="11" dt="2022-01-12T06:56:22.520"/>
    <p1510:client id="{E8E3B21B-987A-4564-93E5-00900A3D7ECC}" v="10" dt="2022-01-12T07:28:02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순환" userId="S::d015001@aivle.kt.co.kr::eb9c2352-4d0c-4fca-bd4b-e5cd0fd3f796" providerId="AD" clId="Web-{10CD77E1-C241-4490-8B81-2E60A2B71575}"/>
    <pc:docChg chg="modSld">
      <pc:chgData name="강순환" userId="S::d015001@aivle.kt.co.kr::eb9c2352-4d0c-4fca-bd4b-e5cd0fd3f796" providerId="AD" clId="Web-{10CD77E1-C241-4490-8B81-2E60A2B71575}" dt="2022-01-12T06:43:27.534" v="440" actId="20577"/>
      <pc:docMkLst>
        <pc:docMk/>
      </pc:docMkLst>
      <pc:sldChg chg="addSp delSp modSp">
        <pc:chgData name="강순환" userId="S::d015001@aivle.kt.co.kr::eb9c2352-4d0c-4fca-bd4b-e5cd0fd3f796" providerId="AD" clId="Web-{10CD77E1-C241-4490-8B81-2E60A2B71575}" dt="2022-01-12T06:15:42.708" v="30" actId="1076"/>
        <pc:sldMkLst>
          <pc:docMk/>
          <pc:sldMk cId="0" sldId="257"/>
        </pc:sldMkLst>
        <pc:spChg chg="add mod">
          <ac:chgData name="강순환" userId="S::d015001@aivle.kt.co.kr::eb9c2352-4d0c-4fca-bd4b-e5cd0fd3f796" providerId="AD" clId="Web-{10CD77E1-C241-4490-8B81-2E60A2B71575}" dt="2022-01-12T06:15:26.911" v="25" actId="20577"/>
          <ac:spMkLst>
            <pc:docMk/>
            <pc:sldMk cId="0" sldId="257"/>
            <ac:spMk id="40" creationId="{DB2A1BFB-BEF2-461F-8ADA-EEC24F187C96}"/>
          </ac:spMkLst>
        </pc:spChg>
        <pc:spChg chg="add mod">
          <ac:chgData name="강순환" userId="S::d015001@aivle.kt.co.kr::eb9c2352-4d0c-4fca-bd4b-e5cd0fd3f796" providerId="AD" clId="Web-{10CD77E1-C241-4490-8B81-2E60A2B71575}" dt="2022-01-12T06:15:37.786" v="28" actId="1076"/>
          <ac:spMkLst>
            <pc:docMk/>
            <pc:sldMk cId="0" sldId="257"/>
            <ac:spMk id="41" creationId="{02077392-066F-4AA7-88CF-94856358FD71}"/>
          </ac:spMkLst>
        </pc:spChg>
        <pc:spChg chg="mod">
          <ac:chgData name="강순환" userId="S::d015001@aivle.kt.co.kr::eb9c2352-4d0c-4fca-bd4b-e5cd0fd3f796" providerId="AD" clId="Web-{10CD77E1-C241-4490-8B81-2E60A2B71575}" dt="2022-01-12T06:14:47.957" v="4" actId="1076"/>
          <ac:spMkLst>
            <pc:docMk/>
            <pc:sldMk cId="0" sldId="257"/>
            <ac:spMk id="49" creationId="{E3778835-BD92-4934-AFAB-E29856487AAC}"/>
          </ac:spMkLst>
        </pc:spChg>
        <pc:spChg chg="mod">
          <ac:chgData name="강순환" userId="S::d015001@aivle.kt.co.kr::eb9c2352-4d0c-4fca-bd4b-e5cd0fd3f796" providerId="AD" clId="Web-{10CD77E1-C241-4490-8B81-2E60A2B71575}" dt="2022-01-12T06:14:49.754" v="5" actId="1076"/>
          <ac:spMkLst>
            <pc:docMk/>
            <pc:sldMk cId="0" sldId="257"/>
            <ac:spMk id="50" creationId="{1C369333-9328-406B-B98A-18520778F73D}"/>
          </ac:spMkLst>
        </pc:spChg>
        <pc:spChg chg="mod">
          <ac:chgData name="강순환" userId="S::d015001@aivle.kt.co.kr::eb9c2352-4d0c-4fca-bd4b-e5cd0fd3f796" providerId="AD" clId="Web-{10CD77E1-C241-4490-8B81-2E60A2B71575}" dt="2022-01-12T06:15:42.708" v="30" actId="1076"/>
          <ac:spMkLst>
            <pc:docMk/>
            <pc:sldMk cId="0" sldId="257"/>
            <ac:spMk id="53" creationId="{008B9AE9-49AA-4DE0-8237-77EE0187D3A1}"/>
          </ac:spMkLst>
        </pc:spChg>
        <pc:picChg chg="del mod">
          <ac:chgData name="강순환" userId="S::d015001@aivle.kt.co.kr::eb9c2352-4d0c-4fca-bd4b-e5cd0fd3f796" providerId="AD" clId="Web-{10CD77E1-C241-4490-8B81-2E60A2B71575}" dt="2022-01-12T06:14:38.550" v="2"/>
          <ac:picMkLst>
            <pc:docMk/>
            <pc:sldMk cId="0" sldId="257"/>
            <ac:picMk id="33" creationId="{00000000-0000-0000-0000-000000000000}"/>
          </ac:picMkLst>
        </pc:picChg>
        <pc:picChg chg="del">
          <ac:chgData name="강순환" userId="S::d015001@aivle.kt.co.kr::eb9c2352-4d0c-4fca-bd4b-e5cd0fd3f796" providerId="AD" clId="Web-{10CD77E1-C241-4490-8B81-2E60A2B71575}" dt="2022-01-12T06:15:30.552" v="26"/>
          <ac:picMkLst>
            <pc:docMk/>
            <pc:sldMk cId="0" sldId="257"/>
            <ac:picMk id="34" creationId="{00000000-0000-0000-0000-000000000000}"/>
          </ac:picMkLst>
        </pc:picChg>
      </pc:sldChg>
      <pc:sldChg chg="delSp modSp">
        <pc:chgData name="강순환" userId="S::d015001@aivle.kt.co.kr::eb9c2352-4d0c-4fca-bd4b-e5cd0fd3f796" providerId="AD" clId="Web-{10CD77E1-C241-4490-8B81-2E60A2B71575}" dt="2022-01-12T06:26:07.413" v="43" actId="1076"/>
        <pc:sldMkLst>
          <pc:docMk/>
          <pc:sldMk cId="0" sldId="259"/>
        </pc:sldMkLst>
        <pc:spChg chg="mod">
          <ac:chgData name="강순환" userId="S::d015001@aivle.kt.co.kr::eb9c2352-4d0c-4fca-bd4b-e5cd0fd3f796" providerId="AD" clId="Web-{10CD77E1-C241-4490-8B81-2E60A2B71575}" dt="2022-01-12T06:25:31.615" v="36" actId="1076"/>
          <ac:spMkLst>
            <pc:docMk/>
            <pc:sldMk cId="0" sldId="259"/>
            <ac:spMk id="23" creationId="{39A84BEA-80E0-4FC1-B0CC-012EFA727E1A}"/>
          </ac:spMkLst>
        </pc:spChg>
        <pc:spChg chg="mod">
          <ac:chgData name="강순환" userId="S::d015001@aivle.kt.co.kr::eb9c2352-4d0c-4fca-bd4b-e5cd0fd3f796" providerId="AD" clId="Web-{10CD77E1-C241-4490-8B81-2E60A2B71575}" dt="2022-01-12T06:26:07.413" v="43" actId="1076"/>
          <ac:spMkLst>
            <pc:docMk/>
            <pc:sldMk cId="0" sldId="259"/>
            <ac:spMk id="106" creationId="{23EB7E47-AF16-4D47-87FA-0770E80E7EF7}"/>
          </ac:spMkLst>
        </pc:spChg>
        <pc:grpChg chg="mod">
          <ac:chgData name="강순환" userId="S::d015001@aivle.kt.co.kr::eb9c2352-4d0c-4fca-bd4b-e5cd0fd3f796" providerId="AD" clId="Web-{10CD77E1-C241-4490-8B81-2E60A2B71575}" dt="2022-01-12T06:25:29.380" v="35" actId="1076"/>
          <ac:grpSpMkLst>
            <pc:docMk/>
            <pc:sldMk cId="0" sldId="259"/>
            <ac:grpSpMk id="4" creationId="{57405F86-6DE9-4556-B578-A6609A1F3E0D}"/>
          </ac:grpSpMkLst>
        </pc:grpChg>
        <pc:grpChg chg="mod">
          <ac:chgData name="강순환" userId="S::d015001@aivle.kt.co.kr::eb9c2352-4d0c-4fca-bd4b-e5cd0fd3f796" providerId="AD" clId="Web-{10CD77E1-C241-4490-8B81-2E60A2B71575}" dt="2022-01-12T06:25:51.037" v="40" actId="1076"/>
          <ac:grpSpMkLst>
            <pc:docMk/>
            <pc:sldMk cId="0" sldId="259"/>
            <ac:grpSpMk id="22" creationId="{22CE45CE-EC49-4625-A779-1176EE051E79}"/>
          </ac:grpSpMkLst>
        </pc:grpChg>
        <pc:grpChg chg="del">
          <ac:chgData name="강순환" userId="S::d015001@aivle.kt.co.kr::eb9c2352-4d0c-4fca-bd4b-e5cd0fd3f796" providerId="AD" clId="Web-{10CD77E1-C241-4490-8B81-2E60A2B71575}" dt="2022-01-12T06:25:13.380" v="33"/>
          <ac:grpSpMkLst>
            <pc:docMk/>
            <pc:sldMk cId="0" sldId="259"/>
            <ac:grpSpMk id="1003" creationId="{00000000-0000-0000-0000-000000000000}"/>
          </ac:grpSpMkLst>
        </pc:grpChg>
        <pc:picChg chg="mod">
          <ac:chgData name="강순환" userId="S::d015001@aivle.kt.co.kr::eb9c2352-4d0c-4fca-bd4b-e5cd0fd3f796" providerId="AD" clId="Web-{10CD77E1-C241-4490-8B81-2E60A2B71575}" dt="2022-01-12T06:25:39.224" v="37" actId="14100"/>
          <ac:picMkLst>
            <pc:docMk/>
            <pc:sldMk cId="0" sldId="259"/>
            <ac:picMk id="2" creationId="{8822EE3C-93ED-4588-84FA-84E2F9E86385}"/>
          </ac:picMkLst>
        </pc:picChg>
        <pc:picChg chg="del mod">
          <ac:chgData name="강순환" userId="S::d015001@aivle.kt.co.kr::eb9c2352-4d0c-4fca-bd4b-e5cd0fd3f796" providerId="AD" clId="Web-{10CD77E1-C241-4490-8B81-2E60A2B71575}" dt="2022-01-12T06:25:13.380" v="33"/>
          <ac:picMkLst>
            <pc:docMk/>
            <pc:sldMk cId="0" sldId="259"/>
            <ac:picMk id="12" creationId="{00000000-0000-0000-0000-000000000000}"/>
          </ac:picMkLst>
        </pc:picChg>
        <pc:picChg chg="mod">
          <ac:chgData name="강순환" userId="S::d015001@aivle.kt.co.kr::eb9c2352-4d0c-4fca-bd4b-e5cd0fd3f796" providerId="AD" clId="Web-{10CD77E1-C241-4490-8B81-2E60A2B71575}" dt="2022-01-12T06:25:57.287" v="42" actId="14100"/>
          <ac:picMkLst>
            <pc:docMk/>
            <pc:sldMk cId="0" sldId="259"/>
            <ac:picMk id="15" creationId="{B52E0488-C11E-42B9-959B-D69DF5ADDCE6}"/>
          </ac:picMkLst>
        </pc:picChg>
        <pc:picChg chg="mod">
          <ac:chgData name="강순환" userId="S::d015001@aivle.kt.co.kr::eb9c2352-4d0c-4fca-bd4b-e5cd0fd3f796" providerId="AD" clId="Web-{10CD77E1-C241-4490-8B81-2E60A2B71575}" dt="2022-01-12T06:25:48.021" v="39" actId="14100"/>
          <ac:picMkLst>
            <pc:docMk/>
            <pc:sldMk cId="0" sldId="259"/>
            <ac:picMk id="18" creationId="{410D86A0-40D1-4BE5-97D7-80C49457B7F2}"/>
          </ac:picMkLst>
        </pc:picChg>
      </pc:sldChg>
      <pc:sldChg chg="addSp delSp modSp">
        <pc:chgData name="강순환" userId="S::d015001@aivle.kt.co.kr::eb9c2352-4d0c-4fca-bd4b-e5cd0fd3f796" providerId="AD" clId="Web-{10CD77E1-C241-4490-8B81-2E60A2B71575}" dt="2022-01-12T06:32:52.720" v="122" actId="1076"/>
        <pc:sldMkLst>
          <pc:docMk/>
          <pc:sldMk cId="0" sldId="263"/>
        </pc:sldMkLst>
        <pc:spChg chg="mod">
          <ac:chgData name="강순환" userId="S::d015001@aivle.kt.co.kr::eb9c2352-4d0c-4fca-bd4b-e5cd0fd3f796" providerId="AD" clId="Web-{10CD77E1-C241-4490-8B81-2E60A2B71575}" dt="2022-01-12T06:32:52.705" v="121" actId="1076"/>
          <ac:spMkLst>
            <pc:docMk/>
            <pc:sldMk cId="0" sldId="263"/>
            <ac:spMk id="4" creationId="{63403BE9-2218-4DB5-8231-22F8FB99C0C0}"/>
          </ac:spMkLst>
        </pc:spChg>
        <pc:spChg chg="mod">
          <ac:chgData name="강순환" userId="S::d015001@aivle.kt.co.kr::eb9c2352-4d0c-4fca-bd4b-e5cd0fd3f796" providerId="AD" clId="Web-{10CD77E1-C241-4490-8B81-2E60A2B71575}" dt="2022-01-12T06:32:46.064" v="116" actId="1076"/>
          <ac:spMkLst>
            <pc:docMk/>
            <pc:sldMk cId="0" sldId="263"/>
            <ac:spMk id="66" creationId="{5ADFF6B3-9EDA-494B-8F54-1A53F778D723}"/>
          </ac:spMkLst>
        </pc:spChg>
        <pc:spChg chg="mod">
          <ac:chgData name="강순환" userId="S::d015001@aivle.kt.co.kr::eb9c2352-4d0c-4fca-bd4b-e5cd0fd3f796" providerId="AD" clId="Web-{10CD77E1-C241-4490-8B81-2E60A2B71575}" dt="2022-01-12T06:32:52.720" v="122" actId="1076"/>
          <ac:spMkLst>
            <pc:docMk/>
            <pc:sldMk cId="0" sldId="263"/>
            <ac:spMk id="68" creationId="{B6AF6B01-0E04-443E-B1AA-24BF5FF3EA16}"/>
          </ac:spMkLst>
        </pc:spChg>
        <pc:spChg chg="mod">
          <ac:chgData name="강순환" userId="S::d015001@aivle.kt.co.kr::eb9c2352-4d0c-4fca-bd4b-e5cd0fd3f796" providerId="AD" clId="Web-{10CD77E1-C241-4490-8B81-2E60A2B71575}" dt="2022-01-12T06:32:46.079" v="117" actId="1076"/>
          <ac:spMkLst>
            <pc:docMk/>
            <pc:sldMk cId="0" sldId="263"/>
            <ac:spMk id="72" creationId="{3FF60139-7493-4446-9387-3153BF381432}"/>
          </ac:spMkLst>
        </pc:spChg>
        <pc:grpChg chg="add del mod">
          <ac:chgData name="강순환" userId="S::d015001@aivle.kt.co.kr::eb9c2352-4d0c-4fca-bd4b-e5cd0fd3f796" providerId="AD" clId="Web-{10CD77E1-C241-4490-8B81-2E60A2B71575}" dt="2022-01-12T06:31:39.656" v="95"/>
          <ac:grpSpMkLst>
            <pc:docMk/>
            <pc:sldMk cId="0" sldId="263"/>
            <ac:grpSpMk id="11" creationId="{2018F55A-E868-4D3F-8F7A-66BD8262AAB4}"/>
          </ac:grpSpMkLst>
        </pc:grpChg>
        <pc:grpChg chg="add del mod">
          <ac:chgData name="강순환" userId="S::d015001@aivle.kt.co.kr::eb9c2352-4d0c-4fca-bd4b-e5cd0fd3f796" providerId="AD" clId="Web-{10CD77E1-C241-4490-8B81-2E60A2B71575}" dt="2022-01-12T06:29:30.543" v="60"/>
          <ac:grpSpMkLst>
            <pc:docMk/>
            <pc:sldMk cId="0" sldId="263"/>
            <ac:grpSpMk id="12" creationId="{B62454EE-E092-480F-9E21-174A9F257778}"/>
          </ac:grpSpMkLst>
        </pc:grpChg>
        <pc:grpChg chg="mod topLvl">
          <ac:chgData name="강순환" userId="S::d015001@aivle.kt.co.kr::eb9c2352-4d0c-4fca-bd4b-e5cd0fd3f796" providerId="AD" clId="Web-{10CD77E1-C241-4490-8B81-2E60A2B71575}" dt="2022-01-12T06:32:46.048" v="115" actId="1076"/>
          <ac:grpSpMkLst>
            <pc:docMk/>
            <pc:sldMk cId="0" sldId="263"/>
            <ac:grpSpMk id="62" creationId="{B88AEB06-DEB9-4F2C-82B5-4A1B336FCF66}"/>
          </ac:grpSpMkLst>
        </pc:grpChg>
        <pc:grpChg chg="del">
          <ac:chgData name="강순환" userId="S::d015001@aivle.kt.co.kr::eb9c2352-4d0c-4fca-bd4b-e5cd0fd3f796" providerId="AD" clId="Web-{10CD77E1-C241-4490-8B81-2E60A2B71575}" dt="2022-01-12T06:28:02.134" v="45"/>
          <ac:grpSpMkLst>
            <pc:docMk/>
            <pc:sldMk cId="0" sldId="263"/>
            <ac:grpSpMk id="73" creationId="{BB49EDC8-8EC3-486A-B211-608E8F65E802}"/>
          </ac:grpSpMkLst>
        </pc:grpChg>
        <pc:grpChg chg="del mod">
          <ac:chgData name="강순환" userId="S::d015001@aivle.kt.co.kr::eb9c2352-4d0c-4fca-bd4b-e5cd0fd3f796" providerId="AD" clId="Web-{10CD77E1-C241-4490-8B81-2E60A2B71575}" dt="2022-01-12T06:28:12.744" v="48"/>
          <ac:grpSpMkLst>
            <pc:docMk/>
            <pc:sldMk cId="0" sldId="263"/>
            <ac:grpSpMk id="1002" creationId="{00000000-0000-0000-0000-000000000000}"/>
          </ac:grpSpMkLst>
        </pc:grpChg>
        <pc:grpChg chg="del mod topLvl">
          <ac:chgData name="강순환" userId="S::d015001@aivle.kt.co.kr::eb9c2352-4d0c-4fca-bd4b-e5cd0fd3f796" providerId="AD" clId="Web-{10CD77E1-C241-4490-8B81-2E60A2B71575}" dt="2022-01-12T06:31:42.781" v="96"/>
          <ac:grpSpMkLst>
            <pc:docMk/>
            <pc:sldMk cId="0" sldId="263"/>
            <ac:grpSpMk id="1003" creationId="{00000000-0000-0000-0000-000000000000}"/>
          </ac:grpSpMkLst>
        </pc:grpChg>
        <pc:grpChg chg="mod topLvl">
          <ac:chgData name="강순환" userId="S::d015001@aivle.kt.co.kr::eb9c2352-4d0c-4fca-bd4b-e5cd0fd3f796" providerId="AD" clId="Web-{10CD77E1-C241-4490-8B81-2E60A2B71575}" dt="2022-01-12T06:32:52.673" v="119" actId="1076"/>
          <ac:grpSpMkLst>
            <pc:docMk/>
            <pc:sldMk cId="0" sldId="263"/>
            <ac:grpSpMk id="1004" creationId="{00000000-0000-0000-0000-000000000000}"/>
          </ac:grpSpMkLst>
        </pc:grpChg>
        <pc:grpChg chg="del mod">
          <ac:chgData name="강순환" userId="S::d015001@aivle.kt.co.kr::eb9c2352-4d0c-4fca-bd4b-e5cd0fd3f796" providerId="AD" clId="Web-{10CD77E1-C241-4490-8B81-2E60A2B71575}" dt="2022-01-12T06:32:32.266" v="105"/>
          <ac:grpSpMkLst>
            <pc:docMk/>
            <pc:sldMk cId="0" sldId="263"/>
            <ac:grpSpMk id="1007" creationId="{00000000-0000-0000-0000-000000000000}"/>
          </ac:grpSpMkLst>
        </pc:grpChg>
        <pc:grpChg chg="del">
          <ac:chgData name="강순환" userId="S::d015001@aivle.kt.co.kr::eb9c2352-4d0c-4fca-bd4b-e5cd0fd3f796" providerId="AD" clId="Web-{10CD77E1-C241-4490-8B81-2E60A2B71575}" dt="2022-01-12T06:28:53.917" v="52"/>
          <ac:grpSpMkLst>
            <pc:docMk/>
            <pc:sldMk cId="0" sldId="263"/>
            <ac:grpSpMk id="1009" creationId="{00000000-0000-0000-0000-000000000000}"/>
          </ac:grpSpMkLst>
        </pc:grpChg>
        <pc:picChg chg="del mod topLvl">
          <ac:chgData name="강순환" userId="S::d015001@aivle.kt.co.kr::eb9c2352-4d0c-4fca-bd4b-e5cd0fd3f796" providerId="AD" clId="Web-{10CD77E1-C241-4490-8B81-2E60A2B71575}" dt="2022-01-12T06:28:12.744" v="48"/>
          <ac:picMkLst>
            <pc:docMk/>
            <pc:sldMk cId="0" sldId="263"/>
            <ac:picMk id="6" creationId="{00000000-0000-0000-0000-000000000000}"/>
          </ac:picMkLst>
        </pc:picChg>
        <pc:picChg chg="topLvl">
          <ac:chgData name="강순환" userId="S::d015001@aivle.kt.co.kr::eb9c2352-4d0c-4fca-bd4b-e5cd0fd3f796" providerId="AD" clId="Web-{10CD77E1-C241-4490-8B81-2E60A2B71575}" dt="2022-01-12T06:28:12.744" v="48"/>
          <ac:picMkLst>
            <pc:docMk/>
            <pc:sldMk cId="0" sldId="263"/>
            <ac:picMk id="7" creationId="{00000000-0000-0000-0000-000000000000}"/>
          </ac:picMkLst>
        </pc:picChg>
        <pc:picChg chg="del mod topLvl">
          <ac:chgData name="강순환" userId="S::d015001@aivle.kt.co.kr::eb9c2352-4d0c-4fca-bd4b-e5cd0fd3f796" providerId="AD" clId="Web-{10CD77E1-C241-4490-8B81-2E60A2B71575}" dt="2022-01-12T06:32:33.688" v="106"/>
          <ac:picMkLst>
            <pc:docMk/>
            <pc:sldMk cId="0" sldId="263"/>
            <ac:picMk id="13" creationId="{00000000-0000-0000-0000-000000000000}"/>
          </ac:picMkLst>
        </pc:picChg>
        <pc:picChg chg="mod topLvl">
          <ac:chgData name="강순환" userId="S::d015001@aivle.kt.co.kr::eb9c2352-4d0c-4fca-bd4b-e5cd0fd3f796" providerId="AD" clId="Web-{10CD77E1-C241-4490-8B81-2E60A2B71575}" dt="2022-01-12T06:32:52.642" v="118" actId="1076"/>
          <ac:picMkLst>
            <pc:docMk/>
            <pc:sldMk cId="0" sldId="263"/>
            <ac:picMk id="14" creationId="{00000000-0000-0000-0000-000000000000}"/>
          </ac:picMkLst>
        </pc:picChg>
        <pc:picChg chg="mod">
          <ac:chgData name="강순환" userId="S::d015001@aivle.kt.co.kr::eb9c2352-4d0c-4fca-bd4b-e5cd0fd3f796" providerId="AD" clId="Web-{10CD77E1-C241-4490-8B81-2E60A2B71575}" dt="2022-01-12T06:30:02.872" v="65" actId="1076"/>
          <ac:picMkLst>
            <pc:docMk/>
            <pc:sldMk cId="0" sldId="263"/>
            <ac:picMk id="17" creationId="{00000000-0000-0000-0000-000000000000}"/>
          </ac:picMkLst>
        </pc:picChg>
        <pc:picChg chg="mod topLvl">
          <ac:chgData name="강순환" userId="S::d015001@aivle.kt.co.kr::eb9c2352-4d0c-4fca-bd4b-e5cd0fd3f796" providerId="AD" clId="Web-{10CD77E1-C241-4490-8B81-2E60A2B71575}" dt="2022-01-12T06:32:52.689" v="120" actId="1076"/>
          <ac:picMkLst>
            <pc:docMk/>
            <pc:sldMk cId="0" sldId="263"/>
            <ac:picMk id="19" creationId="{00000000-0000-0000-0000-000000000000}"/>
          </ac:picMkLst>
        </pc:picChg>
        <pc:picChg chg="del mod topLvl">
          <ac:chgData name="강순환" userId="S::d015001@aivle.kt.co.kr::eb9c2352-4d0c-4fca-bd4b-e5cd0fd3f796" providerId="AD" clId="Web-{10CD77E1-C241-4490-8B81-2E60A2B71575}" dt="2022-01-12T06:32:32.266" v="105"/>
          <ac:picMkLst>
            <pc:docMk/>
            <pc:sldMk cId="0" sldId="263"/>
            <ac:picMk id="38" creationId="{00000000-0000-0000-0000-000000000000}"/>
          </ac:picMkLst>
        </pc:picChg>
        <pc:picChg chg="mod topLvl">
          <ac:chgData name="강순환" userId="S::d015001@aivle.kt.co.kr::eb9c2352-4d0c-4fca-bd4b-e5cd0fd3f796" providerId="AD" clId="Web-{10CD77E1-C241-4490-8B81-2E60A2B71575}" dt="2022-01-12T06:32:45.986" v="112" actId="1076"/>
          <ac:picMkLst>
            <pc:docMk/>
            <pc:sldMk cId="0" sldId="263"/>
            <ac:picMk id="39" creationId="{00000000-0000-0000-0000-000000000000}"/>
          </ac:picMkLst>
        </pc:picChg>
        <pc:picChg chg="mod">
          <ac:chgData name="강순환" userId="S::d015001@aivle.kt.co.kr::eb9c2352-4d0c-4fca-bd4b-e5cd0fd3f796" providerId="AD" clId="Web-{10CD77E1-C241-4490-8B81-2E60A2B71575}" dt="2022-01-12T06:32:46.017" v="114" actId="1076"/>
          <ac:picMkLst>
            <pc:docMk/>
            <pc:sldMk cId="0" sldId="263"/>
            <ac:picMk id="44" creationId="{00000000-0000-0000-0000-000000000000}"/>
          </ac:picMkLst>
        </pc:picChg>
        <pc:picChg chg="del mod ord topLvl">
          <ac:chgData name="강순환" userId="S::d015001@aivle.kt.co.kr::eb9c2352-4d0c-4fca-bd4b-e5cd0fd3f796" providerId="AD" clId="Web-{10CD77E1-C241-4490-8B81-2E60A2B71575}" dt="2022-01-12T06:29:19.199" v="58"/>
          <ac:picMkLst>
            <pc:docMk/>
            <pc:sldMk cId="0" sldId="263"/>
            <ac:picMk id="46" creationId="{00000000-0000-0000-0000-000000000000}"/>
          </ac:picMkLst>
        </pc:picChg>
        <pc:picChg chg="mod ord topLvl">
          <ac:chgData name="강순환" userId="S::d015001@aivle.kt.co.kr::eb9c2352-4d0c-4fca-bd4b-e5cd0fd3f796" providerId="AD" clId="Web-{10CD77E1-C241-4490-8B81-2E60A2B71575}" dt="2022-01-12T06:32:46.001" v="113" actId="1076"/>
          <ac:picMkLst>
            <pc:docMk/>
            <pc:sldMk cId="0" sldId="263"/>
            <ac:picMk id="47" creationId="{00000000-0000-0000-0000-000000000000}"/>
          </ac:picMkLst>
        </pc:picChg>
        <pc:picChg chg="del mod topLvl">
          <ac:chgData name="강순환" userId="S::d015001@aivle.kt.co.kr::eb9c2352-4d0c-4fca-bd4b-e5cd0fd3f796" providerId="AD" clId="Web-{10CD77E1-C241-4490-8B81-2E60A2B71575}" dt="2022-01-12T06:28:02.134" v="45"/>
          <ac:picMkLst>
            <pc:docMk/>
            <pc:sldMk cId="0" sldId="263"/>
            <ac:picMk id="74" creationId="{57C1E4E5-F9D4-48FF-8EFA-E1C2BB425774}"/>
          </ac:picMkLst>
        </pc:picChg>
        <pc:picChg chg="topLvl">
          <ac:chgData name="강순환" userId="S::d015001@aivle.kt.co.kr::eb9c2352-4d0c-4fca-bd4b-e5cd0fd3f796" providerId="AD" clId="Web-{10CD77E1-C241-4490-8B81-2E60A2B71575}" dt="2022-01-12T06:28:02.134" v="45"/>
          <ac:picMkLst>
            <pc:docMk/>
            <pc:sldMk cId="0" sldId="263"/>
            <ac:picMk id="75" creationId="{10CBAF8D-BB1D-49A6-AAA2-9264CA43FD07}"/>
          </ac:picMkLst>
        </pc:picChg>
      </pc:sldChg>
      <pc:sldChg chg="addSp modSp">
        <pc:chgData name="강순환" userId="S::d015001@aivle.kt.co.kr::eb9c2352-4d0c-4fca-bd4b-e5cd0fd3f796" providerId="AD" clId="Web-{10CD77E1-C241-4490-8B81-2E60A2B71575}" dt="2022-01-12T06:43:27.534" v="440" actId="20577"/>
        <pc:sldMkLst>
          <pc:docMk/>
          <pc:sldMk cId="2507596367" sldId="266"/>
        </pc:sldMkLst>
        <pc:spChg chg="add mod">
          <ac:chgData name="강순환" userId="S::d015001@aivle.kt.co.kr::eb9c2352-4d0c-4fca-bd4b-e5cd0fd3f796" providerId="AD" clId="Web-{10CD77E1-C241-4490-8B81-2E60A2B71575}" dt="2022-01-12T06:39:01.683" v="149" actId="20577"/>
          <ac:spMkLst>
            <pc:docMk/>
            <pc:sldMk cId="2507596367" sldId="266"/>
            <ac:spMk id="81" creationId="{B3F6ED53-C06A-4617-AAC5-C4D16E80EA9C}"/>
          </ac:spMkLst>
        </pc:spChg>
        <pc:spChg chg="add mod">
          <ac:chgData name="강순환" userId="S::d015001@aivle.kt.co.kr::eb9c2352-4d0c-4fca-bd4b-e5cd0fd3f796" providerId="AD" clId="Web-{10CD77E1-C241-4490-8B81-2E60A2B71575}" dt="2022-01-12T06:43:27.534" v="440" actId="20577"/>
          <ac:spMkLst>
            <pc:docMk/>
            <pc:sldMk cId="2507596367" sldId="266"/>
            <ac:spMk id="82" creationId="{433C0B2B-D19E-4EEA-AF2D-9387C2672EBD}"/>
          </ac:spMkLst>
        </pc:spChg>
      </pc:sldChg>
    </pc:docChg>
  </pc:docChgLst>
  <pc:docChgLst>
    <pc:chgData name="박윤지" userId="S::d015008@aivle.kt.co.kr::33e555ee-360e-4b2f-92dd-e525d647538d" providerId="AD" clId="Web-{074A675B-3819-4710-A383-031CD63C09C6}"/>
    <pc:docChg chg="modSld">
      <pc:chgData name="박윤지" userId="S::d015008@aivle.kt.co.kr::33e555ee-360e-4b2f-92dd-e525d647538d" providerId="AD" clId="Web-{074A675B-3819-4710-A383-031CD63C09C6}" dt="2022-01-12T06:35:12.802" v="19" actId="20577"/>
      <pc:docMkLst>
        <pc:docMk/>
      </pc:docMkLst>
      <pc:sldChg chg="modSp">
        <pc:chgData name="박윤지" userId="S::d015008@aivle.kt.co.kr::33e555ee-360e-4b2f-92dd-e525d647538d" providerId="AD" clId="Web-{074A675B-3819-4710-A383-031CD63C09C6}" dt="2022-01-12T06:35:12.802" v="19" actId="20577"/>
        <pc:sldMkLst>
          <pc:docMk/>
          <pc:sldMk cId="0" sldId="257"/>
        </pc:sldMkLst>
        <pc:spChg chg="mod">
          <ac:chgData name="박윤지" userId="S::d015008@aivle.kt.co.kr::33e555ee-360e-4b2f-92dd-e525d647538d" providerId="AD" clId="Web-{074A675B-3819-4710-A383-031CD63C09C6}" dt="2022-01-12T06:34:47.879" v="14" actId="20577"/>
          <ac:spMkLst>
            <pc:docMk/>
            <pc:sldMk cId="0" sldId="257"/>
            <ac:spMk id="4" creationId="{6D869C94-246F-4274-AFB4-7844D212D20E}"/>
          </ac:spMkLst>
        </pc:spChg>
        <pc:spChg chg="mod">
          <ac:chgData name="박윤지" userId="S::d015008@aivle.kt.co.kr::33e555ee-360e-4b2f-92dd-e525d647538d" providerId="AD" clId="Web-{074A675B-3819-4710-A383-031CD63C09C6}" dt="2022-01-12T06:35:12.802" v="19" actId="20577"/>
          <ac:spMkLst>
            <pc:docMk/>
            <pc:sldMk cId="0" sldId="257"/>
            <ac:spMk id="52" creationId="{17457D25-1622-4AF3-ACE3-0BE2C5465D5F}"/>
          </ac:spMkLst>
        </pc:spChg>
      </pc:sldChg>
      <pc:sldChg chg="modSp">
        <pc:chgData name="박윤지" userId="S::d015008@aivle.kt.co.kr::33e555ee-360e-4b2f-92dd-e525d647538d" providerId="AD" clId="Web-{074A675B-3819-4710-A383-031CD63C09C6}" dt="2022-01-12T06:31:39.734" v="4" actId="14100"/>
        <pc:sldMkLst>
          <pc:docMk/>
          <pc:sldMk cId="0" sldId="259"/>
        </pc:sldMkLst>
        <pc:spChg chg="mod">
          <ac:chgData name="박윤지" userId="S::d015008@aivle.kt.co.kr::33e555ee-360e-4b2f-92dd-e525d647538d" providerId="AD" clId="Web-{074A675B-3819-4710-A383-031CD63C09C6}" dt="2022-01-12T06:31:39.734" v="4" actId="14100"/>
          <ac:spMkLst>
            <pc:docMk/>
            <pc:sldMk cId="0" sldId="259"/>
            <ac:spMk id="30" creationId="{B750CBB3-24D3-493D-AB86-8DD3239364FD}"/>
          </ac:spMkLst>
        </pc:spChg>
      </pc:sldChg>
      <pc:sldChg chg="modSp">
        <pc:chgData name="박윤지" userId="S::d015008@aivle.kt.co.kr::33e555ee-360e-4b2f-92dd-e525d647538d" providerId="AD" clId="Web-{074A675B-3819-4710-A383-031CD63C09C6}" dt="2022-01-12T06:32:00.813" v="8"/>
        <pc:sldMkLst>
          <pc:docMk/>
          <pc:sldMk cId="3585186599" sldId="267"/>
        </pc:sldMkLst>
        <pc:spChg chg="mod">
          <ac:chgData name="박윤지" userId="S::d015008@aivle.kt.co.kr::33e555ee-360e-4b2f-92dd-e525d647538d" providerId="AD" clId="Web-{074A675B-3819-4710-A383-031CD63C09C6}" dt="2022-01-12T06:32:00.813" v="8"/>
          <ac:spMkLst>
            <pc:docMk/>
            <pc:sldMk cId="3585186599" sldId="267"/>
            <ac:spMk id="30" creationId="{B750CBB3-24D3-493D-AB86-8DD3239364FD}"/>
          </ac:spMkLst>
        </pc:spChg>
      </pc:sldChg>
    </pc:docChg>
  </pc:docChgLst>
  <pc:docChgLst>
    <pc:chgData name="박윤지" userId="S::d015008@aivle.kt.co.kr::33e555ee-360e-4b2f-92dd-e525d647538d" providerId="AD" clId="Web-{C80A51D5-86DA-4067-AF72-0E6A86850CA3}"/>
    <pc:docChg chg="modSld">
      <pc:chgData name="박윤지" userId="S::d015008@aivle.kt.co.kr::33e555ee-360e-4b2f-92dd-e525d647538d" providerId="AD" clId="Web-{C80A51D5-86DA-4067-AF72-0E6A86850CA3}" dt="2022-01-12T06:56:22.520" v="7" actId="14100"/>
      <pc:docMkLst>
        <pc:docMk/>
      </pc:docMkLst>
      <pc:sldChg chg="modSp">
        <pc:chgData name="박윤지" userId="S::d015008@aivle.kt.co.kr::33e555ee-360e-4b2f-92dd-e525d647538d" providerId="AD" clId="Web-{C80A51D5-86DA-4067-AF72-0E6A86850CA3}" dt="2022-01-12T06:56:22.520" v="7" actId="14100"/>
        <pc:sldMkLst>
          <pc:docMk/>
          <pc:sldMk cId="0" sldId="257"/>
        </pc:sldMkLst>
        <pc:spChg chg="mod">
          <ac:chgData name="박윤지" userId="S::d015008@aivle.kt.co.kr::33e555ee-360e-4b2f-92dd-e525d647538d" providerId="AD" clId="Web-{C80A51D5-86DA-4067-AF72-0E6A86850CA3}" dt="2022-01-12T06:56:22.520" v="7" actId="14100"/>
          <ac:spMkLst>
            <pc:docMk/>
            <pc:sldMk cId="0" sldId="257"/>
            <ac:spMk id="53" creationId="{008B9AE9-49AA-4DE0-8237-77EE0187D3A1}"/>
          </ac:spMkLst>
        </pc:spChg>
      </pc:sldChg>
    </pc:docChg>
  </pc:docChgLst>
  <pc:docChgLst>
    <pc:chgData name="김창건" userId="S::d015004@aivle.kt.co.kr::5c13ddf8-2246-4fac-ab01-c963bca49f30" providerId="AD" clId="Web-{BCA22A6D-5502-45D3-9610-46A73FAC4819}"/>
    <pc:docChg chg="modSld">
      <pc:chgData name="김창건" userId="S::d015004@aivle.kt.co.kr::5c13ddf8-2246-4fac-ab01-c963bca49f30" providerId="AD" clId="Web-{BCA22A6D-5502-45D3-9610-46A73FAC4819}" dt="2022-01-12T06:39:57.930" v="94"/>
      <pc:docMkLst>
        <pc:docMk/>
      </pc:docMkLst>
      <pc:sldChg chg="modSp">
        <pc:chgData name="김창건" userId="S::d015004@aivle.kt.co.kr::5c13ddf8-2246-4fac-ab01-c963bca49f30" providerId="AD" clId="Web-{BCA22A6D-5502-45D3-9610-46A73FAC4819}" dt="2022-01-12T06:12:49.957" v="49" actId="14100"/>
        <pc:sldMkLst>
          <pc:docMk/>
          <pc:sldMk cId="0" sldId="256"/>
        </pc:sldMkLst>
        <pc:picChg chg="mod">
          <ac:chgData name="김창건" userId="S::d015004@aivle.kt.co.kr::5c13ddf8-2246-4fac-ab01-c963bca49f30" providerId="AD" clId="Web-{BCA22A6D-5502-45D3-9610-46A73FAC4819}" dt="2022-01-12T06:12:49.957" v="49" actId="14100"/>
          <ac:picMkLst>
            <pc:docMk/>
            <pc:sldMk cId="0" sldId="256"/>
            <ac:picMk id="8" creationId="{00000000-0000-0000-0000-000000000000}"/>
          </ac:picMkLst>
        </pc:picChg>
      </pc:sldChg>
      <pc:sldChg chg="addSp delSp modSp">
        <pc:chgData name="김창건" userId="S::d015004@aivle.kt.co.kr::5c13ddf8-2246-4fac-ab01-c963bca49f30" providerId="AD" clId="Web-{BCA22A6D-5502-45D3-9610-46A73FAC4819}" dt="2022-01-12T06:27:00.413" v="78" actId="14100"/>
        <pc:sldMkLst>
          <pc:docMk/>
          <pc:sldMk cId="0" sldId="257"/>
        </pc:sldMkLst>
        <pc:spChg chg="add del">
          <ac:chgData name="김창건" userId="S::d015004@aivle.kt.co.kr::5c13ddf8-2246-4fac-ab01-c963bca49f30" providerId="AD" clId="Web-{BCA22A6D-5502-45D3-9610-46A73FAC4819}" dt="2022-01-12T06:10:08.094" v="23"/>
          <ac:spMkLst>
            <pc:docMk/>
            <pc:sldMk cId="0" sldId="257"/>
            <ac:spMk id="5" creationId="{9B9BA2C8-2A20-4DE0-A62B-D0726A6F9DE2}"/>
          </ac:spMkLst>
        </pc:spChg>
        <pc:spChg chg="add del">
          <ac:chgData name="김창건" userId="S::d015004@aivle.kt.co.kr::5c13ddf8-2246-4fac-ab01-c963bca49f30" providerId="AD" clId="Web-{BCA22A6D-5502-45D3-9610-46A73FAC4819}" dt="2022-01-12T06:10:05.860" v="22"/>
          <ac:spMkLst>
            <pc:docMk/>
            <pc:sldMk cId="0" sldId="257"/>
            <ac:spMk id="6" creationId="{6B2BE73E-D2C9-4AD0-95F3-3217545D0CB7}"/>
          </ac:spMkLst>
        </pc:spChg>
        <pc:spChg chg="add del">
          <ac:chgData name="김창건" userId="S::d015004@aivle.kt.co.kr::5c13ddf8-2246-4fac-ab01-c963bca49f30" providerId="AD" clId="Web-{BCA22A6D-5502-45D3-9610-46A73FAC4819}" dt="2022-01-12T06:10:03.641" v="21"/>
          <ac:spMkLst>
            <pc:docMk/>
            <pc:sldMk cId="0" sldId="257"/>
            <ac:spMk id="7" creationId="{7CD0C81B-A575-4668-B5F3-8A8F6F1F9ED6}"/>
          </ac:spMkLst>
        </pc:spChg>
        <pc:spChg chg="add mod">
          <ac:chgData name="김창건" userId="S::d015004@aivle.kt.co.kr::5c13ddf8-2246-4fac-ab01-c963bca49f30" providerId="AD" clId="Web-{BCA22A6D-5502-45D3-9610-46A73FAC4819}" dt="2022-01-12T06:11:16.314" v="48" actId="20577"/>
          <ac:spMkLst>
            <pc:docMk/>
            <pc:sldMk cId="0" sldId="257"/>
            <ac:spMk id="8" creationId="{69688CF2-8582-4E68-8FAA-6F81D3DE4FAC}"/>
          </ac:spMkLst>
        </pc:spChg>
        <pc:spChg chg="add del">
          <ac:chgData name="김창건" userId="S::d015004@aivle.kt.co.kr::5c13ddf8-2246-4fac-ab01-c963bca49f30" providerId="AD" clId="Web-{BCA22A6D-5502-45D3-9610-46A73FAC4819}" dt="2022-01-12T06:09:55.360" v="19"/>
          <ac:spMkLst>
            <pc:docMk/>
            <pc:sldMk cId="0" sldId="257"/>
            <ac:spMk id="9" creationId="{3B50238A-BA07-4470-AA2C-43BF08088C04}"/>
          </ac:spMkLst>
        </pc:spChg>
        <pc:grpChg chg="add mod">
          <ac:chgData name="김창건" userId="S::d015004@aivle.kt.co.kr::5c13ddf8-2246-4fac-ab01-c963bca49f30" providerId="AD" clId="Web-{BCA22A6D-5502-45D3-9610-46A73FAC4819}" dt="2022-01-12T06:20:25.639" v="55" actId="14100"/>
          <ac:grpSpMkLst>
            <pc:docMk/>
            <pc:sldMk cId="0" sldId="257"/>
            <ac:grpSpMk id="12" creationId="{BAB46F91-4835-41AA-BD34-B681A2AB1B45}"/>
          </ac:grpSpMkLst>
        </pc:grpChg>
        <pc:grpChg chg="add del mod">
          <ac:chgData name="김창건" userId="S::d015004@aivle.kt.co.kr::5c13ddf8-2246-4fac-ab01-c963bca49f30" providerId="AD" clId="Web-{BCA22A6D-5502-45D3-9610-46A73FAC4819}" dt="2022-01-12T06:26:34.131" v="72"/>
          <ac:grpSpMkLst>
            <pc:docMk/>
            <pc:sldMk cId="0" sldId="257"/>
            <ac:grpSpMk id="15" creationId="{F2FC6FCD-D665-4D94-AFB2-D3CE730B7B52}"/>
          </ac:grpSpMkLst>
        </pc:grpChg>
        <pc:grpChg chg="del">
          <ac:chgData name="김창건" userId="S::d015004@aivle.kt.co.kr::5c13ddf8-2246-4fac-ab01-c963bca49f30" providerId="AD" clId="Web-{BCA22A6D-5502-45D3-9610-46A73FAC4819}" dt="2022-01-12T06:20:58.765" v="56"/>
          <ac:grpSpMkLst>
            <pc:docMk/>
            <pc:sldMk cId="0" sldId="257"/>
            <ac:grpSpMk id="1013" creationId="{00000000-0000-0000-0000-000000000000}"/>
          </ac:grpSpMkLst>
        </pc:grpChg>
        <pc:picChg chg="add del mod">
          <ac:chgData name="김창건" userId="S::d015004@aivle.kt.co.kr::5c13ddf8-2246-4fac-ab01-c963bca49f30" providerId="AD" clId="Web-{BCA22A6D-5502-45D3-9610-46A73FAC4819}" dt="2022-01-12T06:21:05.046" v="58"/>
          <ac:picMkLst>
            <pc:docMk/>
            <pc:sldMk cId="0" sldId="257"/>
            <ac:picMk id="13" creationId="{876A62A8-C8FD-44EE-8258-CA7ECB8CC8AB}"/>
          </ac:picMkLst>
        </pc:picChg>
        <pc:picChg chg="add del mod">
          <ac:chgData name="김창건" userId="S::d015004@aivle.kt.co.kr::5c13ddf8-2246-4fac-ab01-c963bca49f30" providerId="AD" clId="Web-{BCA22A6D-5502-45D3-9610-46A73FAC4819}" dt="2022-01-12T06:26:38.459" v="74"/>
          <ac:picMkLst>
            <pc:docMk/>
            <pc:sldMk cId="0" sldId="257"/>
            <ac:picMk id="17" creationId="{8BBAAB6F-BEB9-49A1-97A0-6A3DCF2CACDB}"/>
          </ac:picMkLst>
        </pc:picChg>
        <pc:picChg chg="add mod">
          <ac:chgData name="김창건" userId="S::d015004@aivle.kt.co.kr::5c13ddf8-2246-4fac-ab01-c963bca49f30" providerId="AD" clId="Web-{BCA22A6D-5502-45D3-9610-46A73FAC4819}" dt="2022-01-12T06:27:00.413" v="78" actId="14100"/>
          <ac:picMkLst>
            <pc:docMk/>
            <pc:sldMk cId="0" sldId="257"/>
            <ac:picMk id="19" creationId="{FAEBA111-4B85-4232-9F97-CE52E2D81FB7}"/>
          </ac:picMkLst>
        </pc:picChg>
        <pc:picChg chg="del topLvl">
          <ac:chgData name="김창건" userId="S::d015004@aivle.kt.co.kr::5c13ddf8-2246-4fac-ab01-c963bca49f30" providerId="AD" clId="Web-{BCA22A6D-5502-45D3-9610-46A73FAC4819}" dt="2022-01-12T06:20:58.765" v="56"/>
          <ac:picMkLst>
            <pc:docMk/>
            <pc:sldMk cId="0" sldId="257"/>
            <ac:picMk id="54" creationId="{00000000-0000-0000-0000-000000000000}"/>
          </ac:picMkLst>
        </pc:picChg>
        <pc:picChg chg="del topLvl">
          <ac:chgData name="김창건" userId="S::d015004@aivle.kt.co.kr::5c13ddf8-2246-4fac-ab01-c963bca49f30" providerId="AD" clId="Web-{BCA22A6D-5502-45D3-9610-46A73FAC4819}" dt="2022-01-12T06:26:34.131" v="72"/>
          <ac:picMkLst>
            <pc:docMk/>
            <pc:sldMk cId="0" sldId="257"/>
            <ac:picMk id="58" creationId="{C67C63E6-A7AB-4411-9D0C-83FCA4E4B62D}"/>
          </ac:picMkLst>
        </pc:picChg>
        <pc:picChg chg="del mod">
          <ac:chgData name="김창건" userId="S::d015004@aivle.kt.co.kr::5c13ddf8-2246-4fac-ab01-c963bca49f30" providerId="AD" clId="Web-{BCA22A6D-5502-45D3-9610-46A73FAC4819}" dt="2022-01-12T06:09:28.625" v="13"/>
          <ac:picMkLst>
            <pc:docMk/>
            <pc:sldMk cId="0" sldId="257"/>
            <ac:picMk id="62" creationId="{00000000-0000-0000-0000-000000000000}"/>
          </ac:picMkLst>
        </pc:picChg>
      </pc:sldChg>
      <pc:sldChg chg="delSp modSp">
        <pc:chgData name="김창건" userId="S::d015004@aivle.kt.co.kr::5c13ddf8-2246-4fac-ab01-c963bca49f30" providerId="AD" clId="Web-{BCA22A6D-5502-45D3-9610-46A73FAC4819}" dt="2022-01-12T06:22:29.985" v="71" actId="14100"/>
        <pc:sldMkLst>
          <pc:docMk/>
          <pc:sldMk cId="0" sldId="258"/>
        </pc:sldMkLst>
        <pc:grpChg chg="mod">
          <ac:chgData name="김창건" userId="S::d015004@aivle.kt.co.kr::5c13ddf8-2246-4fac-ab01-c963bca49f30" providerId="AD" clId="Web-{BCA22A6D-5502-45D3-9610-46A73FAC4819}" dt="2022-01-12T06:22:29.985" v="71" actId="14100"/>
          <ac:grpSpMkLst>
            <pc:docMk/>
            <pc:sldMk cId="0" sldId="258"/>
            <ac:grpSpMk id="1003" creationId="{00000000-0000-0000-0000-000000000000}"/>
          </ac:grpSpMkLst>
        </pc:grpChg>
        <pc:picChg chg="del">
          <ac:chgData name="김창건" userId="S::d015004@aivle.kt.co.kr::5c13ddf8-2246-4fac-ab01-c963bca49f30" providerId="AD" clId="Web-{BCA22A6D-5502-45D3-9610-46A73FAC4819}" dt="2022-01-12T06:08:59.655" v="12"/>
          <ac:picMkLst>
            <pc:docMk/>
            <pc:sldMk cId="0" sldId="258"/>
            <ac:picMk id="5" creationId="{00000000-0000-0000-0000-000000000000}"/>
          </ac:picMkLst>
        </pc:picChg>
        <pc:picChg chg="del">
          <ac:chgData name="김창건" userId="S::d015004@aivle.kt.co.kr::5c13ddf8-2246-4fac-ab01-c963bca49f30" providerId="AD" clId="Web-{BCA22A6D-5502-45D3-9610-46A73FAC4819}" dt="2022-01-12T06:08:54.499" v="11"/>
          <ac:picMkLst>
            <pc:docMk/>
            <pc:sldMk cId="0" sldId="258"/>
            <ac:picMk id="6" creationId="{00000000-0000-0000-0000-000000000000}"/>
          </ac:picMkLst>
        </pc:picChg>
        <pc:picChg chg="mod">
          <ac:chgData name="김창건" userId="S::d015004@aivle.kt.co.kr::5c13ddf8-2246-4fac-ab01-c963bca49f30" providerId="AD" clId="Web-{BCA22A6D-5502-45D3-9610-46A73FAC4819}" dt="2022-01-12T06:22:22.673" v="69" actId="1076"/>
          <ac:picMkLst>
            <pc:docMk/>
            <pc:sldMk cId="0" sldId="258"/>
            <ac:picMk id="45" creationId="{00000000-0000-0000-0000-000000000000}"/>
          </ac:picMkLst>
        </pc:picChg>
      </pc:sldChg>
      <pc:sldChg chg="delSp">
        <pc:chgData name="김창건" userId="S::d015004@aivle.kt.co.kr::5c13ddf8-2246-4fac-ab01-c963bca49f30" providerId="AD" clId="Web-{BCA22A6D-5502-45D3-9610-46A73FAC4819}" dt="2022-01-12T06:22:06.657" v="68"/>
        <pc:sldMkLst>
          <pc:docMk/>
          <pc:sldMk cId="0" sldId="262"/>
        </pc:sldMkLst>
        <pc:grpChg chg="del">
          <ac:chgData name="김창건" userId="S::d015004@aivle.kt.co.kr::5c13ddf8-2246-4fac-ab01-c963bca49f30" providerId="AD" clId="Web-{BCA22A6D-5502-45D3-9610-46A73FAC4819}" dt="2022-01-12T06:22:06.657" v="68"/>
          <ac:grpSpMkLst>
            <pc:docMk/>
            <pc:sldMk cId="0" sldId="262"/>
            <ac:grpSpMk id="1012" creationId="{00000000-0000-0000-0000-000000000000}"/>
          </ac:grpSpMkLst>
        </pc:grpChg>
        <pc:picChg chg="del">
          <ac:chgData name="김창건" userId="S::d015004@aivle.kt.co.kr::5c13ddf8-2246-4fac-ab01-c963bca49f30" providerId="AD" clId="Web-{BCA22A6D-5502-45D3-9610-46A73FAC4819}" dt="2022-01-12T06:21:11.499" v="59"/>
          <ac:picMkLst>
            <pc:docMk/>
            <pc:sldMk cId="0" sldId="262"/>
            <ac:picMk id="55" creationId="{00000000-0000-0000-0000-000000000000}"/>
          </ac:picMkLst>
        </pc:picChg>
        <pc:picChg chg="del">
          <ac:chgData name="김창건" userId="S::d015004@aivle.kt.co.kr::5c13ddf8-2246-4fac-ab01-c963bca49f30" providerId="AD" clId="Web-{BCA22A6D-5502-45D3-9610-46A73FAC4819}" dt="2022-01-12T06:21:14.890" v="60"/>
          <ac:picMkLst>
            <pc:docMk/>
            <pc:sldMk cId="0" sldId="262"/>
            <ac:picMk id="56" creationId="{00000000-0000-0000-0000-000000000000}"/>
          </ac:picMkLst>
        </pc:picChg>
        <pc:picChg chg="del">
          <ac:chgData name="김창건" userId="S::d015004@aivle.kt.co.kr::5c13ddf8-2246-4fac-ab01-c963bca49f30" providerId="AD" clId="Web-{BCA22A6D-5502-45D3-9610-46A73FAC4819}" dt="2022-01-12T06:13:48.005" v="50"/>
          <ac:picMkLst>
            <pc:docMk/>
            <pc:sldMk cId="0" sldId="262"/>
            <ac:picMk id="57" creationId="{00000000-0000-0000-0000-000000000000}"/>
          </ac:picMkLst>
        </pc:picChg>
      </pc:sldChg>
      <pc:sldChg chg="addSp delSp modSp">
        <pc:chgData name="김창건" userId="S::d015004@aivle.kt.co.kr::5c13ddf8-2246-4fac-ab01-c963bca49f30" providerId="AD" clId="Web-{BCA22A6D-5502-45D3-9610-46A73FAC4819}" dt="2022-01-12T06:39:57.930" v="94"/>
        <pc:sldMkLst>
          <pc:docMk/>
          <pc:sldMk cId="0" sldId="263"/>
        </pc:sldMkLst>
        <pc:grpChg chg="del">
          <ac:chgData name="김창건" userId="S::d015004@aivle.kt.co.kr::5c13ddf8-2246-4fac-ab01-c963bca49f30" providerId="AD" clId="Web-{BCA22A6D-5502-45D3-9610-46A73FAC4819}" dt="2022-01-12T06:05:48.057" v="4"/>
          <ac:grpSpMkLst>
            <pc:docMk/>
            <pc:sldMk cId="0" sldId="263"/>
            <ac:grpSpMk id="1006" creationId="{00000000-0000-0000-0000-000000000000}"/>
          </ac:grpSpMkLst>
        </pc:grpChg>
        <pc:picChg chg="add mod">
          <ac:chgData name="김창건" userId="S::d015004@aivle.kt.co.kr::5c13ddf8-2246-4fac-ab01-c963bca49f30" providerId="AD" clId="Web-{BCA22A6D-5502-45D3-9610-46A73FAC4819}" dt="2022-01-12T06:35:31.800" v="82" actId="1076"/>
          <ac:picMkLst>
            <pc:docMk/>
            <pc:sldMk cId="0" sldId="263"/>
            <ac:picMk id="11" creationId="{972C688B-9F41-452F-BB21-A4CD3A5144DC}"/>
          </ac:picMkLst>
        </pc:picChg>
        <pc:picChg chg="add mod">
          <ac:chgData name="김창건" userId="S::d015004@aivle.kt.co.kr::5c13ddf8-2246-4fac-ab01-c963bca49f30" providerId="AD" clId="Web-{BCA22A6D-5502-45D3-9610-46A73FAC4819}" dt="2022-01-12T06:38:28.382" v="89" actId="1076"/>
          <ac:picMkLst>
            <pc:docMk/>
            <pc:sldMk cId="0" sldId="263"/>
            <ac:picMk id="12" creationId="{2F8DE52E-4C5A-4C9C-B508-41CF9CD9FF76}"/>
          </ac:picMkLst>
        </pc:picChg>
        <pc:picChg chg="add del mod">
          <ac:chgData name="김창건" userId="S::d015004@aivle.kt.co.kr::5c13ddf8-2246-4fac-ab01-c963bca49f30" providerId="AD" clId="Web-{BCA22A6D-5502-45D3-9610-46A73FAC4819}" dt="2022-01-12T06:39:57.930" v="94"/>
          <ac:picMkLst>
            <pc:docMk/>
            <pc:sldMk cId="0" sldId="263"/>
            <ac:picMk id="15" creationId="{C60928A0-07C7-4AB3-915A-03DB432C862B}"/>
          </ac:picMkLst>
        </pc:picChg>
        <pc:picChg chg="del topLvl">
          <ac:chgData name="김창건" userId="S::d015004@aivle.kt.co.kr::5c13ddf8-2246-4fac-ab01-c963bca49f30" providerId="AD" clId="Web-{BCA22A6D-5502-45D3-9610-46A73FAC4819}" dt="2022-01-12T06:05:48.057" v="4"/>
          <ac:picMkLst>
            <pc:docMk/>
            <pc:sldMk cId="0" sldId="263"/>
            <ac:picMk id="25" creationId="{00000000-0000-0000-0000-000000000000}"/>
          </ac:picMkLst>
        </pc:picChg>
        <pc:picChg chg="del">
          <ac:chgData name="김창건" userId="S::d015004@aivle.kt.co.kr::5c13ddf8-2246-4fac-ab01-c963bca49f30" providerId="AD" clId="Web-{BCA22A6D-5502-45D3-9610-46A73FAC4819}" dt="2022-01-12T06:05:35.401" v="1"/>
          <ac:picMkLst>
            <pc:docMk/>
            <pc:sldMk cId="0" sldId="263"/>
            <ac:picMk id="29" creationId="{00000000-0000-0000-0000-000000000000}"/>
          </ac:picMkLst>
        </pc:picChg>
        <pc:picChg chg="del">
          <ac:chgData name="김창건" userId="S::d015004@aivle.kt.co.kr::5c13ddf8-2246-4fac-ab01-c963bca49f30" providerId="AD" clId="Web-{BCA22A6D-5502-45D3-9610-46A73FAC4819}" dt="2022-01-12T06:05:50.307" v="5"/>
          <ac:picMkLst>
            <pc:docMk/>
            <pc:sldMk cId="0" sldId="263"/>
            <ac:picMk id="30" creationId="{00000000-0000-0000-0000-000000000000}"/>
          </ac:picMkLst>
        </pc:picChg>
        <pc:picChg chg="del">
          <ac:chgData name="김창건" userId="S::d015004@aivle.kt.co.kr::5c13ddf8-2246-4fac-ab01-c963bca49f30" providerId="AD" clId="Web-{BCA22A6D-5502-45D3-9610-46A73FAC4819}" dt="2022-01-12T06:05:53.807" v="6"/>
          <ac:picMkLst>
            <pc:docMk/>
            <pc:sldMk cId="0" sldId="263"/>
            <ac:picMk id="31" creationId="{00000000-0000-0000-0000-000000000000}"/>
          </ac:picMkLst>
        </pc:picChg>
        <pc:picChg chg="del">
          <ac:chgData name="김창건" userId="S::d015004@aivle.kt.co.kr::5c13ddf8-2246-4fac-ab01-c963bca49f30" providerId="AD" clId="Web-{BCA22A6D-5502-45D3-9610-46A73FAC4819}" dt="2022-01-12T06:05:40.823" v="2"/>
          <ac:picMkLst>
            <pc:docMk/>
            <pc:sldMk cId="0" sldId="263"/>
            <ac:picMk id="32" creationId="{00000000-0000-0000-0000-000000000000}"/>
          </ac:picMkLst>
        </pc:picChg>
        <pc:picChg chg="del">
          <ac:chgData name="김창건" userId="S::d015004@aivle.kt.co.kr::5c13ddf8-2246-4fac-ab01-c963bca49f30" providerId="AD" clId="Web-{BCA22A6D-5502-45D3-9610-46A73FAC4819}" dt="2022-01-12T06:05:44.620" v="3"/>
          <ac:picMkLst>
            <pc:docMk/>
            <pc:sldMk cId="0" sldId="263"/>
            <ac:picMk id="33" creationId="{00000000-0000-0000-0000-000000000000}"/>
          </ac:picMkLst>
        </pc:picChg>
        <pc:picChg chg="del">
          <ac:chgData name="김창건" userId="S::d015004@aivle.kt.co.kr::5c13ddf8-2246-4fac-ab01-c963bca49f30" providerId="AD" clId="Web-{BCA22A6D-5502-45D3-9610-46A73FAC4819}" dt="2022-01-12T06:06:09.167" v="8"/>
          <ac:picMkLst>
            <pc:docMk/>
            <pc:sldMk cId="0" sldId="263"/>
            <ac:picMk id="35" creationId="{00000000-0000-0000-0000-000000000000}"/>
          </ac:picMkLst>
        </pc:picChg>
        <pc:picChg chg="del">
          <ac:chgData name="김창건" userId="S::d015004@aivle.kt.co.kr::5c13ddf8-2246-4fac-ab01-c963bca49f30" providerId="AD" clId="Web-{BCA22A6D-5502-45D3-9610-46A73FAC4819}" dt="2022-01-12T06:05:56.229" v="7"/>
          <ac:picMkLst>
            <pc:docMk/>
            <pc:sldMk cId="0" sldId="263"/>
            <ac:picMk id="36" creationId="{00000000-0000-0000-0000-000000000000}"/>
          </ac:picMkLst>
        </pc:picChg>
      </pc:sldChg>
    </pc:docChg>
  </pc:docChgLst>
  <pc:docChgLst>
    <pc:chgData name="강순환" userId="S::d015001@aivle.kt.co.kr::eb9c2352-4d0c-4fca-bd4b-e5cd0fd3f796" providerId="AD" clId="Web-{62D1CB69-D7A9-40A1-B87A-0CA6F6305426}"/>
    <pc:docChg chg="modSld sldOrd">
      <pc:chgData name="강순환" userId="S::d015001@aivle.kt.co.kr::eb9c2352-4d0c-4fca-bd4b-e5cd0fd3f796" providerId="AD" clId="Web-{62D1CB69-D7A9-40A1-B87A-0CA6F6305426}" dt="2022-01-12T06:12:06.329" v="5" actId="1076"/>
      <pc:docMkLst>
        <pc:docMk/>
      </pc:docMkLst>
      <pc:sldChg chg="ord">
        <pc:chgData name="강순환" userId="S::d015001@aivle.kt.co.kr::eb9c2352-4d0c-4fca-bd4b-e5cd0fd3f796" providerId="AD" clId="Web-{62D1CB69-D7A9-40A1-B87A-0CA6F6305426}" dt="2022-01-12T06:09:51.685" v="1"/>
        <pc:sldMkLst>
          <pc:docMk/>
          <pc:sldMk cId="0" sldId="258"/>
        </pc:sldMkLst>
      </pc:sldChg>
      <pc:sldChg chg="modSp">
        <pc:chgData name="강순환" userId="S::d015001@aivle.kt.co.kr::eb9c2352-4d0c-4fca-bd4b-e5cd0fd3f796" providerId="AD" clId="Web-{62D1CB69-D7A9-40A1-B87A-0CA6F6305426}" dt="2022-01-12T06:12:06.329" v="5" actId="1076"/>
        <pc:sldMkLst>
          <pc:docMk/>
          <pc:sldMk cId="0" sldId="259"/>
        </pc:sldMkLst>
        <pc:picChg chg="mod">
          <ac:chgData name="강순환" userId="S::d015001@aivle.kt.co.kr::eb9c2352-4d0c-4fca-bd4b-e5cd0fd3f796" providerId="AD" clId="Web-{62D1CB69-D7A9-40A1-B87A-0CA6F6305426}" dt="2022-01-12T06:12:06.329" v="5" actId="1076"/>
          <ac:picMkLst>
            <pc:docMk/>
            <pc:sldMk cId="0" sldId="259"/>
            <ac:picMk id="28" creationId="{00000000-0000-0000-0000-000000000000}"/>
          </ac:picMkLst>
        </pc:picChg>
      </pc:sldChg>
      <pc:sldChg chg="ord">
        <pc:chgData name="강순환" userId="S::d015001@aivle.kt.co.kr::eb9c2352-4d0c-4fca-bd4b-e5cd0fd3f796" providerId="AD" clId="Web-{62D1CB69-D7A9-40A1-B87A-0CA6F6305426}" dt="2022-01-12T06:09:59.091" v="3"/>
        <pc:sldMkLst>
          <pc:docMk/>
          <pc:sldMk cId="0" sldId="261"/>
        </pc:sldMkLst>
      </pc:sldChg>
      <pc:sldChg chg="ord">
        <pc:chgData name="강순환" userId="S::d015001@aivle.kt.co.kr::eb9c2352-4d0c-4fca-bd4b-e5cd0fd3f796" providerId="AD" clId="Web-{62D1CB69-D7A9-40A1-B87A-0CA6F6305426}" dt="2022-01-12T06:09:56.294" v="2"/>
        <pc:sldMkLst>
          <pc:docMk/>
          <pc:sldMk cId="0" sldId="262"/>
        </pc:sldMkLst>
      </pc:sldChg>
    </pc:docChg>
  </pc:docChgLst>
  <pc:docChgLst>
    <pc:chgData name="박윤지" userId="S::d015008@aivle.kt.co.kr::33e555ee-360e-4b2f-92dd-e525d647538d" providerId="AD" clId="Web-{C79D8FB2-5825-4D93-8DCD-ADFA1F27BEBA}"/>
    <pc:docChg chg="modSld">
      <pc:chgData name="박윤지" userId="S::d015008@aivle.kt.co.kr::33e555ee-360e-4b2f-92dd-e525d647538d" providerId="AD" clId="Web-{C79D8FB2-5825-4D93-8DCD-ADFA1F27BEBA}" dt="2022-01-12T06:26:47.085" v="3" actId="14100"/>
      <pc:docMkLst>
        <pc:docMk/>
      </pc:docMkLst>
      <pc:sldChg chg="modSp">
        <pc:chgData name="박윤지" userId="S::d015008@aivle.kt.co.kr::33e555ee-360e-4b2f-92dd-e525d647538d" providerId="AD" clId="Web-{C79D8FB2-5825-4D93-8DCD-ADFA1F27BEBA}" dt="2022-01-12T06:26:47.085" v="3" actId="14100"/>
        <pc:sldMkLst>
          <pc:docMk/>
          <pc:sldMk cId="0" sldId="259"/>
        </pc:sldMkLst>
        <pc:grpChg chg="mod">
          <ac:chgData name="박윤지" userId="S::d015008@aivle.kt.co.kr::33e555ee-360e-4b2f-92dd-e525d647538d" providerId="AD" clId="Web-{C79D8FB2-5825-4D93-8DCD-ADFA1F27BEBA}" dt="2022-01-12T06:26:47.085" v="3" actId="14100"/>
          <ac:grpSpMkLst>
            <pc:docMk/>
            <pc:sldMk cId="0" sldId="259"/>
            <ac:grpSpMk id="22" creationId="{22CE45CE-EC49-4625-A779-1176EE051E79}"/>
          </ac:grpSpMkLst>
        </pc:grpChg>
      </pc:sldChg>
    </pc:docChg>
  </pc:docChgLst>
  <pc:docChgLst>
    <pc:chgData name="박윤지" userId="S::d015008@aivle.kt.co.kr::33e555ee-360e-4b2f-92dd-e525d647538d" providerId="AD" clId="Web-{47116697-AC41-4B72-93B6-4726681DD94D}"/>
    <pc:docChg chg="modSld">
      <pc:chgData name="박윤지" userId="S::d015008@aivle.kt.co.kr::33e555ee-360e-4b2f-92dd-e525d647538d" providerId="AD" clId="Web-{47116697-AC41-4B72-93B6-4726681DD94D}" dt="2022-01-12T06:00:53.294" v="1" actId="14100"/>
      <pc:docMkLst>
        <pc:docMk/>
      </pc:docMkLst>
      <pc:sldChg chg="modSp">
        <pc:chgData name="박윤지" userId="S::d015008@aivle.kt.co.kr::33e555ee-360e-4b2f-92dd-e525d647538d" providerId="AD" clId="Web-{47116697-AC41-4B72-93B6-4726681DD94D}" dt="2022-01-12T06:00:53.294" v="1" actId="14100"/>
        <pc:sldMkLst>
          <pc:docMk/>
          <pc:sldMk cId="0" sldId="256"/>
        </pc:sldMkLst>
        <pc:picChg chg="mod">
          <ac:chgData name="박윤지" userId="S::d015008@aivle.kt.co.kr::33e555ee-360e-4b2f-92dd-e525d647538d" providerId="AD" clId="Web-{47116697-AC41-4B72-93B6-4726681DD94D}" dt="2022-01-12T06:00:53.294" v="1" actId="14100"/>
          <ac:picMkLst>
            <pc:docMk/>
            <pc:sldMk cId="0" sldId="256"/>
            <ac:picMk id="26" creationId="{00000000-0000-0000-0000-000000000000}"/>
          </ac:picMkLst>
        </pc:picChg>
      </pc:sldChg>
    </pc:docChg>
  </pc:docChgLst>
  <pc:docChgLst>
    <pc:chgData name="박윤지" userId="S::d015008@aivle.kt.co.kr::33e555ee-360e-4b2f-92dd-e525d647538d" providerId="AD" clId="Web-{3A8725E8-0672-413A-89D9-40FF6392787F}"/>
    <pc:docChg chg="modSld">
      <pc:chgData name="박윤지" userId="S::d015008@aivle.kt.co.kr::33e555ee-360e-4b2f-92dd-e525d647538d" providerId="AD" clId="Web-{3A8725E8-0672-413A-89D9-40FF6392787F}" dt="2022-01-12T06:42:18.966" v="13" actId="14100"/>
      <pc:docMkLst>
        <pc:docMk/>
      </pc:docMkLst>
      <pc:sldChg chg="modSp">
        <pc:chgData name="박윤지" userId="S::d015008@aivle.kt.co.kr::33e555ee-360e-4b2f-92dd-e525d647538d" providerId="AD" clId="Web-{3A8725E8-0672-413A-89D9-40FF6392787F}" dt="2022-01-12T06:42:18.966" v="13" actId="14100"/>
        <pc:sldMkLst>
          <pc:docMk/>
          <pc:sldMk cId="0" sldId="257"/>
        </pc:sldMkLst>
        <pc:spChg chg="mod">
          <ac:chgData name="박윤지" userId="S::d015008@aivle.kt.co.kr::33e555ee-360e-4b2f-92dd-e525d647538d" providerId="AD" clId="Web-{3A8725E8-0672-413A-89D9-40FF6392787F}" dt="2022-01-12T06:42:18.966" v="13" actId="14100"/>
          <ac:spMkLst>
            <pc:docMk/>
            <pc:sldMk cId="0" sldId="257"/>
            <ac:spMk id="53" creationId="{008B9AE9-49AA-4DE0-8237-77EE0187D3A1}"/>
          </ac:spMkLst>
        </pc:spChg>
      </pc:sldChg>
    </pc:docChg>
  </pc:docChgLst>
  <pc:docChgLst>
    <pc:chgData name="전동준" userId="S::d015016@aivle.kt.co.kr::4b419df3-e7a6-40ee-9e14-011bc93fa051" providerId="AD" clId="Web-{E8E3B21B-987A-4564-93E5-00900A3D7ECC}"/>
    <pc:docChg chg="modSld sldOrd">
      <pc:chgData name="전동준" userId="S::d015016@aivle.kt.co.kr::4b419df3-e7a6-40ee-9e14-011bc93fa051" providerId="AD" clId="Web-{E8E3B21B-987A-4564-93E5-00900A3D7ECC}" dt="2022-01-12T07:28:02.879" v="6"/>
      <pc:docMkLst>
        <pc:docMk/>
      </pc:docMkLst>
      <pc:sldChg chg="addSp delSp modSp">
        <pc:chgData name="전동준" userId="S::d015016@aivle.kt.co.kr::4b419df3-e7a6-40ee-9e14-011bc93fa051" providerId="AD" clId="Web-{E8E3B21B-987A-4564-93E5-00900A3D7ECC}" dt="2022-01-12T07:28:02.879" v="6"/>
        <pc:sldMkLst>
          <pc:docMk/>
          <pc:sldMk cId="2507596367" sldId="266"/>
        </pc:sldMkLst>
        <pc:spChg chg="add del mod">
          <ac:chgData name="전동준" userId="S::d015016@aivle.kt.co.kr::4b419df3-e7a6-40ee-9e14-011bc93fa051" providerId="AD" clId="Web-{E8E3B21B-987A-4564-93E5-00900A3D7ECC}" dt="2022-01-12T07:28:02.879" v="6"/>
          <ac:spMkLst>
            <pc:docMk/>
            <pc:sldMk cId="2507596367" sldId="266"/>
            <ac:spMk id="7" creationId="{48EE5ABF-894F-4FF5-9F0D-C748267516A3}"/>
          </ac:spMkLst>
        </pc:spChg>
        <pc:spChg chg="add del mod">
          <ac:chgData name="전동준" userId="S::d015016@aivle.kt.co.kr::4b419df3-e7a6-40ee-9e14-011bc93fa051" providerId="AD" clId="Web-{E8E3B21B-987A-4564-93E5-00900A3D7ECC}" dt="2022-01-12T07:27:47.660" v="4"/>
          <ac:spMkLst>
            <pc:docMk/>
            <pc:sldMk cId="2507596367" sldId="266"/>
            <ac:spMk id="10" creationId="{0872432A-BCB7-4E92-B80A-8D4939B15D6D}"/>
          </ac:spMkLst>
        </pc:spChg>
      </pc:sldChg>
      <pc:sldChg chg="ord">
        <pc:chgData name="전동준" userId="S::d015016@aivle.kt.co.kr::4b419df3-e7a6-40ee-9e14-011bc93fa051" providerId="AD" clId="Web-{E8E3B21B-987A-4564-93E5-00900A3D7ECC}" dt="2022-01-12T07:24:43.047" v="0"/>
        <pc:sldMkLst>
          <pc:docMk/>
          <pc:sldMk cId="2334581059" sldId="268"/>
        </pc:sldMkLst>
      </pc:sldChg>
    </pc:docChg>
  </pc:docChgLst>
  <pc:docChgLst>
    <pc:chgData name="박강현" userId="S::d015006@aivle.kt.co.kr::46806780-6bf9-408d-bd4c-423e25111436" providerId="AD" clId="Web-{5CD4A6B7-FF63-4FEA-9B1B-DC151BDBA93A}"/>
    <pc:docChg chg="addSld delSld modSld sldOrd">
      <pc:chgData name="박강현" userId="S::d015006@aivle.kt.co.kr::46806780-6bf9-408d-bd4c-423e25111436" providerId="AD" clId="Web-{5CD4A6B7-FF63-4FEA-9B1B-DC151BDBA93A}" dt="2022-01-12T07:04:48.033" v="1083" actId="1076"/>
      <pc:docMkLst>
        <pc:docMk/>
      </pc:docMkLst>
      <pc:sldChg chg="addSp modSp">
        <pc:chgData name="박강현" userId="S::d015006@aivle.kt.co.kr::46806780-6bf9-408d-bd4c-423e25111436" providerId="AD" clId="Web-{5CD4A6B7-FF63-4FEA-9B1B-DC151BDBA93A}" dt="2022-01-12T07:04:48.033" v="1083" actId="1076"/>
        <pc:sldMkLst>
          <pc:docMk/>
          <pc:sldMk cId="0" sldId="257"/>
        </pc:sldMkLst>
        <pc:grpChg chg="mod">
          <ac:chgData name="박강현" userId="S::d015006@aivle.kt.co.kr::46806780-6bf9-408d-bd4c-423e25111436" providerId="AD" clId="Web-{5CD4A6B7-FF63-4FEA-9B1B-DC151BDBA93A}" dt="2022-01-12T07:04:48.033" v="1083" actId="1076"/>
          <ac:grpSpMkLst>
            <pc:docMk/>
            <pc:sldMk cId="0" sldId="257"/>
            <ac:grpSpMk id="5" creationId="{97900E5B-3E45-4CA0-A5A9-BBB8256421E0}"/>
          </ac:grpSpMkLst>
        </pc:grpChg>
        <pc:grpChg chg="add mod">
          <ac:chgData name="박강현" userId="S::d015006@aivle.kt.co.kr::46806780-6bf9-408d-bd4c-423e25111436" providerId="AD" clId="Web-{5CD4A6B7-FF63-4FEA-9B1B-DC151BDBA93A}" dt="2022-01-12T07:04:30.360" v="1078" actId="1076"/>
          <ac:grpSpMkLst>
            <pc:docMk/>
            <pc:sldMk cId="0" sldId="257"/>
            <ac:grpSpMk id="23" creationId="{24CF3ED8-F48F-400A-A5A4-996F735040A5}"/>
          </ac:grpSpMkLst>
        </pc:grpChg>
        <pc:grpChg chg="add mod">
          <ac:chgData name="박강현" userId="S::d015006@aivle.kt.co.kr::46806780-6bf9-408d-bd4c-423e25111436" providerId="AD" clId="Web-{5CD4A6B7-FF63-4FEA-9B1B-DC151BDBA93A}" dt="2022-01-12T07:04:38.157" v="1080" actId="1076"/>
          <ac:grpSpMkLst>
            <pc:docMk/>
            <pc:sldMk cId="0" sldId="257"/>
            <ac:grpSpMk id="25" creationId="{DF70964E-2CC4-4F25-BD46-BF15BCD550D4}"/>
          </ac:grpSpMkLst>
        </pc:grpChg>
        <pc:grpChg chg="mod">
          <ac:chgData name="박강현" userId="S::d015006@aivle.kt.co.kr::46806780-6bf9-408d-bd4c-423e25111436" providerId="AD" clId="Web-{5CD4A6B7-FF63-4FEA-9B1B-DC151BDBA93A}" dt="2022-01-12T07:04:40.267" v="1082" actId="1076"/>
          <ac:grpSpMkLst>
            <pc:docMk/>
            <pc:sldMk cId="0" sldId="257"/>
            <ac:grpSpMk id="1001" creationId="{00000000-0000-0000-0000-000000000000}"/>
          </ac:grpSpMkLst>
        </pc:grpChg>
      </pc:sldChg>
      <pc:sldChg chg="ord">
        <pc:chgData name="박강현" userId="S::d015006@aivle.kt.co.kr::46806780-6bf9-408d-bd4c-423e25111436" providerId="AD" clId="Web-{5CD4A6B7-FF63-4FEA-9B1B-DC151BDBA93A}" dt="2022-01-12T06:23:48.720" v="414"/>
        <pc:sldMkLst>
          <pc:docMk/>
          <pc:sldMk cId="0" sldId="258"/>
        </pc:sldMkLst>
      </pc:sldChg>
      <pc:sldChg chg="addSp delSp modSp">
        <pc:chgData name="박강현" userId="S::d015006@aivle.kt.co.kr::46806780-6bf9-408d-bd4c-423e25111436" providerId="AD" clId="Web-{5CD4A6B7-FF63-4FEA-9B1B-DC151BDBA93A}" dt="2022-01-12T06:42:11.420" v="815" actId="1076"/>
        <pc:sldMkLst>
          <pc:docMk/>
          <pc:sldMk cId="0" sldId="259"/>
        </pc:sldMkLst>
        <pc:spChg chg="add mod">
          <ac:chgData name="박강현" userId="S::d015006@aivle.kt.co.kr::46806780-6bf9-408d-bd4c-423e25111436" providerId="AD" clId="Web-{5CD4A6B7-FF63-4FEA-9B1B-DC151BDBA93A}" dt="2022-01-12T06:42:11.420" v="815" actId="1076"/>
          <ac:spMkLst>
            <pc:docMk/>
            <pc:sldMk cId="0" sldId="259"/>
            <ac:spMk id="23" creationId="{39A84BEA-80E0-4FC1-B0CC-012EFA727E1A}"/>
          </ac:spMkLst>
        </pc:spChg>
        <pc:spChg chg="mod">
          <ac:chgData name="박강현" userId="S::d015006@aivle.kt.co.kr::46806780-6bf9-408d-bd4c-423e25111436" providerId="AD" clId="Web-{5CD4A6B7-FF63-4FEA-9B1B-DC151BDBA93A}" dt="2022-01-12T06:23:25.563" v="413" actId="1076"/>
          <ac:spMkLst>
            <pc:docMk/>
            <pc:sldMk cId="0" sldId="259"/>
            <ac:spMk id="30" creationId="{B750CBB3-24D3-493D-AB86-8DD3239364FD}"/>
          </ac:spMkLst>
        </pc:spChg>
        <pc:spChg chg="add del">
          <ac:chgData name="박강현" userId="S::d015006@aivle.kt.co.kr::46806780-6bf9-408d-bd4c-423e25111436" providerId="AD" clId="Web-{5CD4A6B7-FF63-4FEA-9B1B-DC151BDBA93A}" dt="2022-01-12T06:16:05.051" v="137"/>
          <ac:spMkLst>
            <pc:docMk/>
            <pc:sldMk cId="0" sldId="259"/>
            <ac:spMk id="33" creationId="{64433DC5-4FB8-4141-A0A4-F7CB4B35422F}"/>
          </ac:spMkLst>
        </pc:spChg>
        <pc:spChg chg="add mod">
          <ac:chgData name="박강현" userId="S::d015006@aivle.kt.co.kr::46806780-6bf9-408d-bd4c-423e25111436" providerId="AD" clId="Web-{5CD4A6B7-FF63-4FEA-9B1B-DC151BDBA93A}" dt="2022-01-12T06:22:11.092" v="394" actId="20577"/>
          <ac:spMkLst>
            <pc:docMk/>
            <pc:sldMk cId="0" sldId="259"/>
            <ac:spMk id="38" creationId="{E98E5DEA-D568-4AB9-A84C-D9C73D764BB7}"/>
          </ac:spMkLst>
        </pc:spChg>
        <pc:spChg chg="add mod">
          <ac:chgData name="박강현" userId="S::d015006@aivle.kt.co.kr::46806780-6bf9-408d-bd4c-423e25111436" providerId="AD" clId="Web-{5CD4A6B7-FF63-4FEA-9B1B-DC151BDBA93A}" dt="2022-01-12T06:18:19.195" v="259" actId="20577"/>
          <ac:spMkLst>
            <pc:docMk/>
            <pc:sldMk cId="0" sldId="259"/>
            <ac:spMk id="105" creationId="{4CB7F670-290C-441D-94FF-A6F9EF5CDF4D}"/>
          </ac:spMkLst>
        </pc:spChg>
        <pc:spChg chg="add del mod">
          <ac:chgData name="박강현" userId="S::d015006@aivle.kt.co.kr::46806780-6bf9-408d-bd4c-423e25111436" providerId="AD" clId="Web-{5CD4A6B7-FF63-4FEA-9B1B-DC151BDBA93A}" dt="2022-01-12T06:23:02.296" v="409"/>
          <ac:spMkLst>
            <pc:docMk/>
            <pc:sldMk cId="0" sldId="259"/>
            <ac:spMk id="106" creationId="{23EB7E47-AF16-4D47-87FA-0770E80E7EF7}"/>
          </ac:spMkLst>
        </pc:spChg>
        <pc:grpChg chg="add mod">
          <ac:chgData name="박강현" userId="S::d015006@aivle.kt.co.kr::46806780-6bf9-408d-bd4c-423e25111436" providerId="AD" clId="Web-{5CD4A6B7-FF63-4FEA-9B1B-DC151BDBA93A}" dt="2022-01-12T06:39:28.275" v="782" actId="1076"/>
          <ac:grpSpMkLst>
            <pc:docMk/>
            <pc:sldMk cId="0" sldId="259"/>
            <ac:grpSpMk id="4" creationId="{57405F86-6DE9-4556-B578-A6609A1F3E0D}"/>
          </ac:grpSpMkLst>
        </pc:grpChg>
        <pc:grpChg chg="add mod">
          <ac:chgData name="박강현" userId="S::d015006@aivle.kt.co.kr::46806780-6bf9-408d-bd4c-423e25111436" providerId="AD" clId="Web-{5CD4A6B7-FF63-4FEA-9B1B-DC151BDBA93A}" dt="2022-01-12T06:41:56.701" v="812" actId="1076"/>
          <ac:grpSpMkLst>
            <pc:docMk/>
            <pc:sldMk cId="0" sldId="259"/>
            <ac:grpSpMk id="19" creationId="{A4B0896D-2EDE-4BA9-A538-7365A16F228D}"/>
          </ac:grpSpMkLst>
        </pc:grpChg>
        <pc:grpChg chg="add mod">
          <ac:chgData name="박강현" userId="S::d015006@aivle.kt.co.kr::46806780-6bf9-408d-bd4c-423e25111436" providerId="AD" clId="Web-{5CD4A6B7-FF63-4FEA-9B1B-DC151BDBA93A}" dt="2022-01-12T06:42:05.998" v="814" actId="14100"/>
          <ac:grpSpMkLst>
            <pc:docMk/>
            <pc:sldMk cId="0" sldId="259"/>
            <ac:grpSpMk id="22" creationId="{22CE45CE-EC49-4625-A779-1176EE051E79}"/>
          </ac:grpSpMkLst>
        </pc:grpChg>
        <pc:grpChg chg="add del mod">
          <ac:chgData name="박강현" userId="S::d015006@aivle.kt.co.kr::46806780-6bf9-408d-bd4c-423e25111436" providerId="AD" clId="Web-{5CD4A6B7-FF63-4FEA-9B1B-DC151BDBA93A}" dt="2022-01-12T06:14:49.737" v="113"/>
          <ac:grpSpMkLst>
            <pc:docMk/>
            <pc:sldMk cId="0" sldId="259"/>
            <ac:grpSpMk id="26" creationId="{BF1F61B4-5F01-4A5E-BC12-FCF365766DA0}"/>
          </ac:grpSpMkLst>
        </pc:grpChg>
        <pc:grpChg chg="add del mod">
          <ac:chgData name="박강현" userId="S::d015006@aivle.kt.co.kr::46806780-6bf9-408d-bd4c-423e25111436" providerId="AD" clId="Web-{5CD4A6B7-FF63-4FEA-9B1B-DC151BDBA93A}" dt="2022-01-12T06:15:56.957" v="135"/>
          <ac:grpSpMkLst>
            <pc:docMk/>
            <pc:sldMk cId="0" sldId="259"/>
            <ac:grpSpMk id="27" creationId="{B29F5E5C-74E5-49D3-BF19-8F1AF07B14C4}"/>
          </ac:grpSpMkLst>
        </pc:grpChg>
        <pc:grpChg chg="mod">
          <ac:chgData name="박강현" userId="S::d015006@aivle.kt.co.kr::46806780-6bf9-408d-bd4c-423e25111436" providerId="AD" clId="Web-{5CD4A6B7-FF63-4FEA-9B1B-DC151BDBA93A}" dt="2022-01-12T06:12:49.203" v="85" actId="1076"/>
          <ac:grpSpMkLst>
            <pc:docMk/>
            <pc:sldMk cId="0" sldId="259"/>
            <ac:grpSpMk id="1003" creationId="{00000000-0000-0000-0000-000000000000}"/>
          </ac:grpSpMkLst>
        </pc:grpChg>
        <pc:grpChg chg="del">
          <ac:chgData name="박강현" userId="S::d015006@aivle.kt.co.kr::46806780-6bf9-408d-bd4c-423e25111436" providerId="AD" clId="Web-{5CD4A6B7-FF63-4FEA-9B1B-DC151BDBA93A}" dt="2022-01-12T06:12:26.718" v="76"/>
          <ac:grpSpMkLst>
            <pc:docMk/>
            <pc:sldMk cId="0" sldId="259"/>
            <ac:grpSpMk id="1005" creationId="{00000000-0000-0000-0000-000000000000}"/>
          </ac:grpSpMkLst>
        </pc:grpChg>
        <pc:grpChg chg="add del mod">
          <ac:chgData name="박강현" userId="S::d015006@aivle.kt.co.kr::46806780-6bf9-408d-bd4c-423e25111436" providerId="AD" clId="Web-{5CD4A6B7-FF63-4FEA-9B1B-DC151BDBA93A}" dt="2022-01-12T06:12:45.312" v="84"/>
          <ac:grpSpMkLst>
            <pc:docMk/>
            <pc:sldMk cId="0" sldId="259"/>
            <ac:grpSpMk id="1006" creationId="{00000000-0000-0000-0000-000000000000}"/>
          </ac:grpSpMkLst>
        </pc:grpChg>
        <pc:grpChg chg="del mod">
          <ac:chgData name="박강현" userId="S::d015006@aivle.kt.co.kr::46806780-6bf9-408d-bd4c-423e25111436" providerId="AD" clId="Web-{5CD4A6B7-FF63-4FEA-9B1B-DC151BDBA93A}" dt="2022-01-12T06:07:54.726" v="26"/>
          <ac:grpSpMkLst>
            <pc:docMk/>
            <pc:sldMk cId="0" sldId="259"/>
            <ac:grpSpMk id="1007" creationId="{00000000-0000-0000-0000-000000000000}"/>
          </ac:grpSpMkLst>
        </pc:grpChg>
        <pc:grpChg chg="del">
          <ac:chgData name="박강현" userId="S::d015006@aivle.kt.co.kr::46806780-6bf9-408d-bd4c-423e25111436" providerId="AD" clId="Web-{5CD4A6B7-FF63-4FEA-9B1B-DC151BDBA93A}" dt="2022-01-12T06:05:54.270" v="3"/>
          <ac:grpSpMkLst>
            <pc:docMk/>
            <pc:sldMk cId="0" sldId="259"/>
            <ac:grpSpMk id="1015" creationId="{00000000-0000-0000-0000-000000000000}"/>
          </ac:grpSpMkLst>
        </pc:grpChg>
        <pc:grpChg chg="del">
          <ac:chgData name="박강현" userId="S::d015006@aivle.kt.co.kr::46806780-6bf9-408d-bd4c-423e25111436" providerId="AD" clId="Web-{5CD4A6B7-FF63-4FEA-9B1B-DC151BDBA93A}" dt="2022-01-12T06:05:56.254" v="4"/>
          <ac:grpSpMkLst>
            <pc:docMk/>
            <pc:sldMk cId="0" sldId="259"/>
            <ac:grpSpMk id="1017" creationId="{00000000-0000-0000-0000-000000000000}"/>
          </ac:grpSpMkLst>
        </pc:grpChg>
        <pc:grpChg chg="del">
          <ac:chgData name="박강현" userId="S::d015006@aivle.kt.co.kr::46806780-6bf9-408d-bd4c-423e25111436" providerId="AD" clId="Web-{5CD4A6B7-FF63-4FEA-9B1B-DC151BDBA93A}" dt="2022-01-12T06:05:47.129" v="0"/>
          <ac:grpSpMkLst>
            <pc:docMk/>
            <pc:sldMk cId="0" sldId="259"/>
            <ac:grpSpMk id="1019" creationId="{00000000-0000-0000-0000-000000000000}"/>
          </ac:grpSpMkLst>
        </pc:grpChg>
        <pc:grpChg chg="del">
          <ac:chgData name="박강현" userId="S::d015006@aivle.kt.co.kr::46806780-6bf9-408d-bd4c-423e25111436" providerId="AD" clId="Web-{5CD4A6B7-FF63-4FEA-9B1B-DC151BDBA93A}" dt="2022-01-12T06:05:47.348" v="1"/>
          <ac:grpSpMkLst>
            <pc:docMk/>
            <pc:sldMk cId="0" sldId="259"/>
            <ac:grpSpMk id="1024" creationId="{00000000-0000-0000-0000-000000000000}"/>
          </ac:grpSpMkLst>
        </pc:grpChg>
        <pc:grpChg chg="del">
          <ac:chgData name="박강현" userId="S::d015006@aivle.kt.co.kr::46806780-6bf9-408d-bd4c-423e25111436" providerId="AD" clId="Web-{5CD4A6B7-FF63-4FEA-9B1B-DC151BDBA93A}" dt="2022-01-12T06:05:57.536" v="5"/>
          <ac:grpSpMkLst>
            <pc:docMk/>
            <pc:sldMk cId="0" sldId="259"/>
            <ac:grpSpMk id="1025" creationId="{00000000-0000-0000-0000-000000000000}"/>
          </ac:grpSpMkLst>
        </pc:grpChg>
        <pc:grpChg chg="del">
          <ac:chgData name="박강현" userId="S::d015006@aivle.kt.co.kr::46806780-6bf9-408d-bd4c-423e25111436" providerId="AD" clId="Web-{5CD4A6B7-FF63-4FEA-9B1B-DC151BDBA93A}" dt="2022-01-12T06:05:59.489" v="7"/>
          <ac:grpSpMkLst>
            <pc:docMk/>
            <pc:sldMk cId="0" sldId="259"/>
            <ac:grpSpMk id="1027" creationId="{00000000-0000-0000-0000-000000000000}"/>
          </ac:grpSpMkLst>
        </pc:grpChg>
        <pc:picChg chg="add mod">
          <ac:chgData name="박강현" userId="S::d015006@aivle.kt.co.kr::46806780-6bf9-408d-bd4c-423e25111436" providerId="AD" clId="Web-{5CD4A6B7-FF63-4FEA-9B1B-DC151BDBA93A}" dt="2022-01-12T06:39:20.853" v="781" actId="1076"/>
          <ac:picMkLst>
            <pc:docMk/>
            <pc:sldMk cId="0" sldId="259"/>
            <ac:picMk id="2" creationId="{8822EE3C-93ED-4588-84FA-84E2F9E86385}"/>
          </ac:picMkLst>
        </pc:picChg>
        <pc:picChg chg="add del mod">
          <ac:chgData name="박강현" userId="S::d015006@aivle.kt.co.kr::46806780-6bf9-408d-bd4c-423e25111436" providerId="AD" clId="Web-{5CD4A6B7-FF63-4FEA-9B1B-DC151BDBA93A}" dt="2022-01-12T06:10:10.589" v="66"/>
          <ac:picMkLst>
            <pc:docMk/>
            <pc:sldMk cId="0" sldId="259"/>
            <ac:picMk id="14" creationId="{FA9E487B-F6AB-41BA-96BB-1AE630B13A76}"/>
          </ac:picMkLst>
        </pc:picChg>
        <pc:picChg chg="add mod">
          <ac:chgData name="박강현" userId="S::d015006@aivle.kt.co.kr::46806780-6bf9-408d-bd4c-423e25111436" providerId="AD" clId="Web-{5CD4A6B7-FF63-4FEA-9B1B-DC151BDBA93A}" dt="2022-01-12T06:12:49.218" v="86" actId="1076"/>
          <ac:picMkLst>
            <pc:docMk/>
            <pc:sldMk cId="0" sldId="259"/>
            <ac:picMk id="15" creationId="{B52E0488-C11E-42B9-959B-D69DF5ADDCE6}"/>
          </ac:picMkLst>
        </pc:picChg>
        <pc:picChg chg="add mod">
          <ac:chgData name="박강현" userId="S::d015006@aivle.kt.co.kr::46806780-6bf9-408d-bd4c-423e25111436" providerId="AD" clId="Web-{5CD4A6B7-FF63-4FEA-9B1B-DC151BDBA93A}" dt="2022-01-12T06:12:33.796" v="78" actId="14100"/>
          <ac:picMkLst>
            <pc:docMk/>
            <pc:sldMk cId="0" sldId="259"/>
            <ac:picMk id="18" creationId="{410D86A0-40D1-4BE5-97D7-80C49457B7F2}"/>
          </ac:picMkLst>
        </pc:picChg>
        <pc:picChg chg="mod">
          <ac:chgData name="박강현" userId="S::d015006@aivle.kt.co.kr::46806780-6bf9-408d-bd4c-423e25111436" providerId="AD" clId="Web-{5CD4A6B7-FF63-4FEA-9B1B-DC151BDBA93A}" dt="2022-01-12T06:07:16.678" v="12" actId="14100"/>
          <ac:picMkLst>
            <pc:docMk/>
            <pc:sldMk cId="0" sldId="259"/>
            <ac:picMk id="25" creationId="{00000000-0000-0000-0000-000000000000}"/>
          </ac:picMkLst>
        </pc:picChg>
        <pc:picChg chg="del mod topLvl">
          <ac:chgData name="박강현" userId="S::d015006@aivle.kt.co.kr::46806780-6bf9-408d-bd4c-423e25111436" providerId="AD" clId="Web-{5CD4A6B7-FF63-4FEA-9B1B-DC151BDBA93A}" dt="2022-01-12T06:12:42.718" v="83"/>
          <ac:picMkLst>
            <pc:docMk/>
            <pc:sldMk cId="0" sldId="259"/>
            <ac:picMk id="28" creationId="{00000000-0000-0000-0000-000000000000}"/>
          </ac:picMkLst>
        </pc:picChg>
        <pc:picChg chg="mod topLvl">
          <ac:chgData name="박강현" userId="S::d015006@aivle.kt.co.kr::46806780-6bf9-408d-bd4c-423e25111436" providerId="AD" clId="Web-{5CD4A6B7-FF63-4FEA-9B1B-DC151BDBA93A}" dt="2022-01-12T06:09:13.134" v="62" actId="1076"/>
          <ac:picMkLst>
            <pc:docMk/>
            <pc:sldMk cId="0" sldId="259"/>
            <ac:picMk id="29" creationId="{00000000-0000-0000-0000-000000000000}"/>
          </ac:picMkLst>
        </pc:picChg>
        <pc:picChg chg="add del">
          <ac:chgData name="박강현" userId="S::d015006@aivle.kt.co.kr::46806780-6bf9-408d-bd4c-423e25111436" providerId="AD" clId="Web-{5CD4A6B7-FF63-4FEA-9B1B-DC151BDBA93A}" dt="2022-01-12T06:15:06.925" v="120"/>
          <ac:picMkLst>
            <pc:docMk/>
            <pc:sldMk cId="0" sldId="259"/>
            <ac:picMk id="30" creationId="{3BD63257-2F87-44F7-94B3-BC2BC8DC4AAA}"/>
          </ac:picMkLst>
        </pc:picChg>
        <pc:picChg chg="add mod ord">
          <ac:chgData name="박강현" userId="S::d015006@aivle.kt.co.kr::46806780-6bf9-408d-bd4c-423e25111436" providerId="AD" clId="Web-{5CD4A6B7-FF63-4FEA-9B1B-DC151BDBA93A}" dt="2022-01-12T06:15:25.175" v="125"/>
          <ac:picMkLst>
            <pc:docMk/>
            <pc:sldMk cId="0" sldId="259"/>
            <ac:picMk id="31" creationId="{99A8E0E3-370E-4E40-98E8-E46B4A56A0C0}"/>
          </ac:picMkLst>
        </pc:picChg>
        <pc:picChg chg="add del mod">
          <ac:chgData name="박강현" userId="S::d015006@aivle.kt.co.kr::46806780-6bf9-408d-bd4c-423e25111436" providerId="AD" clId="Web-{5CD4A6B7-FF63-4FEA-9B1B-DC151BDBA93A}" dt="2022-01-12T06:16:30.989" v="145"/>
          <ac:picMkLst>
            <pc:docMk/>
            <pc:sldMk cId="0" sldId="259"/>
            <ac:picMk id="35" creationId="{AAB5F285-AC0E-46FD-8A0D-25179B5C8ABF}"/>
          </ac:picMkLst>
        </pc:picChg>
        <pc:picChg chg="add del mod">
          <ac:chgData name="박강현" userId="S::d015006@aivle.kt.co.kr::46806780-6bf9-408d-bd4c-423e25111436" providerId="AD" clId="Web-{5CD4A6B7-FF63-4FEA-9B1B-DC151BDBA93A}" dt="2022-01-12T06:16:30.974" v="144"/>
          <ac:picMkLst>
            <pc:docMk/>
            <pc:sldMk cId="0" sldId="259"/>
            <ac:picMk id="37" creationId="{33B13FC5-FB24-43A4-9839-33DCD41F1CE9}"/>
          </ac:picMkLst>
        </pc:picChg>
        <pc:picChg chg="del">
          <ac:chgData name="박강현" userId="S::d015006@aivle.kt.co.kr::46806780-6bf9-408d-bd4c-423e25111436" providerId="AD" clId="Web-{5CD4A6B7-FF63-4FEA-9B1B-DC151BDBA93A}" dt="2022-01-12T06:05:48.301" v="2"/>
          <ac:picMkLst>
            <pc:docMk/>
            <pc:sldMk cId="0" sldId="259"/>
            <ac:picMk id="85" creationId="{00000000-0000-0000-0000-000000000000}"/>
          </ac:picMkLst>
        </pc:picChg>
        <pc:picChg chg="del topLvl">
          <ac:chgData name="박강현" userId="S::d015006@aivle.kt.co.kr::46806780-6bf9-408d-bd4c-423e25111436" providerId="AD" clId="Web-{5CD4A6B7-FF63-4FEA-9B1B-DC151BDBA93A}" dt="2022-01-12T06:14:49.737" v="113"/>
          <ac:picMkLst>
            <pc:docMk/>
            <pc:sldMk cId="0" sldId="259"/>
            <ac:picMk id="88" creationId="{7AE94DC0-BB2A-49A8-9200-3FE1E353607B}"/>
          </ac:picMkLst>
        </pc:picChg>
        <pc:picChg chg="mod topLvl">
          <ac:chgData name="박강현" userId="S::d015006@aivle.kt.co.kr::46806780-6bf9-408d-bd4c-423e25111436" providerId="AD" clId="Web-{5CD4A6B7-FF63-4FEA-9B1B-DC151BDBA93A}" dt="2022-01-12T06:14:56.737" v="117" actId="1076"/>
          <ac:picMkLst>
            <pc:docMk/>
            <pc:sldMk cId="0" sldId="259"/>
            <ac:picMk id="89" creationId="{42BBF3F4-FC88-4066-ABCA-B9B2641C9383}"/>
          </ac:picMkLst>
        </pc:picChg>
        <pc:picChg chg="mod">
          <ac:chgData name="박강현" userId="S::d015006@aivle.kt.co.kr::46806780-6bf9-408d-bd4c-423e25111436" providerId="AD" clId="Web-{5CD4A6B7-FF63-4FEA-9B1B-DC151BDBA93A}" dt="2022-01-12T06:15:54.848" v="134" actId="1076"/>
          <ac:picMkLst>
            <pc:docMk/>
            <pc:sldMk cId="0" sldId="259"/>
            <ac:picMk id="92" creationId="{60BC4100-0078-4643-887A-1A2388385EE9}"/>
          </ac:picMkLst>
        </pc:picChg>
        <pc:picChg chg="mod">
          <ac:chgData name="박강현" userId="S::d015006@aivle.kt.co.kr::46806780-6bf9-408d-bd4c-423e25111436" providerId="AD" clId="Web-{5CD4A6B7-FF63-4FEA-9B1B-DC151BDBA93A}" dt="2022-01-12T06:15:33.847" v="128" actId="1076"/>
          <ac:picMkLst>
            <pc:docMk/>
            <pc:sldMk cId="0" sldId="259"/>
            <ac:picMk id="94" creationId="{930FB212-94E4-4363-A6E2-1471A4CE6FC9}"/>
          </ac:picMkLst>
        </pc:picChg>
        <pc:picChg chg="del">
          <ac:chgData name="박강현" userId="S::d015006@aivle.kt.co.kr::46806780-6bf9-408d-bd4c-423e25111436" providerId="AD" clId="Web-{5CD4A6B7-FF63-4FEA-9B1B-DC151BDBA93A}" dt="2022-01-12T06:05:58.473" v="6"/>
          <ac:picMkLst>
            <pc:docMk/>
            <pc:sldMk cId="0" sldId="259"/>
            <ac:picMk id="101" creationId="{00000000-0000-0000-0000-000000000000}"/>
          </ac:picMkLst>
        </pc:picChg>
        <pc:picChg chg="del">
          <ac:chgData name="박강현" userId="S::d015006@aivle.kt.co.kr::46806780-6bf9-408d-bd4c-423e25111436" providerId="AD" clId="Web-{5CD4A6B7-FF63-4FEA-9B1B-DC151BDBA93A}" dt="2022-01-12T06:06:12.817" v="10"/>
          <ac:picMkLst>
            <pc:docMk/>
            <pc:sldMk cId="0" sldId="259"/>
            <ac:picMk id="102" creationId="{00000000-0000-0000-0000-000000000000}"/>
          </ac:picMkLst>
        </pc:picChg>
        <pc:picChg chg="add mod">
          <ac:chgData name="박강현" userId="S::d015006@aivle.kt.co.kr::46806780-6bf9-408d-bd4c-423e25111436" providerId="AD" clId="Web-{5CD4A6B7-FF63-4FEA-9B1B-DC151BDBA93A}" dt="2022-01-12T06:23:23.219" v="412" actId="1076"/>
          <ac:picMkLst>
            <pc:docMk/>
            <pc:sldMk cId="0" sldId="259"/>
            <ac:picMk id="107" creationId="{E552BC17-CEB8-4692-A5AC-1EBB7AD9C66F}"/>
          </ac:picMkLst>
        </pc:picChg>
      </pc:sldChg>
      <pc:sldChg chg="addSp modSp del">
        <pc:chgData name="박강현" userId="S::d015006@aivle.kt.co.kr::46806780-6bf9-408d-bd4c-423e25111436" providerId="AD" clId="Web-{5CD4A6B7-FF63-4FEA-9B1B-DC151BDBA93A}" dt="2022-01-12T06:56:30.879" v="1028"/>
        <pc:sldMkLst>
          <pc:docMk/>
          <pc:sldMk cId="0" sldId="260"/>
        </pc:sldMkLst>
        <pc:picChg chg="add mod">
          <ac:chgData name="박강현" userId="S::d015006@aivle.kt.co.kr::46806780-6bf9-408d-bd4c-423e25111436" providerId="AD" clId="Web-{5CD4A6B7-FF63-4FEA-9B1B-DC151BDBA93A}" dt="2022-01-12T06:49:03.227" v="884" actId="14100"/>
          <ac:picMkLst>
            <pc:docMk/>
            <pc:sldMk cId="0" sldId="260"/>
            <ac:picMk id="2" creationId="{60AEBFEA-54B0-431C-B9A4-3A7E7921663E}"/>
          </ac:picMkLst>
        </pc:picChg>
      </pc:sldChg>
      <pc:sldChg chg="addSp modSp">
        <pc:chgData name="박강현" userId="S::d015006@aivle.kt.co.kr::46806780-6bf9-408d-bd4c-423e25111436" providerId="AD" clId="Web-{5CD4A6B7-FF63-4FEA-9B1B-DC151BDBA93A}" dt="2022-01-12T06:46:27.239" v="879" actId="1076"/>
        <pc:sldMkLst>
          <pc:docMk/>
          <pc:sldMk cId="0" sldId="263"/>
        </pc:sldMkLst>
        <pc:spChg chg="add mod">
          <ac:chgData name="박강현" userId="S::d015006@aivle.kt.co.kr::46806780-6bf9-408d-bd4c-423e25111436" providerId="AD" clId="Web-{5CD4A6B7-FF63-4FEA-9B1B-DC151BDBA93A}" dt="2022-01-12T06:46:17.239" v="878"/>
          <ac:spMkLst>
            <pc:docMk/>
            <pc:sldMk cId="0" sldId="263"/>
            <ac:spMk id="36" creationId="{B7083155-CA7B-45E2-B5F2-17DA6BCC0919}"/>
          </ac:spMkLst>
        </pc:spChg>
        <pc:grpChg chg="add mod">
          <ac:chgData name="박강현" userId="S::d015006@aivle.kt.co.kr::46806780-6bf9-408d-bd4c-423e25111436" providerId="AD" clId="Web-{5CD4A6B7-FF63-4FEA-9B1B-DC151BDBA93A}" dt="2022-01-12T06:44:58.502" v="818" actId="1076"/>
          <ac:grpSpMkLst>
            <pc:docMk/>
            <pc:sldMk cId="0" sldId="263"/>
            <ac:grpSpMk id="20" creationId="{23B47BA8-AC75-422E-92F6-2B53F015CF20}"/>
          </ac:grpSpMkLst>
        </pc:grpChg>
        <pc:grpChg chg="add mod">
          <ac:chgData name="박강현" userId="S::d015006@aivle.kt.co.kr::46806780-6bf9-408d-bd4c-423e25111436" providerId="AD" clId="Web-{5CD4A6B7-FF63-4FEA-9B1B-DC151BDBA93A}" dt="2022-01-12T06:46:27.239" v="879" actId="1076"/>
          <ac:grpSpMkLst>
            <pc:docMk/>
            <pc:sldMk cId="0" sldId="263"/>
            <ac:grpSpMk id="21" creationId="{B64590A2-EE36-4A3F-A917-4C6D9FED9558}"/>
          </ac:grpSpMkLst>
        </pc:grpChg>
        <pc:grpChg chg="add mod">
          <ac:chgData name="박강현" userId="S::d015006@aivle.kt.co.kr::46806780-6bf9-408d-bd4c-423e25111436" providerId="AD" clId="Web-{5CD4A6B7-FF63-4FEA-9B1B-DC151BDBA93A}" dt="2022-01-12T06:26:01.223" v="423" actId="1076"/>
          <ac:grpSpMkLst>
            <pc:docMk/>
            <pc:sldMk cId="0" sldId="263"/>
            <ac:grpSpMk id="73" creationId="{BB49EDC8-8EC3-486A-B211-608E8F65E802}"/>
          </ac:grpSpMkLst>
        </pc:grpChg>
        <pc:grpChg chg="mod">
          <ac:chgData name="박강현" userId="S::d015006@aivle.kt.co.kr::46806780-6bf9-408d-bd4c-423e25111436" providerId="AD" clId="Web-{5CD4A6B7-FF63-4FEA-9B1B-DC151BDBA93A}" dt="2022-01-12T06:26:01.114" v="422" actId="1076"/>
          <ac:grpSpMkLst>
            <pc:docMk/>
            <pc:sldMk cId="0" sldId="263"/>
            <ac:grpSpMk id="1002" creationId="{00000000-0000-0000-0000-000000000000}"/>
          </ac:grpSpMkLst>
        </pc:grpChg>
        <pc:grpChg chg="mod">
          <ac:chgData name="박강현" userId="S::d015006@aivle.kt.co.kr::46806780-6bf9-408d-bd4c-423e25111436" providerId="AD" clId="Web-{5CD4A6B7-FF63-4FEA-9B1B-DC151BDBA93A}" dt="2022-01-12T06:15:12.300" v="121" actId="1076"/>
          <ac:grpSpMkLst>
            <pc:docMk/>
            <pc:sldMk cId="0" sldId="263"/>
            <ac:grpSpMk id="1005" creationId="{00000000-0000-0000-0000-000000000000}"/>
          </ac:grpSpMkLst>
        </pc:grpChg>
        <pc:picChg chg="add mod">
          <ac:chgData name="박강현" userId="S::d015006@aivle.kt.co.kr::46806780-6bf9-408d-bd4c-423e25111436" providerId="AD" clId="Web-{5CD4A6B7-FF63-4FEA-9B1B-DC151BDBA93A}" dt="2022-01-12T06:26:16.192" v="426" actId="14100"/>
          <ac:picMkLst>
            <pc:docMk/>
            <pc:sldMk cId="0" sldId="263"/>
            <ac:picMk id="5" creationId="{A762670C-3289-4207-A122-ACB98B1D6DD1}"/>
          </ac:picMkLst>
        </pc:picChg>
        <pc:picChg chg="add mod">
          <ac:chgData name="박강현" userId="S::d015006@aivle.kt.co.kr::46806780-6bf9-408d-bd4c-423e25111436" providerId="AD" clId="Web-{5CD4A6B7-FF63-4FEA-9B1B-DC151BDBA93A}" dt="2022-01-12T06:26:30.114" v="429" actId="14100"/>
          <ac:picMkLst>
            <pc:docMk/>
            <pc:sldMk cId="0" sldId="263"/>
            <ac:picMk id="8" creationId="{336882EE-F81C-4A49-8E8B-7DD203DBAA70}"/>
          </ac:picMkLst>
        </pc:picChg>
        <pc:picChg chg="mod">
          <ac:chgData name="박강현" userId="S::d015006@aivle.kt.co.kr::46806780-6bf9-408d-bd4c-423e25111436" providerId="AD" clId="Web-{5CD4A6B7-FF63-4FEA-9B1B-DC151BDBA93A}" dt="2022-01-12T06:15:15.738" v="122" actId="1076"/>
          <ac:picMkLst>
            <pc:docMk/>
            <pc:sldMk cId="0" sldId="263"/>
            <ac:picMk id="19" creationId="{00000000-0000-0000-0000-000000000000}"/>
          </ac:picMkLst>
        </pc:picChg>
        <pc:picChg chg="mod">
          <ac:chgData name="박강현" userId="S::d015006@aivle.kt.co.kr::46806780-6bf9-408d-bd4c-423e25111436" providerId="AD" clId="Web-{5CD4A6B7-FF63-4FEA-9B1B-DC151BDBA93A}" dt="2022-01-12T06:25:42.785" v="420" actId="14100"/>
          <ac:picMkLst>
            <pc:docMk/>
            <pc:sldMk cId="0" sldId="263"/>
            <ac:picMk id="75" creationId="{10CBAF8D-BB1D-49A6-AAA2-9264CA43FD07}"/>
          </ac:picMkLst>
        </pc:picChg>
      </pc:sldChg>
      <pc:sldChg chg="add replId">
        <pc:chgData name="박강현" userId="S::d015006@aivle.kt.co.kr::46806780-6bf9-408d-bd4c-423e25111436" providerId="AD" clId="Web-{5CD4A6B7-FF63-4FEA-9B1B-DC151BDBA93A}" dt="2022-01-12T06:30:35.246" v="430"/>
        <pc:sldMkLst>
          <pc:docMk/>
          <pc:sldMk cId="3585186599" sldId="266"/>
        </pc:sldMkLst>
      </pc:sldChg>
      <pc:sldChg chg="addSp delSp modSp del">
        <pc:chgData name="박강현" userId="S::d015006@aivle.kt.co.kr::46806780-6bf9-408d-bd4c-423e25111436" providerId="AD" clId="Web-{5CD4A6B7-FF63-4FEA-9B1B-DC151BDBA93A}" dt="2022-01-12T07:02:28.513" v="1076"/>
        <pc:sldMkLst>
          <pc:docMk/>
          <pc:sldMk cId="3585186599" sldId="267"/>
        </pc:sldMkLst>
        <pc:spChg chg="mod">
          <ac:chgData name="박강현" userId="S::d015006@aivle.kt.co.kr::46806780-6bf9-408d-bd4c-423e25111436" providerId="AD" clId="Web-{5CD4A6B7-FF63-4FEA-9B1B-DC151BDBA93A}" dt="2022-01-12T06:39:02.696" v="778" actId="1076"/>
          <ac:spMkLst>
            <pc:docMk/>
            <pc:sldMk cId="3585186599" sldId="267"/>
            <ac:spMk id="23" creationId="{39A84BEA-80E0-4FC1-B0CC-012EFA727E1A}"/>
          </ac:spMkLst>
        </pc:spChg>
        <pc:spChg chg="mod">
          <ac:chgData name="박강현" userId="S::d015006@aivle.kt.co.kr::46806780-6bf9-408d-bd4c-423e25111436" providerId="AD" clId="Web-{5CD4A6B7-FF63-4FEA-9B1B-DC151BDBA93A}" dt="2022-01-12T06:40:57.965" v="806" actId="1076"/>
          <ac:spMkLst>
            <pc:docMk/>
            <pc:sldMk cId="3585186599" sldId="267"/>
            <ac:spMk id="38" creationId="{E98E5DEA-D568-4AB9-A84C-D9C73D764BB7}"/>
          </ac:spMkLst>
        </pc:spChg>
        <pc:spChg chg="mod">
          <ac:chgData name="박강현" userId="S::d015006@aivle.kt.co.kr::46806780-6bf9-408d-bd4c-423e25111436" providerId="AD" clId="Web-{5CD4A6B7-FF63-4FEA-9B1B-DC151BDBA93A}" dt="2022-01-12T06:40:55.762" v="805" actId="1076"/>
          <ac:spMkLst>
            <pc:docMk/>
            <pc:sldMk cId="3585186599" sldId="267"/>
            <ac:spMk id="105" creationId="{4CB7F670-290C-441D-94FF-A6F9EF5CDF4D}"/>
          </ac:spMkLst>
        </pc:spChg>
        <pc:grpChg chg="del mod">
          <ac:chgData name="박강현" userId="S::d015006@aivle.kt.co.kr::46806780-6bf9-408d-bd4c-423e25111436" providerId="AD" clId="Web-{5CD4A6B7-FF63-4FEA-9B1B-DC151BDBA93A}" dt="2022-01-12T06:31:22.872" v="439"/>
          <ac:grpSpMkLst>
            <pc:docMk/>
            <pc:sldMk cId="3585186599" sldId="267"/>
            <ac:grpSpMk id="4" creationId="{57405F86-6DE9-4556-B578-A6609A1F3E0D}"/>
          </ac:grpSpMkLst>
        </pc:grpChg>
        <pc:grpChg chg="mod topLvl">
          <ac:chgData name="박강현" userId="S::d015006@aivle.kt.co.kr::46806780-6bf9-408d-bd4c-423e25111436" providerId="AD" clId="Web-{5CD4A6B7-FF63-4FEA-9B1B-DC151BDBA93A}" dt="2022-01-12T06:38:47.946" v="774" actId="1076"/>
          <ac:grpSpMkLst>
            <pc:docMk/>
            <pc:sldMk cId="3585186599" sldId="267"/>
            <ac:grpSpMk id="8" creationId="{00000000-0000-0000-0000-000000000000}"/>
          </ac:grpSpMkLst>
        </pc:grpChg>
        <pc:grpChg chg="add mod">
          <ac:chgData name="박강현" userId="S::d015006@aivle.kt.co.kr::46806780-6bf9-408d-bd4c-423e25111436" providerId="AD" clId="Web-{5CD4A6B7-FF63-4FEA-9B1B-DC151BDBA93A}" dt="2022-01-12T06:38:54.055" v="776" actId="1076"/>
          <ac:grpSpMkLst>
            <pc:docMk/>
            <pc:sldMk cId="3585186599" sldId="267"/>
            <ac:grpSpMk id="10" creationId="{A7092328-509E-4F91-A5BD-4C0ADE4A99EC}"/>
          </ac:grpSpMkLst>
        </pc:grpChg>
        <pc:grpChg chg="del">
          <ac:chgData name="박강현" userId="S::d015006@aivle.kt.co.kr::46806780-6bf9-408d-bd4c-423e25111436" providerId="AD" clId="Web-{5CD4A6B7-FF63-4FEA-9B1B-DC151BDBA93A}" dt="2022-01-12T06:30:41.261" v="431"/>
          <ac:grpSpMkLst>
            <pc:docMk/>
            <pc:sldMk cId="3585186599" sldId="267"/>
            <ac:grpSpMk id="19" creationId="{A4B0896D-2EDE-4BA9-A538-7365A16F228D}"/>
          </ac:grpSpMkLst>
        </pc:grpChg>
        <pc:grpChg chg="del">
          <ac:chgData name="박강현" userId="S::d015006@aivle.kt.co.kr::46806780-6bf9-408d-bd4c-423e25111436" providerId="AD" clId="Web-{5CD4A6B7-FF63-4FEA-9B1B-DC151BDBA93A}" dt="2022-01-12T06:30:42.496" v="432"/>
          <ac:grpSpMkLst>
            <pc:docMk/>
            <pc:sldMk cId="3585186599" sldId="267"/>
            <ac:grpSpMk id="22" creationId="{22CE45CE-EC49-4625-A779-1176EE051E79}"/>
          </ac:grpSpMkLst>
        </pc:grpChg>
        <pc:picChg chg="del topLvl">
          <ac:chgData name="박강현" userId="S::d015006@aivle.kt.co.kr::46806780-6bf9-408d-bd4c-423e25111436" providerId="AD" clId="Web-{5CD4A6B7-FF63-4FEA-9B1B-DC151BDBA93A}" dt="2022-01-12T06:31:22.872" v="439"/>
          <ac:picMkLst>
            <pc:docMk/>
            <pc:sldMk cId="3585186599" sldId="267"/>
            <ac:picMk id="2" creationId="{8822EE3C-93ED-4588-84FA-84E2F9E86385}"/>
          </ac:picMkLst>
        </pc:picChg>
        <pc:picChg chg="mod">
          <ac:chgData name="박강현" userId="S::d015006@aivle.kt.co.kr::46806780-6bf9-408d-bd4c-423e25111436" providerId="AD" clId="Web-{5CD4A6B7-FF63-4FEA-9B1B-DC151BDBA93A}" dt="2022-01-12T06:31:00.231" v="438" actId="14100"/>
          <ac:picMkLst>
            <pc:docMk/>
            <pc:sldMk cId="3585186599" sldId="267"/>
            <ac:picMk id="7" creationId="{00000000-0000-0000-0000-000000000000}"/>
          </ac:picMkLst>
        </pc:picChg>
        <pc:picChg chg="add mod">
          <ac:chgData name="박강현" userId="S::d015006@aivle.kt.co.kr::46806780-6bf9-408d-bd4c-423e25111436" providerId="AD" clId="Web-{5CD4A6B7-FF63-4FEA-9B1B-DC151BDBA93A}" dt="2022-01-12T06:31:36.513" v="443" actId="1076"/>
          <ac:picMkLst>
            <pc:docMk/>
            <pc:sldMk cId="3585186599" sldId="267"/>
            <ac:picMk id="9" creationId="{1FB45E64-0064-40B6-B24D-6EE19904C90C}"/>
          </ac:picMkLst>
        </pc:picChg>
        <pc:picChg chg="mod">
          <ac:chgData name="박강현" userId="S::d015006@aivle.kt.co.kr::46806780-6bf9-408d-bd4c-423e25111436" providerId="AD" clId="Web-{5CD4A6B7-FF63-4FEA-9B1B-DC151BDBA93A}" dt="2022-01-12T06:41:05.574" v="809" actId="14100"/>
          <ac:picMkLst>
            <pc:docMk/>
            <pc:sldMk cId="3585186599" sldId="267"/>
            <ac:picMk id="13" creationId="{94BE1B7B-6BC9-423E-AD61-272E5B5D4F62}"/>
          </ac:picMkLst>
        </pc:picChg>
        <pc:picChg chg="mod">
          <ac:chgData name="박강현" userId="S::d015006@aivle.kt.co.kr::46806780-6bf9-408d-bd4c-423e25111436" providerId="AD" clId="Web-{5CD4A6B7-FF63-4FEA-9B1B-DC151BDBA93A}" dt="2022-01-12T06:40:53.808" v="804" actId="1076"/>
          <ac:picMkLst>
            <pc:docMk/>
            <pc:sldMk cId="3585186599" sldId="267"/>
            <ac:picMk id="31" creationId="{99A8E0E3-370E-4E40-98E8-E46B4A56A0C0}"/>
          </ac:picMkLst>
        </pc:picChg>
        <pc:picChg chg="mod">
          <ac:chgData name="박강현" userId="S::d015006@aivle.kt.co.kr::46806780-6bf9-408d-bd4c-423e25111436" providerId="AD" clId="Web-{5CD4A6B7-FF63-4FEA-9B1B-DC151BDBA93A}" dt="2022-01-12T06:40:48.996" v="802" actId="14100"/>
          <ac:picMkLst>
            <pc:docMk/>
            <pc:sldMk cId="3585186599" sldId="267"/>
            <ac:picMk id="89" creationId="{42BBF3F4-FC88-4066-ABCA-B9B2641C9383}"/>
          </ac:picMkLst>
        </pc:picChg>
      </pc:sldChg>
      <pc:sldChg chg="addSp delSp modSp add replId">
        <pc:chgData name="박강현" userId="S::d015006@aivle.kt.co.kr::46806780-6bf9-408d-bd4c-423e25111436" providerId="AD" clId="Web-{5CD4A6B7-FF63-4FEA-9B1B-DC151BDBA93A}" dt="2022-01-12T07:01:27.715" v="1074" actId="1076"/>
        <pc:sldMkLst>
          <pc:docMk/>
          <pc:sldMk cId="2334581059" sldId="268"/>
        </pc:sldMkLst>
        <pc:spChg chg="add mod">
          <ac:chgData name="박강현" userId="S::d015006@aivle.kt.co.kr::46806780-6bf9-408d-bd4c-423e25111436" providerId="AD" clId="Web-{5CD4A6B7-FF63-4FEA-9B1B-DC151BDBA93A}" dt="2022-01-12T07:01:13.590" v="1067" actId="1076"/>
          <ac:spMkLst>
            <pc:docMk/>
            <pc:sldMk cId="2334581059" sldId="268"/>
            <ac:spMk id="4" creationId="{5FA4732A-D15A-494F-89A3-0EF9DC46471E}"/>
          </ac:spMkLst>
        </pc:spChg>
        <pc:spChg chg="add">
          <ac:chgData name="박강현" userId="S::d015006@aivle.kt.co.kr::46806780-6bf9-408d-bd4c-423e25111436" providerId="AD" clId="Web-{5CD4A6B7-FF63-4FEA-9B1B-DC151BDBA93A}" dt="2022-01-12T06:49:55.244" v="888"/>
          <ac:spMkLst>
            <pc:docMk/>
            <pc:sldMk cId="2334581059" sldId="268"/>
            <ac:spMk id="7" creationId="{52D92DFF-3D3A-43DC-BBF7-68F9027D980A}"/>
          </ac:spMkLst>
        </pc:spChg>
        <pc:spChg chg="add mod">
          <ac:chgData name="박강현" userId="S::d015006@aivle.kt.co.kr::46806780-6bf9-408d-bd4c-423e25111436" providerId="AD" clId="Web-{5CD4A6B7-FF63-4FEA-9B1B-DC151BDBA93A}" dt="2022-01-12T06:55:10.846" v="997" actId="20577"/>
          <ac:spMkLst>
            <pc:docMk/>
            <pc:sldMk cId="2334581059" sldId="268"/>
            <ac:spMk id="15" creationId="{A554F92B-43FF-4A8E-94BF-82D507F31363}"/>
          </ac:spMkLst>
        </pc:spChg>
        <pc:spChg chg="add del">
          <ac:chgData name="박강현" userId="S::d015006@aivle.kt.co.kr::46806780-6bf9-408d-bd4c-423e25111436" providerId="AD" clId="Web-{5CD4A6B7-FF63-4FEA-9B1B-DC151BDBA93A}" dt="2022-01-12T07:01:21.230" v="1069"/>
          <ac:spMkLst>
            <pc:docMk/>
            <pc:sldMk cId="2334581059" sldId="268"/>
            <ac:spMk id="25" creationId="{37BB000E-6130-47B0-A818-8EEDD15FF226}"/>
          </ac:spMkLst>
        </pc:spChg>
        <pc:spChg chg="add mod">
          <ac:chgData name="박강현" userId="S::d015006@aivle.kt.co.kr::46806780-6bf9-408d-bd4c-423e25111436" providerId="AD" clId="Web-{5CD4A6B7-FF63-4FEA-9B1B-DC151BDBA93A}" dt="2022-01-12T06:53:23.562" v="977" actId="20577"/>
          <ac:spMkLst>
            <pc:docMk/>
            <pc:sldMk cId="2334581059" sldId="268"/>
            <ac:spMk id="73" creationId="{C37BAB91-7D21-4847-9FF9-ED5115D68780}"/>
          </ac:spMkLst>
        </pc:spChg>
        <pc:spChg chg="add mod">
          <ac:chgData name="박강현" userId="S::d015006@aivle.kt.co.kr::46806780-6bf9-408d-bd4c-423e25111436" providerId="AD" clId="Web-{5CD4A6B7-FF63-4FEA-9B1B-DC151BDBA93A}" dt="2022-01-12T06:56:24.942" v="1027" actId="20577"/>
          <ac:spMkLst>
            <pc:docMk/>
            <pc:sldMk cId="2334581059" sldId="268"/>
            <ac:spMk id="74" creationId="{1536AEC2-D9B9-45F7-9FC6-251ACF13DB87}"/>
          </ac:spMkLst>
        </pc:spChg>
        <pc:spChg chg="add mod">
          <ac:chgData name="박강현" userId="S::d015006@aivle.kt.co.kr::46806780-6bf9-408d-bd4c-423e25111436" providerId="AD" clId="Web-{5CD4A6B7-FF63-4FEA-9B1B-DC151BDBA93A}" dt="2022-01-12T06:58:28.382" v="1051" actId="20577"/>
          <ac:spMkLst>
            <pc:docMk/>
            <pc:sldMk cId="2334581059" sldId="268"/>
            <ac:spMk id="75" creationId="{5219ECFB-37A1-4660-B061-AF49287364CC}"/>
          </ac:spMkLst>
        </pc:spChg>
        <pc:grpChg chg="add del mod">
          <ac:chgData name="박강현" userId="S::d015006@aivle.kt.co.kr::46806780-6bf9-408d-bd4c-423e25111436" providerId="AD" clId="Web-{5CD4A6B7-FF63-4FEA-9B1B-DC151BDBA93A}" dt="2022-01-12T06:52:56.827" v="955"/>
          <ac:grpSpMkLst>
            <pc:docMk/>
            <pc:sldMk cId="2334581059" sldId="268"/>
            <ac:grpSpMk id="8" creationId="{2721417C-8B74-426A-99EC-CFDEB6DBF3D1}"/>
          </ac:grpSpMkLst>
        </pc:grpChg>
        <pc:grpChg chg="add mod">
          <ac:chgData name="박강현" userId="S::d015006@aivle.kt.co.kr::46806780-6bf9-408d-bd4c-423e25111436" providerId="AD" clId="Web-{5CD4A6B7-FF63-4FEA-9B1B-DC151BDBA93A}" dt="2022-01-12T06:51:02.949" v="928" actId="1076"/>
          <ac:grpSpMkLst>
            <pc:docMk/>
            <pc:sldMk cId="2334581059" sldId="268"/>
            <ac:grpSpMk id="10" creationId="{D4776881-9872-43E8-997F-A37F743BF13D}"/>
          </ac:grpSpMkLst>
        </pc:grpChg>
        <pc:grpChg chg="add mod">
          <ac:chgData name="박강현" userId="S::d015006@aivle.kt.co.kr::46806780-6bf9-408d-bd4c-423e25111436" providerId="AD" clId="Web-{5CD4A6B7-FF63-4FEA-9B1B-DC151BDBA93A}" dt="2022-01-12T06:51:09.715" v="930" actId="1076"/>
          <ac:grpSpMkLst>
            <pc:docMk/>
            <pc:sldMk cId="2334581059" sldId="268"/>
            <ac:grpSpMk id="12" creationId="{A2897EE2-85FF-47D6-BAE8-441227A5695D}"/>
          </ac:grpSpMkLst>
        </pc:grpChg>
        <pc:grpChg chg="add mod">
          <ac:chgData name="박강현" userId="S::d015006@aivle.kt.co.kr::46806780-6bf9-408d-bd4c-423e25111436" providerId="AD" clId="Web-{5CD4A6B7-FF63-4FEA-9B1B-DC151BDBA93A}" dt="2022-01-12T06:51:55.107" v="940" actId="1076"/>
          <ac:grpSpMkLst>
            <pc:docMk/>
            <pc:sldMk cId="2334581059" sldId="268"/>
            <ac:grpSpMk id="13" creationId="{ACBD2A72-A4E7-4242-A1FA-CB1BEE40830A}"/>
          </ac:grpSpMkLst>
        </pc:grpChg>
        <pc:grpChg chg="add mod">
          <ac:chgData name="박강현" userId="S::d015006@aivle.kt.co.kr::46806780-6bf9-408d-bd4c-423e25111436" providerId="AD" clId="Web-{5CD4A6B7-FF63-4FEA-9B1B-DC151BDBA93A}" dt="2022-01-12T07:01:27.668" v="1071" actId="1076"/>
          <ac:grpSpMkLst>
            <pc:docMk/>
            <pc:sldMk cId="2334581059" sldId="268"/>
            <ac:grpSpMk id="20" creationId="{FEABADAC-B7B9-4D26-A4C6-DB97788739A8}"/>
          </ac:grpSpMkLst>
        </pc:grpChg>
        <pc:grpChg chg="add mod">
          <ac:chgData name="박강현" userId="S::d015006@aivle.kt.co.kr::46806780-6bf9-408d-bd4c-423e25111436" providerId="AD" clId="Web-{5CD4A6B7-FF63-4FEA-9B1B-DC151BDBA93A}" dt="2022-01-12T07:01:27.684" v="1072" actId="1076"/>
          <ac:grpSpMkLst>
            <pc:docMk/>
            <pc:sldMk cId="2334581059" sldId="268"/>
            <ac:grpSpMk id="21" creationId="{7795058F-529D-47B9-B597-360C813081FE}"/>
          </ac:grpSpMkLst>
        </pc:grpChg>
        <pc:grpChg chg="add mod">
          <ac:chgData name="박강현" userId="S::d015006@aivle.kt.co.kr::46806780-6bf9-408d-bd4c-423e25111436" providerId="AD" clId="Web-{5CD4A6B7-FF63-4FEA-9B1B-DC151BDBA93A}" dt="2022-01-12T07:01:27.699" v="1073" actId="1076"/>
          <ac:grpSpMkLst>
            <pc:docMk/>
            <pc:sldMk cId="2334581059" sldId="268"/>
            <ac:grpSpMk id="22" creationId="{F0605081-BC42-4DD5-BB4D-FC171F2D3BA3}"/>
          </ac:grpSpMkLst>
        </pc:grpChg>
        <pc:grpChg chg="add mod">
          <ac:chgData name="박강현" userId="S::d015006@aivle.kt.co.kr::46806780-6bf9-408d-bd4c-423e25111436" providerId="AD" clId="Web-{5CD4A6B7-FF63-4FEA-9B1B-DC151BDBA93A}" dt="2022-01-12T07:01:27.715" v="1074" actId="1076"/>
          <ac:grpSpMkLst>
            <pc:docMk/>
            <pc:sldMk cId="2334581059" sldId="268"/>
            <ac:grpSpMk id="23" creationId="{EF9AEE3B-11D1-4D77-8685-0F77402824B2}"/>
          </ac:grpSpMkLst>
        </pc:grpChg>
        <pc:grpChg chg="add mod">
          <ac:chgData name="박강현" userId="S::d015006@aivle.kt.co.kr::46806780-6bf9-408d-bd4c-423e25111436" providerId="AD" clId="Web-{5CD4A6B7-FF63-4FEA-9B1B-DC151BDBA93A}" dt="2022-01-12T07:01:27.653" v="1070" actId="1076"/>
          <ac:grpSpMkLst>
            <pc:docMk/>
            <pc:sldMk cId="2334581059" sldId="268"/>
            <ac:grpSpMk id="24" creationId="{DF0865B3-DCE3-4FF0-BB82-05E54221DD5A}"/>
          </ac:grpSpMkLst>
        </pc:grpChg>
        <pc:grpChg chg="mod topLvl">
          <ac:chgData name="박강현" userId="S::d015006@aivle.kt.co.kr::46806780-6bf9-408d-bd4c-423e25111436" providerId="AD" clId="Web-{5CD4A6B7-FF63-4FEA-9B1B-DC151BDBA93A}" dt="2022-01-12T06:52:56.827" v="955"/>
          <ac:grpSpMkLst>
            <pc:docMk/>
            <pc:sldMk cId="2334581059" sldId="268"/>
            <ac:grpSpMk id="1001" creationId="{00000000-0000-0000-0000-000000000000}"/>
          </ac:grpSpMkLst>
        </pc:grpChg>
        <pc:grpChg chg="mod topLvl">
          <ac:chgData name="박강현" userId="S::d015006@aivle.kt.co.kr::46806780-6bf9-408d-bd4c-423e25111436" providerId="AD" clId="Web-{5CD4A6B7-FF63-4FEA-9B1B-DC151BDBA93A}" dt="2022-01-12T06:52:56.827" v="955"/>
          <ac:grpSpMkLst>
            <pc:docMk/>
            <pc:sldMk cId="2334581059" sldId="268"/>
            <ac:grpSpMk id="1003" creationId="{00000000-0000-0000-0000-000000000000}"/>
          </ac:grpSpMkLst>
        </pc:grpChg>
        <pc:grpChg chg="mod topLvl">
          <ac:chgData name="박강현" userId="S::d015006@aivle.kt.co.kr::46806780-6bf9-408d-bd4c-423e25111436" providerId="AD" clId="Web-{5CD4A6B7-FF63-4FEA-9B1B-DC151BDBA93A}" dt="2022-01-12T06:52:56.827" v="955"/>
          <ac:grpSpMkLst>
            <pc:docMk/>
            <pc:sldMk cId="2334581059" sldId="268"/>
            <ac:grpSpMk id="1004" creationId="{00000000-0000-0000-0000-000000000000}"/>
          </ac:grpSpMkLst>
        </pc:grpChg>
        <pc:grpChg chg="mod topLvl">
          <ac:chgData name="박강현" userId="S::d015006@aivle.kt.co.kr::46806780-6bf9-408d-bd4c-423e25111436" providerId="AD" clId="Web-{5CD4A6B7-FF63-4FEA-9B1B-DC151BDBA93A}" dt="2022-01-12T06:52:56.827" v="955"/>
          <ac:grpSpMkLst>
            <pc:docMk/>
            <pc:sldMk cId="2334581059" sldId="268"/>
            <ac:grpSpMk id="1005" creationId="{00000000-0000-0000-0000-000000000000}"/>
          </ac:grpSpMkLst>
        </pc:grpChg>
        <pc:grpChg chg="mod topLvl">
          <ac:chgData name="박강현" userId="S::d015006@aivle.kt.co.kr::46806780-6bf9-408d-bd4c-423e25111436" providerId="AD" clId="Web-{5CD4A6B7-FF63-4FEA-9B1B-DC151BDBA93A}" dt="2022-01-12T06:52:56.827" v="955"/>
          <ac:grpSpMkLst>
            <pc:docMk/>
            <pc:sldMk cId="2334581059" sldId="268"/>
            <ac:grpSpMk id="1007" creationId="{00000000-0000-0000-0000-000000000000}"/>
          </ac:grpSpMkLst>
        </pc:grpChg>
        <pc:grpChg chg="mod">
          <ac:chgData name="박강현" userId="S::d015006@aivle.kt.co.kr::46806780-6bf9-408d-bd4c-423e25111436" providerId="AD" clId="Web-{5CD4A6B7-FF63-4FEA-9B1B-DC151BDBA93A}" dt="2022-01-12T06:50:19.948" v="900" actId="1076"/>
          <ac:grpSpMkLst>
            <pc:docMk/>
            <pc:sldMk cId="2334581059" sldId="268"/>
            <ac:grpSpMk id="1008" creationId="{00000000-0000-0000-0000-000000000000}"/>
          </ac:grpSpMkLst>
        </pc:grpChg>
        <pc:grpChg chg="mod">
          <ac:chgData name="박강현" userId="S::d015006@aivle.kt.co.kr::46806780-6bf9-408d-bd4c-423e25111436" providerId="AD" clId="Web-{5CD4A6B7-FF63-4FEA-9B1B-DC151BDBA93A}" dt="2022-01-12T06:50:19.964" v="901" actId="1076"/>
          <ac:grpSpMkLst>
            <pc:docMk/>
            <pc:sldMk cId="2334581059" sldId="268"/>
            <ac:grpSpMk id="1009" creationId="{00000000-0000-0000-0000-000000000000}"/>
          </ac:grpSpMkLst>
        </pc:grpChg>
        <pc:grpChg chg="del mod">
          <ac:chgData name="박강현" userId="S::d015006@aivle.kt.co.kr::46806780-6bf9-408d-bd4c-423e25111436" providerId="AD" clId="Web-{5CD4A6B7-FF63-4FEA-9B1B-DC151BDBA93A}" dt="2022-01-12T06:51:33.856" v="934"/>
          <ac:grpSpMkLst>
            <pc:docMk/>
            <pc:sldMk cId="2334581059" sldId="268"/>
            <ac:grpSpMk id="1011" creationId="{00000000-0000-0000-0000-000000000000}"/>
          </ac:grpSpMkLst>
        </pc:grpChg>
        <pc:grpChg chg="mod">
          <ac:chgData name="박강현" userId="S::d015006@aivle.kt.co.kr::46806780-6bf9-408d-bd4c-423e25111436" providerId="AD" clId="Web-{5CD4A6B7-FF63-4FEA-9B1B-DC151BDBA93A}" dt="2022-01-12T06:50:19.979" v="903" actId="1076"/>
          <ac:grpSpMkLst>
            <pc:docMk/>
            <pc:sldMk cId="2334581059" sldId="268"/>
            <ac:grpSpMk id="1012" creationId="{00000000-0000-0000-0000-000000000000}"/>
          </ac:grpSpMkLst>
        </pc:grpChg>
        <pc:grpChg chg="mod">
          <ac:chgData name="박강현" userId="S::d015006@aivle.kt.co.kr::46806780-6bf9-408d-bd4c-423e25111436" providerId="AD" clId="Web-{5CD4A6B7-FF63-4FEA-9B1B-DC151BDBA93A}" dt="2022-01-12T06:50:19.995" v="904" actId="1076"/>
          <ac:grpSpMkLst>
            <pc:docMk/>
            <pc:sldMk cId="2334581059" sldId="268"/>
            <ac:grpSpMk id="1013" creationId="{00000000-0000-0000-0000-000000000000}"/>
          </ac:grpSpMkLst>
        </pc:grpChg>
        <pc:grpChg chg="mod">
          <ac:chgData name="박강현" userId="S::d015006@aivle.kt.co.kr::46806780-6bf9-408d-bd4c-423e25111436" providerId="AD" clId="Web-{5CD4A6B7-FF63-4FEA-9B1B-DC151BDBA93A}" dt="2022-01-12T06:50:20.010" v="905" actId="1076"/>
          <ac:grpSpMkLst>
            <pc:docMk/>
            <pc:sldMk cId="2334581059" sldId="268"/>
            <ac:grpSpMk id="1014" creationId="{00000000-0000-0000-0000-000000000000}"/>
          </ac:grpSpMkLst>
        </pc:grpChg>
        <pc:grpChg chg="del mod">
          <ac:chgData name="박강현" userId="S::d015006@aivle.kt.co.kr::46806780-6bf9-408d-bd4c-423e25111436" providerId="AD" clId="Web-{5CD4A6B7-FF63-4FEA-9B1B-DC151BDBA93A}" dt="2022-01-12T06:51:34.622" v="935"/>
          <ac:grpSpMkLst>
            <pc:docMk/>
            <pc:sldMk cId="2334581059" sldId="268"/>
            <ac:grpSpMk id="1016" creationId="{00000000-0000-0000-0000-000000000000}"/>
          </ac:grpSpMkLst>
        </pc:grpChg>
        <pc:grpChg chg="mod">
          <ac:chgData name="박강현" userId="S::d015006@aivle.kt.co.kr::46806780-6bf9-408d-bd4c-423e25111436" providerId="AD" clId="Web-{5CD4A6B7-FF63-4FEA-9B1B-DC151BDBA93A}" dt="2022-01-12T06:50:20.010" v="907" actId="1076"/>
          <ac:grpSpMkLst>
            <pc:docMk/>
            <pc:sldMk cId="2334581059" sldId="268"/>
            <ac:grpSpMk id="1017" creationId="{00000000-0000-0000-0000-000000000000}"/>
          </ac:grpSpMkLst>
        </pc:grpChg>
        <pc:grpChg chg="mod">
          <ac:chgData name="박강현" userId="S::d015006@aivle.kt.co.kr::46806780-6bf9-408d-bd4c-423e25111436" providerId="AD" clId="Web-{5CD4A6B7-FF63-4FEA-9B1B-DC151BDBA93A}" dt="2022-01-12T06:50:20.026" v="909" actId="1076"/>
          <ac:grpSpMkLst>
            <pc:docMk/>
            <pc:sldMk cId="2334581059" sldId="268"/>
            <ac:grpSpMk id="1018" creationId="{00000000-0000-0000-0000-000000000000}"/>
          </ac:grpSpMkLst>
        </pc:grpChg>
        <pc:grpChg chg="mod">
          <ac:chgData name="박강현" userId="S::d015006@aivle.kt.co.kr::46806780-6bf9-408d-bd4c-423e25111436" providerId="AD" clId="Web-{5CD4A6B7-FF63-4FEA-9B1B-DC151BDBA93A}" dt="2022-01-12T06:50:20.042" v="910" actId="1076"/>
          <ac:grpSpMkLst>
            <pc:docMk/>
            <pc:sldMk cId="2334581059" sldId="268"/>
            <ac:grpSpMk id="1019" creationId="{00000000-0000-0000-0000-000000000000}"/>
          </ac:grpSpMkLst>
        </pc:grpChg>
        <pc:grpChg chg="del mod">
          <ac:chgData name="박강현" userId="S::d015006@aivle.kt.co.kr::46806780-6bf9-408d-bd4c-423e25111436" providerId="AD" clId="Web-{5CD4A6B7-FF63-4FEA-9B1B-DC151BDBA93A}" dt="2022-01-12T06:51:35.590" v="936"/>
          <ac:grpSpMkLst>
            <pc:docMk/>
            <pc:sldMk cId="2334581059" sldId="268"/>
            <ac:grpSpMk id="1021" creationId="{00000000-0000-0000-0000-000000000000}"/>
          </ac:grpSpMkLst>
        </pc:grpChg>
        <pc:grpChg chg="mod">
          <ac:chgData name="박강현" userId="S::d015006@aivle.kt.co.kr::46806780-6bf9-408d-bd4c-423e25111436" providerId="AD" clId="Web-{5CD4A6B7-FF63-4FEA-9B1B-DC151BDBA93A}" dt="2022-01-12T06:50:20.057" v="912" actId="1076"/>
          <ac:grpSpMkLst>
            <pc:docMk/>
            <pc:sldMk cId="2334581059" sldId="268"/>
            <ac:grpSpMk id="1022" creationId="{00000000-0000-0000-0000-000000000000}"/>
          </ac:grpSpMkLst>
        </pc:grpChg>
        <pc:grpChg chg="del">
          <ac:chgData name="박강현" userId="S::d015006@aivle.kt.co.kr::46806780-6bf9-408d-bd4c-423e25111436" providerId="AD" clId="Web-{5CD4A6B7-FF63-4FEA-9B1B-DC151BDBA93A}" dt="2022-01-12T06:50:10.573" v="890"/>
          <ac:grpSpMkLst>
            <pc:docMk/>
            <pc:sldMk cId="2334581059" sldId="268"/>
            <ac:grpSpMk id="1023" creationId="{00000000-0000-0000-0000-000000000000}"/>
          </ac:grpSpMkLst>
        </pc:grpChg>
        <pc:grpChg chg="del">
          <ac:chgData name="박강현" userId="S::d015006@aivle.kt.co.kr::46806780-6bf9-408d-bd4c-423e25111436" providerId="AD" clId="Web-{5CD4A6B7-FF63-4FEA-9B1B-DC151BDBA93A}" dt="2022-01-12T06:50:09.807" v="889"/>
          <ac:grpSpMkLst>
            <pc:docMk/>
            <pc:sldMk cId="2334581059" sldId="268"/>
            <ac:grpSpMk id="1024" creationId="{00000000-0000-0000-0000-000000000000}"/>
          </ac:grpSpMkLst>
        </pc:grpChg>
        <pc:grpChg chg="del">
          <ac:chgData name="박강현" userId="S::d015006@aivle.kt.co.kr::46806780-6bf9-408d-bd4c-423e25111436" providerId="AD" clId="Web-{5CD4A6B7-FF63-4FEA-9B1B-DC151BDBA93A}" dt="2022-01-12T06:50:13.292" v="893"/>
          <ac:grpSpMkLst>
            <pc:docMk/>
            <pc:sldMk cId="2334581059" sldId="268"/>
            <ac:grpSpMk id="1025" creationId="{00000000-0000-0000-0000-000000000000}"/>
          </ac:grpSpMkLst>
        </pc:grpChg>
        <pc:grpChg chg="del">
          <ac:chgData name="박강현" userId="S::d015006@aivle.kt.co.kr::46806780-6bf9-408d-bd4c-423e25111436" providerId="AD" clId="Web-{5CD4A6B7-FF63-4FEA-9B1B-DC151BDBA93A}" dt="2022-01-12T06:50:13.963" v="894"/>
          <ac:grpSpMkLst>
            <pc:docMk/>
            <pc:sldMk cId="2334581059" sldId="268"/>
            <ac:grpSpMk id="1027" creationId="{00000000-0000-0000-0000-000000000000}"/>
          </ac:grpSpMkLst>
        </pc:grpChg>
        <pc:grpChg chg="mod">
          <ac:chgData name="박강현" userId="S::d015006@aivle.kt.co.kr::46806780-6bf9-408d-bd4c-423e25111436" providerId="AD" clId="Web-{5CD4A6B7-FF63-4FEA-9B1B-DC151BDBA93A}" dt="2022-01-12T06:50:20.073" v="914" actId="1076"/>
          <ac:grpSpMkLst>
            <pc:docMk/>
            <pc:sldMk cId="2334581059" sldId="268"/>
            <ac:grpSpMk id="1028" creationId="{00000000-0000-0000-0000-000000000000}"/>
          </ac:grpSpMkLst>
        </pc:grpChg>
        <pc:grpChg chg="mod">
          <ac:chgData name="박강현" userId="S::d015006@aivle.kt.co.kr::46806780-6bf9-408d-bd4c-423e25111436" providerId="AD" clId="Web-{5CD4A6B7-FF63-4FEA-9B1B-DC151BDBA93A}" dt="2022-01-12T06:50:20.073" v="915" actId="1076"/>
          <ac:grpSpMkLst>
            <pc:docMk/>
            <pc:sldMk cId="2334581059" sldId="268"/>
            <ac:grpSpMk id="1029" creationId="{00000000-0000-0000-0000-000000000000}"/>
          </ac:grpSpMkLst>
        </pc:grpChg>
        <pc:grpChg chg="mod">
          <ac:chgData name="박강현" userId="S::d015006@aivle.kt.co.kr::46806780-6bf9-408d-bd4c-423e25111436" providerId="AD" clId="Web-{5CD4A6B7-FF63-4FEA-9B1B-DC151BDBA93A}" dt="2022-01-12T06:50:20.073" v="916" actId="1076"/>
          <ac:grpSpMkLst>
            <pc:docMk/>
            <pc:sldMk cId="2334581059" sldId="268"/>
            <ac:grpSpMk id="1030" creationId="{00000000-0000-0000-0000-000000000000}"/>
          </ac:grpSpMkLst>
        </pc:grpChg>
        <pc:grpChg chg="del">
          <ac:chgData name="박강현" userId="S::d015006@aivle.kt.co.kr::46806780-6bf9-408d-bd4c-423e25111436" providerId="AD" clId="Web-{5CD4A6B7-FF63-4FEA-9B1B-DC151BDBA93A}" dt="2022-01-12T06:50:12.651" v="892"/>
          <ac:grpSpMkLst>
            <pc:docMk/>
            <pc:sldMk cId="2334581059" sldId="268"/>
            <ac:grpSpMk id="1031" creationId="{00000000-0000-0000-0000-000000000000}"/>
          </ac:grpSpMkLst>
        </pc:grpChg>
        <pc:picChg chg="mod topLvl">
          <ac:chgData name="박강현" userId="S::d015006@aivle.kt.co.kr::46806780-6bf9-408d-bd4c-423e25111436" providerId="AD" clId="Web-{5CD4A6B7-FF63-4FEA-9B1B-DC151BDBA93A}" dt="2022-01-12T06:53:02.061" v="956" actId="1076"/>
          <ac:picMkLst>
            <pc:docMk/>
            <pc:sldMk cId="2334581059" sldId="268"/>
            <ac:picMk id="2" creationId="{60AEBFEA-54B0-431C-B9A4-3A7E7921663E}"/>
          </ac:picMkLst>
        </pc:picChg>
        <pc:picChg chg="add">
          <ac:chgData name="박강현" userId="S::d015006@aivle.kt.co.kr::46806780-6bf9-408d-bd4c-423e25111436" providerId="AD" clId="Web-{5CD4A6B7-FF63-4FEA-9B1B-DC151BDBA93A}" dt="2022-01-12T06:49:51.525" v="887"/>
          <ac:picMkLst>
            <pc:docMk/>
            <pc:sldMk cId="2334581059" sldId="268"/>
            <ac:picMk id="5" creationId="{5FC58788-D669-436B-A7D5-E4791D2375C8}"/>
          </ac:picMkLst>
        </pc:picChg>
        <pc:picChg chg="add mod">
          <ac:chgData name="박강현" userId="S::d015006@aivle.kt.co.kr::46806780-6bf9-408d-bd4c-423e25111436" providerId="AD" clId="Web-{5CD4A6B7-FF63-4FEA-9B1B-DC151BDBA93A}" dt="2022-01-12T06:51:40.059" v="937" actId="1076"/>
          <ac:picMkLst>
            <pc:docMk/>
            <pc:sldMk cId="2334581059" sldId="268"/>
            <ac:picMk id="9" creationId="{AA43253F-2259-42FE-A148-510C33D56E1A}"/>
          </ac:picMkLst>
        </pc:picChg>
        <pc:picChg chg="add mod">
          <ac:chgData name="박강현" userId="S::d015006@aivle.kt.co.kr::46806780-6bf9-408d-bd4c-423e25111436" providerId="AD" clId="Web-{5CD4A6B7-FF63-4FEA-9B1B-DC151BDBA93A}" dt="2022-01-12T06:54:56.080" v="981" actId="1076"/>
          <ac:picMkLst>
            <pc:docMk/>
            <pc:sldMk cId="2334581059" sldId="268"/>
            <ac:picMk id="16" creationId="{7079DC2C-CF1B-45A5-B830-768354B2CF53}"/>
          </ac:picMkLst>
        </pc:picChg>
        <pc:picChg chg="add mod">
          <ac:chgData name="박강현" userId="S::d015006@aivle.kt.co.kr::46806780-6bf9-408d-bd4c-423e25111436" providerId="AD" clId="Web-{5CD4A6B7-FF63-4FEA-9B1B-DC151BDBA93A}" dt="2022-01-12T06:56:03.238" v="1004" actId="14100"/>
          <ac:picMkLst>
            <pc:docMk/>
            <pc:sldMk cId="2334581059" sldId="268"/>
            <ac:picMk id="18" creationId="{85B8A46C-918C-4161-8456-041A1B8DB78C}"/>
          </ac:picMkLst>
        </pc:picChg>
        <pc:picChg chg="add mod">
          <ac:chgData name="박강현" userId="S::d015006@aivle.kt.co.kr::46806780-6bf9-408d-bd4c-423e25111436" providerId="AD" clId="Web-{5CD4A6B7-FF63-4FEA-9B1B-DC151BDBA93A}" dt="2022-01-12T06:58:13.960" v="1033" actId="14100"/>
          <ac:picMkLst>
            <pc:docMk/>
            <pc:sldMk cId="2334581059" sldId="268"/>
            <ac:picMk id="19" creationId="{D988FE3B-6372-4E8A-974C-108D84653476}"/>
          </ac:picMkLst>
        </pc:picChg>
        <pc:picChg chg="mod">
          <ac:chgData name="박강현" userId="S::d015006@aivle.kt.co.kr::46806780-6bf9-408d-bd4c-423e25111436" providerId="AD" clId="Web-{5CD4A6B7-FF63-4FEA-9B1B-DC151BDBA93A}" dt="2022-01-12T06:50:20.026" v="908" actId="1076"/>
          <ac:picMkLst>
            <pc:docMk/>
            <pc:sldMk cId="2334581059" sldId="268"/>
            <ac:picMk id="66" creationId="{00000000-0000-0000-0000-000000000000}"/>
          </ac:picMkLst>
        </pc:picChg>
        <pc:picChg chg="add mod">
          <ac:chgData name="박강현" userId="S::d015006@aivle.kt.co.kr::46806780-6bf9-408d-bd4c-423e25111436" providerId="AD" clId="Web-{5CD4A6B7-FF63-4FEA-9B1B-DC151BDBA93A}" dt="2022-01-12T06:51:47.888" v="939" actId="1076"/>
          <ac:picMkLst>
            <pc:docMk/>
            <pc:sldMk cId="2334581059" sldId="268"/>
            <ac:picMk id="70" creationId="{191C9F54-1874-4103-8A96-25FCF2336773}"/>
          </ac:picMkLst>
        </pc:picChg>
        <pc:picChg chg="add mod">
          <ac:chgData name="박강현" userId="S::d015006@aivle.kt.co.kr::46806780-6bf9-408d-bd4c-423e25111436" providerId="AD" clId="Web-{5CD4A6B7-FF63-4FEA-9B1B-DC151BDBA93A}" dt="2022-01-12T06:52:01.466" v="942" actId="1076"/>
          <ac:picMkLst>
            <pc:docMk/>
            <pc:sldMk cId="2334581059" sldId="268"/>
            <ac:picMk id="71" creationId="{033B32C9-A5B3-4F1A-BC25-5F5D78140DBF}"/>
          </ac:picMkLst>
        </pc:picChg>
        <pc:picChg chg="mod">
          <ac:chgData name="박강현" userId="S::d015006@aivle.kt.co.kr::46806780-6bf9-408d-bd4c-423e25111436" providerId="AD" clId="Web-{5CD4A6B7-FF63-4FEA-9B1B-DC151BDBA93A}" dt="2022-01-12T06:50:20.057" v="913" actId="1076"/>
          <ac:picMkLst>
            <pc:docMk/>
            <pc:sldMk cId="2334581059" sldId="268"/>
            <ac:picMk id="85" creationId="{00000000-0000-0000-0000-000000000000}"/>
          </ac:picMkLst>
        </pc:picChg>
        <pc:picChg chg="del">
          <ac:chgData name="박강현" userId="S::d015006@aivle.kt.co.kr::46806780-6bf9-408d-bd4c-423e25111436" providerId="AD" clId="Web-{5CD4A6B7-FF63-4FEA-9B1B-DC151BDBA93A}" dt="2022-01-12T06:50:11.698" v="891"/>
          <ac:picMkLst>
            <pc:docMk/>
            <pc:sldMk cId="2334581059" sldId="268"/>
            <ac:picMk id="104" creationId="{00000000-0000-0000-0000-000000000000}"/>
          </ac:picMkLst>
        </pc:picChg>
      </pc:sldChg>
      <pc:sldChg chg="modSp">
        <pc:chgData name="박강현" userId="S::d015006@aivle.kt.co.kr::46806780-6bf9-408d-bd4c-423e25111436" providerId="AD" clId="Web-{5CD4A6B7-FF63-4FEA-9B1B-DC151BDBA93A}" dt="2022-01-12T07:02:26.170" v="1075" actId="1076"/>
        <pc:sldMkLst>
          <pc:docMk/>
          <pc:sldMk cId="473336688" sldId="269"/>
        </pc:sldMkLst>
        <pc:spChg chg="mod">
          <ac:chgData name="박강현" userId="S::d015006@aivle.kt.co.kr::46806780-6bf9-408d-bd4c-423e25111436" providerId="AD" clId="Web-{5CD4A6B7-FF63-4FEA-9B1B-DC151BDBA93A}" dt="2022-01-12T07:02:26.170" v="1075" actId="1076"/>
          <ac:spMkLst>
            <pc:docMk/>
            <pc:sldMk cId="473336688" sldId="269"/>
            <ac:spMk id="38" creationId="{E98E5DEA-D568-4AB9-A84C-D9C73D764BB7}"/>
          </ac:spMkLst>
        </pc:spChg>
      </pc:sldChg>
    </pc:docChg>
  </pc:docChgLst>
  <pc:docChgLst>
    <pc:chgData name="강순환" userId="S::d015001@aivle.kt.co.kr::eb9c2352-4d0c-4fca-bd4b-e5cd0fd3f796" providerId="AD" clId="Web-{53E09A11-5A7B-450C-9524-40FAF035E6FD}"/>
    <pc:docChg chg="modSld">
      <pc:chgData name="강순환" userId="S::d015001@aivle.kt.co.kr::eb9c2352-4d0c-4fca-bd4b-e5cd0fd3f796" providerId="AD" clId="Web-{53E09A11-5A7B-450C-9524-40FAF035E6FD}" dt="2022-01-12T06:58:36.555" v="5" actId="1076"/>
      <pc:docMkLst>
        <pc:docMk/>
      </pc:docMkLst>
      <pc:sldChg chg="addSp delSp modSp">
        <pc:chgData name="강순환" userId="S::d015001@aivle.kt.co.kr::eb9c2352-4d0c-4fca-bd4b-e5cd0fd3f796" providerId="AD" clId="Web-{53E09A11-5A7B-450C-9524-40FAF035E6FD}" dt="2022-01-12T06:58:36.555" v="5" actId="1076"/>
        <pc:sldMkLst>
          <pc:docMk/>
          <pc:sldMk cId="0" sldId="257"/>
        </pc:sldMkLst>
        <pc:spChg chg="del">
          <ac:chgData name="강순환" userId="S::d015001@aivle.kt.co.kr::eb9c2352-4d0c-4fca-bd4b-e5cd0fd3f796" providerId="AD" clId="Web-{53E09A11-5A7B-450C-9524-40FAF035E6FD}" dt="2022-01-12T06:58:00.601" v="0"/>
          <ac:spMkLst>
            <pc:docMk/>
            <pc:sldMk cId="0" sldId="257"/>
            <ac:spMk id="41" creationId="{02077392-066F-4AA7-88CF-94856358FD71}"/>
          </ac:spMkLst>
        </pc:spChg>
        <pc:grpChg chg="add mod">
          <ac:chgData name="강순환" userId="S::d015001@aivle.kt.co.kr::eb9c2352-4d0c-4fca-bd4b-e5cd0fd3f796" providerId="AD" clId="Web-{53E09A11-5A7B-450C-9524-40FAF035E6FD}" dt="2022-01-12T06:58:36.555" v="5" actId="1076"/>
          <ac:grpSpMkLst>
            <pc:docMk/>
            <pc:sldMk cId="0" sldId="257"/>
            <ac:grpSpMk id="5" creationId="{97900E5B-3E45-4CA0-A5A9-BBB8256421E0}"/>
          </ac:grpSpMkLst>
        </pc:grpChg>
        <pc:grpChg chg="mod">
          <ac:chgData name="강순환" userId="S::d015001@aivle.kt.co.kr::eb9c2352-4d0c-4fca-bd4b-e5cd0fd3f796" providerId="AD" clId="Web-{53E09A11-5A7B-450C-9524-40FAF035E6FD}" dt="2022-01-12T06:58:02.976" v="3" actId="1076"/>
          <ac:grpSpMkLst>
            <pc:docMk/>
            <pc:sldMk cId="0" sldId="257"/>
            <ac:grpSpMk id="1001" creationId="{00000000-0000-0000-0000-000000000000}"/>
          </ac:grpSpMkLst>
        </pc:grpChg>
        <pc:grpChg chg="del">
          <ac:chgData name="강순환" userId="S::d015001@aivle.kt.co.kr::eb9c2352-4d0c-4fca-bd4b-e5cd0fd3f796" providerId="AD" clId="Web-{53E09A11-5A7B-450C-9524-40FAF035E6FD}" dt="2022-01-12T06:58:00.601" v="2"/>
          <ac:grpSpMkLst>
            <pc:docMk/>
            <pc:sldMk cId="0" sldId="257"/>
            <ac:grpSpMk id="1007" creationId="{00000000-0000-0000-0000-000000000000}"/>
          </ac:grpSpMkLst>
        </pc:grpChg>
        <pc:grpChg chg="del">
          <ac:chgData name="강순환" userId="S::d015001@aivle.kt.co.kr::eb9c2352-4d0c-4fca-bd4b-e5cd0fd3f796" providerId="AD" clId="Web-{53E09A11-5A7B-450C-9524-40FAF035E6FD}" dt="2022-01-12T06:58:00.601" v="1"/>
          <ac:grpSpMkLst>
            <pc:docMk/>
            <pc:sldMk cId="0" sldId="257"/>
            <ac:grpSpMk id="1011" creationId="{00000000-0000-0000-0000-000000000000}"/>
          </ac:grpSpMkLst>
        </pc:grpChg>
      </pc:sldChg>
    </pc:docChg>
  </pc:docChgLst>
  <pc:docChgLst>
    <pc:chgData name="전동준" userId="S::d015016@aivle.kt.co.kr::4b419df3-e7a6-40ee-9e14-011bc93fa051" providerId="AD" clId="Web-{C49D0781-92F8-49A3-9DDA-1FC830FF9F1F}"/>
    <pc:docChg chg="addSld delSld modSld sldOrd">
      <pc:chgData name="전동준" userId="S::d015016@aivle.kt.co.kr::4b419df3-e7a6-40ee-9e14-011bc93fa051" providerId="AD" clId="Web-{C49D0781-92F8-49A3-9DDA-1FC830FF9F1F}" dt="2022-01-12T06:57:35.308" v="826"/>
      <pc:docMkLst>
        <pc:docMk/>
      </pc:docMkLst>
      <pc:sldChg chg="addSp delSp modSp">
        <pc:chgData name="전동준" userId="S::d015016@aivle.kt.co.kr::4b419df3-e7a6-40ee-9e14-011bc93fa051" providerId="AD" clId="Web-{C49D0781-92F8-49A3-9DDA-1FC830FF9F1F}" dt="2022-01-12T06:47:14.930" v="518"/>
        <pc:sldMkLst>
          <pc:docMk/>
          <pc:sldMk cId="0" sldId="257"/>
        </pc:sldMkLst>
        <pc:spChg chg="del">
          <ac:chgData name="전동준" userId="S::d015016@aivle.kt.co.kr::4b419df3-e7a6-40ee-9e14-011bc93fa051" providerId="AD" clId="Web-{C49D0781-92F8-49A3-9DDA-1FC830FF9F1F}" dt="2022-01-12T06:46:20.131" v="488"/>
          <ac:spMkLst>
            <pc:docMk/>
            <pc:sldMk cId="0" sldId="257"/>
            <ac:spMk id="40" creationId="{DB2A1BFB-BEF2-461F-8ADA-EEC24F187C96}"/>
          </ac:spMkLst>
        </pc:spChg>
        <pc:spChg chg="add del">
          <ac:chgData name="전동준" userId="S::d015016@aivle.kt.co.kr::4b419df3-e7a6-40ee-9e14-011bc93fa051" providerId="AD" clId="Web-{C49D0781-92F8-49A3-9DDA-1FC830FF9F1F}" dt="2022-01-12T06:47:09.648" v="516"/>
          <ac:spMkLst>
            <pc:docMk/>
            <pc:sldMk cId="0" sldId="257"/>
            <ac:spMk id="41" creationId="{02077392-066F-4AA7-88CF-94856358FD71}"/>
          </ac:spMkLst>
        </pc:spChg>
        <pc:spChg chg="mod">
          <ac:chgData name="전동준" userId="S::d015016@aivle.kt.co.kr::4b419df3-e7a6-40ee-9e14-011bc93fa051" providerId="AD" clId="Web-{C49D0781-92F8-49A3-9DDA-1FC830FF9F1F}" dt="2022-01-12T06:47:07.398" v="506" actId="1076"/>
          <ac:spMkLst>
            <pc:docMk/>
            <pc:sldMk cId="0" sldId="257"/>
            <ac:spMk id="49" creationId="{E3778835-BD92-4934-AFAB-E29856487AAC}"/>
          </ac:spMkLst>
        </pc:spChg>
        <pc:spChg chg="mod">
          <ac:chgData name="전동준" userId="S::d015016@aivle.kt.co.kr::4b419df3-e7a6-40ee-9e14-011bc93fa051" providerId="AD" clId="Web-{C49D0781-92F8-49A3-9DDA-1FC830FF9F1F}" dt="2022-01-12T06:47:08.258" v="511" actId="1076"/>
          <ac:spMkLst>
            <pc:docMk/>
            <pc:sldMk cId="0" sldId="257"/>
            <ac:spMk id="50" creationId="{1C369333-9328-406B-B98A-18520778F73D}"/>
          </ac:spMkLst>
        </pc:spChg>
        <pc:spChg chg="mod">
          <ac:chgData name="전동준" userId="S::d015016@aivle.kt.co.kr::4b419df3-e7a6-40ee-9e14-011bc93fa051" providerId="AD" clId="Web-{C49D0781-92F8-49A3-9DDA-1FC830FF9F1F}" dt="2022-01-12T06:47:07.398" v="505" actId="1076"/>
          <ac:spMkLst>
            <pc:docMk/>
            <pc:sldMk cId="0" sldId="257"/>
            <ac:spMk id="52" creationId="{17457D25-1622-4AF3-ACE3-0BE2C5465D5F}"/>
          </ac:spMkLst>
        </pc:spChg>
        <pc:spChg chg="mod">
          <ac:chgData name="전동준" userId="S::d015016@aivle.kt.co.kr::4b419df3-e7a6-40ee-9e14-011bc93fa051" providerId="AD" clId="Web-{C49D0781-92F8-49A3-9DDA-1FC830FF9F1F}" dt="2022-01-12T06:47:08.258" v="510" actId="1076"/>
          <ac:spMkLst>
            <pc:docMk/>
            <pc:sldMk cId="0" sldId="257"/>
            <ac:spMk id="53" creationId="{008B9AE9-49AA-4DE0-8237-77EE0187D3A1}"/>
          </ac:spMkLst>
        </pc:spChg>
        <pc:grpChg chg="mod">
          <ac:chgData name="전동준" userId="S::d015016@aivle.kt.co.kr::4b419df3-e7a6-40ee-9e14-011bc93fa051" providerId="AD" clId="Web-{C49D0781-92F8-49A3-9DDA-1FC830FF9F1F}" dt="2022-01-12T06:47:07.398" v="508" actId="1076"/>
          <ac:grpSpMkLst>
            <pc:docMk/>
            <pc:sldMk cId="0" sldId="257"/>
            <ac:grpSpMk id="1005" creationId="{00000000-0000-0000-0000-000000000000}"/>
          </ac:grpSpMkLst>
        </pc:grpChg>
        <pc:grpChg chg="mod">
          <ac:chgData name="전동준" userId="S::d015016@aivle.kt.co.kr::4b419df3-e7a6-40ee-9e14-011bc93fa051" providerId="AD" clId="Web-{C49D0781-92F8-49A3-9DDA-1FC830FF9F1F}" dt="2022-01-12T06:47:08.258" v="514" actId="1076"/>
          <ac:grpSpMkLst>
            <pc:docMk/>
            <pc:sldMk cId="0" sldId="257"/>
            <ac:grpSpMk id="1006" creationId="{00000000-0000-0000-0000-000000000000}"/>
          </ac:grpSpMkLst>
        </pc:grpChg>
        <pc:grpChg chg="add del">
          <ac:chgData name="전동준" userId="S::d015016@aivle.kt.co.kr::4b419df3-e7a6-40ee-9e14-011bc93fa051" providerId="AD" clId="Web-{C49D0781-92F8-49A3-9DDA-1FC830FF9F1F}" dt="2022-01-12T06:47:14.930" v="518"/>
          <ac:grpSpMkLst>
            <pc:docMk/>
            <pc:sldMk cId="0" sldId="257"/>
            <ac:grpSpMk id="1007" creationId="{00000000-0000-0000-0000-000000000000}"/>
          </ac:grpSpMkLst>
        </pc:grpChg>
        <pc:grpChg chg="mod">
          <ac:chgData name="전동준" userId="S::d015016@aivle.kt.co.kr::4b419df3-e7a6-40ee-9e14-011bc93fa051" providerId="AD" clId="Web-{C49D0781-92F8-49A3-9DDA-1FC830FF9F1F}" dt="2022-01-12T06:47:07.398" v="507" actId="1076"/>
          <ac:grpSpMkLst>
            <pc:docMk/>
            <pc:sldMk cId="0" sldId="257"/>
            <ac:grpSpMk id="1009" creationId="{00000000-0000-0000-0000-000000000000}"/>
          </ac:grpSpMkLst>
        </pc:grpChg>
        <pc:grpChg chg="mod">
          <ac:chgData name="전동준" userId="S::d015016@aivle.kt.co.kr::4b419df3-e7a6-40ee-9e14-011bc93fa051" providerId="AD" clId="Web-{C49D0781-92F8-49A3-9DDA-1FC830FF9F1F}" dt="2022-01-12T06:47:08.258" v="513" actId="1076"/>
          <ac:grpSpMkLst>
            <pc:docMk/>
            <pc:sldMk cId="0" sldId="257"/>
            <ac:grpSpMk id="1010" creationId="{00000000-0000-0000-0000-000000000000}"/>
          </ac:grpSpMkLst>
        </pc:grpChg>
        <pc:grpChg chg="add del">
          <ac:chgData name="전동준" userId="S::d015016@aivle.kt.co.kr::4b419df3-e7a6-40ee-9e14-011bc93fa051" providerId="AD" clId="Web-{C49D0781-92F8-49A3-9DDA-1FC830FF9F1F}" dt="2022-01-12T06:47:13.649" v="517"/>
          <ac:grpSpMkLst>
            <pc:docMk/>
            <pc:sldMk cId="0" sldId="257"/>
            <ac:grpSpMk id="1011" creationId="{00000000-0000-0000-0000-000000000000}"/>
          </ac:grpSpMkLst>
        </pc:grpChg>
        <pc:grpChg chg="mod">
          <ac:chgData name="전동준" userId="S::d015016@aivle.kt.co.kr::4b419df3-e7a6-40ee-9e14-011bc93fa051" providerId="AD" clId="Web-{C49D0781-92F8-49A3-9DDA-1FC830FF9F1F}" dt="2022-01-12T06:47:08.258" v="512" actId="1076"/>
          <ac:grpSpMkLst>
            <pc:docMk/>
            <pc:sldMk cId="0" sldId="257"/>
            <ac:grpSpMk id="1014" creationId="{00000000-0000-0000-0000-000000000000}"/>
          </ac:grpSpMkLst>
        </pc:grpChg>
        <pc:grpChg chg="del">
          <ac:chgData name="전동준" userId="S::d015016@aivle.kt.co.kr::4b419df3-e7a6-40ee-9e14-011bc93fa051" providerId="AD" clId="Web-{C49D0781-92F8-49A3-9DDA-1FC830FF9F1F}" dt="2022-01-12T06:46:17.475" v="486"/>
          <ac:grpSpMkLst>
            <pc:docMk/>
            <pc:sldMk cId="0" sldId="257"/>
            <ac:grpSpMk id="1015" creationId="{00000000-0000-0000-0000-000000000000}"/>
          </ac:grpSpMkLst>
        </pc:grpChg>
        <pc:picChg chg="mod">
          <ac:chgData name="전동준" userId="S::d015016@aivle.kt.co.kr::4b419df3-e7a6-40ee-9e14-011bc93fa051" providerId="AD" clId="Web-{C49D0781-92F8-49A3-9DDA-1FC830FF9F1F}" dt="2022-01-12T06:47:07.398" v="504" actId="1076"/>
          <ac:picMkLst>
            <pc:docMk/>
            <pc:sldMk cId="0" sldId="257"/>
            <ac:picMk id="19" creationId="{FAEBA111-4B85-4232-9F97-CE52E2D81FB7}"/>
          </ac:picMkLst>
        </pc:picChg>
        <pc:picChg chg="mod">
          <ac:chgData name="전동준" userId="S::d015016@aivle.kt.co.kr::4b419df3-e7a6-40ee-9e14-011bc93fa051" providerId="AD" clId="Web-{C49D0781-92F8-49A3-9DDA-1FC830FF9F1F}" dt="2022-01-12T06:47:07.398" v="509" actId="1076"/>
          <ac:picMkLst>
            <pc:docMk/>
            <pc:sldMk cId="0" sldId="257"/>
            <ac:picMk id="20" creationId="{00000000-0000-0000-0000-000000000000}"/>
          </ac:picMkLst>
        </pc:picChg>
        <pc:picChg chg="mod">
          <ac:chgData name="전동준" userId="S::d015016@aivle.kt.co.kr::4b419df3-e7a6-40ee-9e14-011bc93fa051" providerId="AD" clId="Web-{C49D0781-92F8-49A3-9DDA-1FC830FF9F1F}" dt="2022-01-12T06:47:08.258" v="515" actId="1076"/>
          <ac:picMkLst>
            <pc:docMk/>
            <pc:sldMk cId="0" sldId="257"/>
            <ac:picMk id="26" creationId="{00000000-0000-0000-0000-000000000000}"/>
          </ac:picMkLst>
        </pc:picChg>
        <pc:picChg chg="del">
          <ac:chgData name="전동준" userId="S::d015016@aivle.kt.co.kr::4b419df3-e7a6-40ee-9e14-011bc93fa051" providerId="AD" clId="Web-{C49D0781-92F8-49A3-9DDA-1FC830FF9F1F}" dt="2022-01-12T06:46:18.100" v="487"/>
          <ac:picMkLst>
            <pc:docMk/>
            <pc:sldMk cId="0" sldId="257"/>
            <ac:picMk id="32" creationId="{00000000-0000-0000-0000-000000000000}"/>
          </ac:picMkLst>
        </pc:picChg>
      </pc:sldChg>
      <pc:sldChg chg="del">
        <pc:chgData name="전동준" userId="S::d015016@aivle.kt.co.kr::4b419df3-e7a6-40ee-9e14-011bc93fa051" providerId="AD" clId="Web-{C49D0781-92F8-49A3-9DDA-1FC830FF9F1F}" dt="2022-01-12T06:43:12.063" v="312"/>
        <pc:sldMkLst>
          <pc:docMk/>
          <pc:sldMk cId="0" sldId="258"/>
        </pc:sldMkLst>
      </pc:sldChg>
      <pc:sldChg chg="ord">
        <pc:chgData name="전동준" userId="S::d015016@aivle.kt.co.kr::4b419df3-e7a6-40ee-9e14-011bc93fa051" providerId="AD" clId="Web-{C49D0781-92F8-49A3-9DDA-1FC830FF9F1F}" dt="2022-01-12T06:46:05.162" v="484"/>
        <pc:sldMkLst>
          <pc:docMk/>
          <pc:sldMk cId="0" sldId="260"/>
        </pc:sldMkLst>
      </pc:sldChg>
      <pc:sldChg chg="del">
        <pc:chgData name="전동준" userId="S::d015016@aivle.kt.co.kr::4b419df3-e7a6-40ee-9e14-011bc93fa051" providerId="AD" clId="Web-{C49D0781-92F8-49A3-9DDA-1FC830FF9F1F}" dt="2022-01-12T06:57:35.308" v="826"/>
        <pc:sldMkLst>
          <pc:docMk/>
          <pc:sldMk cId="0" sldId="261"/>
        </pc:sldMkLst>
      </pc:sldChg>
      <pc:sldChg chg="del">
        <pc:chgData name="전동준" userId="S::d015016@aivle.kt.co.kr::4b419df3-e7a6-40ee-9e14-011bc93fa051" providerId="AD" clId="Web-{C49D0781-92F8-49A3-9DDA-1FC830FF9F1F}" dt="2022-01-12T06:46:10.334" v="485"/>
        <pc:sldMkLst>
          <pc:docMk/>
          <pc:sldMk cId="0" sldId="262"/>
        </pc:sldMkLst>
      </pc:sldChg>
      <pc:sldChg chg="del">
        <pc:chgData name="전동준" userId="S::d015016@aivle.kt.co.kr::4b419df3-e7a6-40ee-9e14-011bc93fa051" providerId="AD" clId="Web-{C49D0781-92F8-49A3-9DDA-1FC830FF9F1F}" dt="2022-01-12T06:57:32.198" v="825"/>
        <pc:sldMkLst>
          <pc:docMk/>
          <pc:sldMk cId="0" sldId="264"/>
        </pc:sldMkLst>
      </pc:sldChg>
      <pc:sldChg chg="addSp delSp modSp">
        <pc:chgData name="전동준" userId="S::d015016@aivle.kt.co.kr::4b419df3-e7a6-40ee-9e14-011bc93fa051" providerId="AD" clId="Web-{C49D0781-92F8-49A3-9DDA-1FC830FF9F1F}" dt="2022-01-12T06:56:39.744" v="824" actId="20577"/>
        <pc:sldMkLst>
          <pc:docMk/>
          <pc:sldMk cId="2507596367" sldId="266"/>
        </pc:sldMkLst>
        <pc:spChg chg="add mod">
          <ac:chgData name="전동준" userId="S::d015016@aivle.kt.co.kr::4b419df3-e7a6-40ee-9e14-011bc93fa051" providerId="AD" clId="Web-{C49D0781-92F8-49A3-9DDA-1FC830FF9F1F}" dt="2022-01-12T06:32:55.841" v="14" actId="20577"/>
          <ac:spMkLst>
            <pc:docMk/>
            <pc:sldMk cId="2507596367" sldId="266"/>
            <ac:spMk id="4" creationId="{A697512B-37FE-4077-B4A9-B2D4C99AA119}"/>
          </ac:spMkLst>
        </pc:spChg>
        <pc:spChg chg="add">
          <ac:chgData name="전동준" userId="S::d015016@aivle.kt.co.kr::4b419df3-e7a6-40ee-9e14-011bc93fa051" providerId="AD" clId="Web-{C49D0781-92F8-49A3-9DDA-1FC830FF9F1F}" dt="2022-01-12T06:32:49.341" v="2"/>
          <ac:spMkLst>
            <pc:docMk/>
            <pc:sldMk cId="2507596367" sldId="266"/>
            <ac:spMk id="5" creationId="{734563C3-3AF5-44A5-9451-ACF5B0568E2E}"/>
          </ac:spMkLst>
        </pc:spChg>
        <pc:spChg chg="add mod">
          <ac:chgData name="전동준" userId="S::d015016@aivle.kt.co.kr::4b419df3-e7a6-40ee-9e14-011bc93fa051" providerId="AD" clId="Web-{C49D0781-92F8-49A3-9DDA-1FC830FF9F1F}" dt="2022-01-12T06:36:30.082" v="234" actId="1076"/>
          <ac:spMkLst>
            <pc:docMk/>
            <pc:sldMk cId="2507596367" sldId="266"/>
            <ac:spMk id="8" creationId="{B0BE3126-B1C9-4C28-A301-34B5440F276B}"/>
          </ac:spMkLst>
        </pc:spChg>
        <pc:spChg chg="add del">
          <ac:chgData name="전동준" userId="S::d015016@aivle.kt.co.kr::4b419df3-e7a6-40ee-9e14-011bc93fa051" providerId="AD" clId="Web-{C49D0781-92F8-49A3-9DDA-1FC830FF9F1F}" dt="2022-01-12T06:40:57.684" v="300"/>
          <ac:spMkLst>
            <pc:docMk/>
            <pc:sldMk cId="2507596367" sldId="266"/>
            <ac:spMk id="10" creationId="{90744D2C-2BF8-40AF-A4C1-78E8FECDC2DE}"/>
          </ac:spMkLst>
        </pc:spChg>
        <pc:spChg chg="add mod">
          <ac:chgData name="전동준" userId="S::d015016@aivle.kt.co.kr::4b419df3-e7a6-40ee-9e14-011bc93fa051" providerId="AD" clId="Web-{C49D0781-92F8-49A3-9DDA-1FC830FF9F1F}" dt="2022-01-12T06:36:59.161" v="288" actId="20577"/>
          <ac:spMkLst>
            <pc:docMk/>
            <pc:sldMk cId="2507596367" sldId="266"/>
            <ac:spMk id="79" creationId="{C610F959-1A82-47D9-BA67-8098BD8EB066}"/>
          </ac:spMkLst>
        </pc:spChg>
        <pc:spChg chg="add mod">
          <ac:chgData name="전동준" userId="S::d015016@aivle.kt.co.kr::4b419df3-e7a6-40ee-9e14-011bc93fa051" providerId="AD" clId="Web-{C49D0781-92F8-49A3-9DDA-1FC830FF9F1F}" dt="2022-01-12T06:55:49.070" v="736" actId="1076"/>
          <ac:spMkLst>
            <pc:docMk/>
            <pc:sldMk cId="2507596367" sldId="266"/>
            <ac:spMk id="80" creationId="{1977C5D6-FE55-44C4-8C9D-954D4858507F}"/>
          </ac:spMkLst>
        </pc:spChg>
        <pc:spChg chg="add mod">
          <ac:chgData name="전동준" userId="S::d015016@aivle.kt.co.kr::4b419df3-e7a6-40ee-9e14-011bc93fa051" providerId="AD" clId="Web-{C49D0781-92F8-49A3-9DDA-1FC830FF9F1F}" dt="2022-01-12T06:40:51.840" v="299" actId="20577"/>
          <ac:spMkLst>
            <pc:docMk/>
            <pc:sldMk cId="2507596367" sldId="266"/>
            <ac:spMk id="85" creationId="{C626ED41-B734-4470-A189-2BF083A334D4}"/>
          </ac:spMkLst>
        </pc:spChg>
        <pc:spChg chg="add mod">
          <ac:chgData name="전동준" userId="S::d015016@aivle.kt.co.kr::4b419df3-e7a6-40ee-9e14-011bc93fa051" providerId="AD" clId="Web-{C49D0781-92F8-49A3-9DDA-1FC830FF9F1F}" dt="2022-01-12T06:44:33.862" v="479" actId="20577"/>
          <ac:spMkLst>
            <pc:docMk/>
            <pc:sldMk cId="2507596367" sldId="266"/>
            <ac:spMk id="86" creationId="{2A64300A-1296-44C7-8D9D-5E67C675DE7A}"/>
          </ac:spMkLst>
        </pc:spChg>
        <pc:spChg chg="add mod">
          <ac:chgData name="전동준" userId="S::d015016@aivle.kt.co.kr::4b419df3-e7a6-40ee-9e14-011bc93fa051" providerId="AD" clId="Web-{C49D0781-92F8-49A3-9DDA-1FC830FF9F1F}" dt="2022-01-12T06:56:39.744" v="824" actId="20577"/>
          <ac:spMkLst>
            <pc:docMk/>
            <pc:sldMk cId="2507596367" sldId="266"/>
            <ac:spMk id="87" creationId="{A79199AB-3D2C-41DB-8129-EC7ECA7C70EB}"/>
          </ac:spMkLst>
        </pc:spChg>
        <pc:grpChg chg="add mod">
          <ac:chgData name="전동준" userId="S::d015016@aivle.kt.co.kr::4b419df3-e7a6-40ee-9e14-011bc93fa051" providerId="AD" clId="Web-{C49D0781-92F8-49A3-9DDA-1FC830FF9F1F}" dt="2022-01-12T06:42:11.671" v="310" actId="1076"/>
          <ac:grpSpMkLst>
            <pc:docMk/>
            <pc:sldMk cId="2507596367" sldId="266"/>
            <ac:grpSpMk id="2" creationId="{A296B0A4-DBD3-44FB-89D2-D570D0737AAD}"/>
          </ac:grpSpMkLst>
        </pc:grpChg>
        <pc:picChg chg="add">
          <ac:chgData name="전동준" userId="S::d015016@aivle.kt.co.kr::4b419df3-e7a6-40ee-9e14-011bc93fa051" providerId="AD" clId="Web-{C49D0781-92F8-49A3-9DDA-1FC830FF9F1F}" dt="2022-01-12T06:32:49.341" v="3"/>
          <ac:picMkLst>
            <pc:docMk/>
            <pc:sldMk cId="2507596367" sldId="266"/>
            <ac:picMk id="6" creationId="{25ECC17B-25DD-4AEE-B41E-122FA59AB973}"/>
          </ac:picMkLst>
        </pc:picChg>
        <pc:picChg chg="add del mod">
          <ac:chgData name="전동준" userId="S::d015016@aivle.kt.co.kr::4b419df3-e7a6-40ee-9e14-011bc93fa051" providerId="AD" clId="Web-{C49D0781-92F8-49A3-9DDA-1FC830FF9F1F}" dt="2022-01-12T06:33:46.530" v="19"/>
          <ac:picMkLst>
            <pc:docMk/>
            <pc:sldMk cId="2507596367" sldId="266"/>
            <ac:picMk id="7" creationId="{FA93136C-0DFE-4966-8D14-8ACD1D82A5CA}"/>
          </ac:picMkLst>
        </pc:picChg>
        <pc:picChg chg="add del mod">
          <ac:chgData name="전동준" userId="S::d015016@aivle.kt.co.kr::4b419df3-e7a6-40ee-9e14-011bc93fa051" providerId="AD" clId="Web-{C49D0781-92F8-49A3-9DDA-1FC830FF9F1F}" dt="2022-01-12T06:41:51.139" v="307"/>
          <ac:picMkLst>
            <pc:docMk/>
            <pc:sldMk cId="2507596367" sldId="266"/>
            <ac:picMk id="11" creationId="{3F92B7C1-5EBA-438F-80DA-6161624F31D0}"/>
          </ac:picMkLst>
        </pc:picChg>
      </pc:sldChg>
      <pc:sldChg chg="addSp modSp ord">
        <pc:chgData name="전동준" userId="S::d015016@aivle.kt.co.kr::4b419df3-e7a6-40ee-9e14-011bc93fa051" providerId="AD" clId="Web-{C49D0781-92F8-49A3-9DDA-1FC830FF9F1F}" dt="2022-01-12T06:50:40.577" v="526" actId="14100"/>
        <pc:sldMkLst>
          <pc:docMk/>
          <pc:sldMk cId="3585186599" sldId="267"/>
        </pc:sldMkLst>
        <pc:spChg chg="mod">
          <ac:chgData name="전동준" userId="S::d015016@aivle.kt.co.kr::4b419df3-e7a6-40ee-9e14-011bc93fa051" providerId="AD" clId="Web-{C49D0781-92F8-49A3-9DDA-1FC830FF9F1F}" dt="2022-01-12T06:31:43.980" v="0" actId="14100"/>
          <ac:spMkLst>
            <pc:docMk/>
            <pc:sldMk cId="3585186599" sldId="267"/>
            <ac:spMk id="30" creationId="{B750CBB3-24D3-493D-AB86-8DD3239364FD}"/>
          </ac:spMkLst>
        </pc:spChg>
        <pc:grpChg chg="mod">
          <ac:chgData name="전동준" userId="S::d015016@aivle.kt.co.kr::4b419df3-e7a6-40ee-9e14-011bc93fa051" providerId="AD" clId="Web-{C49D0781-92F8-49A3-9DDA-1FC830FF9F1F}" dt="2022-01-12T06:50:40.577" v="526" actId="14100"/>
          <ac:grpSpMkLst>
            <pc:docMk/>
            <pc:sldMk cId="3585186599" sldId="267"/>
            <ac:grpSpMk id="10" creationId="{A7092328-509E-4F91-A5BD-4C0ADE4A99EC}"/>
          </ac:grpSpMkLst>
        </pc:grpChg>
        <pc:picChg chg="mod">
          <ac:chgData name="전동준" userId="S::d015016@aivle.kt.co.kr::4b419df3-e7a6-40ee-9e14-011bc93fa051" providerId="AD" clId="Web-{C49D0781-92F8-49A3-9DDA-1FC830FF9F1F}" dt="2022-01-12T06:48:33.854" v="522" actId="1076"/>
          <ac:picMkLst>
            <pc:docMk/>
            <pc:sldMk cId="3585186599" sldId="267"/>
            <ac:picMk id="2" creationId="{1FB45E64-0064-40B6-B24D-6EE19904C90C}"/>
          </ac:picMkLst>
        </pc:picChg>
        <pc:picChg chg="mod">
          <ac:chgData name="전동준" userId="S::d015016@aivle.kt.co.kr::4b419df3-e7a6-40ee-9e14-011bc93fa051" providerId="AD" clId="Web-{C49D0781-92F8-49A3-9DDA-1FC830FF9F1F}" dt="2022-01-12T06:50:39.202" v="525" actId="1076"/>
          <ac:picMkLst>
            <pc:docMk/>
            <pc:sldMk cId="3585186599" sldId="267"/>
            <ac:picMk id="9" creationId="{1FB45E64-0064-40B6-B24D-6EE19904C90C}"/>
          </ac:picMkLst>
        </pc:picChg>
        <pc:picChg chg="add mod">
          <ac:chgData name="전동준" userId="S::d015016@aivle.kt.co.kr::4b419df3-e7a6-40ee-9e14-011bc93fa051" providerId="AD" clId="Web-{C49D0781-92F8-49A3-9DDA-1FC830FF9F1F}" dt="2022-01-12T06:42:18.671" v="311" actId="14100"/>
          <ac:picMkLst>
            <pc:docMk/>
            <pc:sldMk cId="3585186599" sldId="267"/>
            <ac:picMk id="13" creationId="{94BE1B7B-6BC9-423E-AD61-272E5B5D4F62}"/>
          </ac:picMkLst>
        </pc:picChg>
      </pc:sldChg>
      <pc:sldChg chg="modSp add replId">
        <pc:chgData name="전동준" userId="S::d015016@aivle.kt.co.kr::4b419df3-e7a6-40ee-9e14-011bc93fa051" providerId="AD" clId="Web-{C49D0781-92F8-49A3-9DDA-1FC830FF9F1F}" dt="2022-01-12T06:52:16.673" v="552" actId="1076"/>
        <pc:sldMkLst>
          <pc:docMk/>
          <pc:sldMk cId="473336688" sldId="269"/>
        </pc:sldMkLst>
        <pc:spChg chg="mod">
          <ac:chgData name="전동준" userId="S::d015016@aivle.kt.co.kr::4b419df3-e7a6-40ee-9e14-011bc93fa051" providerId="AD" clId="Web-{C49D0781-92F8-49A3-9DDA-1FC830FF9F1F}" dt="2022-01-12T06:52:16.673" v="552" actId="1076"/>
          <ac:spMkLst>
            <pc:docMk/>
            <pc:sldMk cId="473336688" sldId="269"/>
            <ac:spMk id="23" creationId="{39A84BEA-80E0-4FC1-B0CC-012EFA727E1A}"/>
          </ac:spMkLst>
        </pc:spChg>
        <pc:spChg chg="mod">
          <ac:chgData name="전동준" userId="S::d015016@aivle.kt.co.kr::4b419df3-e7a6-40ee-9e14-011bc93fa051" providerId="AD" clId="Web-{C49D0781-92F8-49A3-9DDA-1FC830FF9F1F}" dt="2022-01-12T06:52:05.204" v="551" actId="1076"/>
          <ac:spMkLst>
            <pc:docMk/>
            <pc:sldMk cId="473336688" sldId="269"/>
            <ac:spMk id="38" creationId="{E98E5DEA-D568-4AB9-A84C-D9C73D764BB7}"/>
          </ac:spMkLst>
        </pc:spChg>
        <pc:picChg chg="mod">
          <ac:chgData name="전동준" userId="S::d015016@aivle.kt.co.kr::4b419df3-e7a6-40ee-9e14-011bc93fa051" providerId="AD" clId="Web-{C49D0781-92F8-49A3-9DDA-1FC830FF9F1F}" dt="2022-01-12T06:51:57.110" v="549" actId="1076"/>
          <ac:picMkLst>
            <pc:docMk/>
            <pc:sldMk cId="473336688" sldId="269"/>
            <ac:picMk id="13" creationId="{94BE1B7B-6BC9-423E-AD61-272E5B5D4F62}"/>
          </ac:picMkLst>
        </pc:picChg>
      </pc:sldChg>
      <pc:sldChg chg="delSp modSp add del replId">
        <pc:chgData name="전동준" userId="S::d015016@aivle.kt.co.kr::4b419df3-e7a6-40ee-9e14-011bc93fa051" providerId="AD" clId="Web-{C49D0781-92F8-49A3-9DDA-1FC830FF9F1F}" dt="2022-01-12T06:51:43.485" v="546"/>
        <pc:sldMkLst>
          <pc:docMk/>
          <pc:sldMk cId="1544241331" sldId="269"/>
        </pc:sldMkLst>
        <pc:spChg chg="mod">
          <ac:chgData name="전동준" userId="S::d015016@aivle.kt.co.kr::4b419df3-e7a6-40ee-9e14-011bc93fa051" providerId="AD" clId="Web-{C49D0781-92F8-49A3-9DDA-1FC830FF9F1F}" dt="2022-01-12T06:51:33.422" v="543" actId="1076"/>
          <ac:spMkLst>
            <pc:docMk/>
            <pc:sldMk cId="1544241331" sldId="269"/>
            <ac:spMk id="23" creationId="{39A84BEA-80E0-4FC1-B0CC-012EFA727E1A}"/>
          </ac:spMkLst>
        </pc:spChg>
        <pc:grpChg chg="mod">
          <ac:chgData name="전동준" userId="S::d015016@aivle.kt.co.kr::4b419df3-e7a6-40ee-9e14-011bc93fa051" providerId="AD" clId="Web-{C49D0781-92F8-49A3-9DDA-1FC830FF9F1F}" dt="2022-01-12T06:51:37.578" v="544" actId="1076"/>
          <ac:grpSpMkLst>
            <pc:docMk/>
            <pc:sldMk cId="1544241331" sldId="269"/>
            <ac:grpSpMk id="10" creationId="{A7092328-509E-4F91-A5BD-4C0ADE4A99EC}"/>
          </ac:grpSpMkLst>
        </pc:grpChg>
        <pc:picChg chg="del">
          <ac:chgData name="전동준" userId="S::d015016@aivle.kt.co.kr::4b419df3-e7a6-40ee-9e14-011bc93fa051" providerId="AD" clId="Web-{C49D0781-92F8-49A3-9DDA-1FC830FF9F1F}" dt="2022-01-12T06:50:57.983" v="529"/>
          <ac:picMkLst>
            <pc:docMk/>
            <pc:sldMk cId="1544241331" sldId="269"/>
            <ac:picMk id="9" creationId="{1FB45E64-0064-40B6-B24D-6EE19904C90C}"/>
          </ac:picMkLst>
        </pc:picChg>
        <pc:picChg chg="mod">
          <ac:chgData name="전동준" userId="S::d015016@aivle.kt.co.kr::4b419df3-e7a6-40ee-9e14-011bc93fa051" providerId="AD" clId="Web-{C49D0781-92F8-49A3-9DDA-1FC830FF9F1F}" dt="2022-01-12T06:51:40.797" v="545" actId="1076"/>
          <ac:picMkLst>
            <pc:docMk/>
            <pc:sldMk cId="1544241331" sldId="269"/>
            <ac:picMk id="13" creationId="{94BE1B7B-6BC9-423E-AD61-272E5B5D4F62}"/>
          </ac:picMkLst>
        </pc:picChg>
      </pc:sldChg>
    </pc:docChg>
  </pc:docChgLst>
  <pc:docChgLst>
    <pc:chgData name="전동준" userId="S::d015016@aivle.kt.co.kr::4b419df3-e7a6-40ee-9e14-011bc93fa051" providerId="AD" clId="Web-{BEFD3FE9-3A71-4F77-A8C9-B656DF54A447}"/>
    <pc:docChg chg="addSld delSld modSld sldOrd">
      <pc:chgData name="전동준" userId="S::d015016@aivle.kt.co.kr::4b419df3-e7a6-40ee-9e14-011bc93fa051" providerId="AD" clId="Web-{BEFD3FE9-3A71-4F77-A8C9-B656DF54A447}" dt="2022-01-12T06:31:15.322" v="841"/>
      <pc:docMkLst>
        <pc:docMk/>
      </pc:docMkLst>
      <pc:sldChg chg="addSp delSp modSp">
        <pc:chgData name="전동준" userId="S::d015016@aivle.kt.co.kr::4b419df3-e7a6-40ee-9e14-011bc93fa051" providerId="AD" clId="Web-{BEFD3FE9-3A71-4F77-A8C9-B656DF54A447}" dt="2022-01-12T06:15:25.515" v="309"/>
        <pc:sldMkLst>
          <pc:docMk/>
          <pc:sldMk cId="0" sldId="256"/>
        </pc:sldMkLst>
        <pc:picChg chg="add del mod">
          <ac:chgData name="전동준" userId="S::d015016@aivle.kt.co.kr::4b419df3-e7a6-40ee-9e14-011bc93fa051" providerId="AD" clId="Web-{BEFD3FE9-3A71-4F77-A8C9-B656DF54A447}" dt="2022-01-12T06:15:25.515" v="309"/>
          <ac:picMkLst>
            <pc:docMk/>
            <pc:sldMk cId="0" sldId="256"/>
            <ac:picMk id="4" creationId="{BE8C2ADD-C370-4629-9939-84CD394B40CF}"/>
          </ac:picMkLst>
        </pc:picChg>
      </pc:sldChg>
      <pc:sldChg chg="addSp delSp modSp">
        <pc:chgData name="전동준" userId="S::d015016@aivle.kt.co.kr::4b419df3-e7a6-40ee-9e14-011bc93fa051" providerId="AD" clId="Web-{BEFD3FE9-3A71-4F77-A8C9-B656DF54A447}" dt="2022-01-12T06:09:20.567" v="243" actId="1076"/>
        <pc:sldMkLst>
          <pc:docMk/>
          <pc:sldMk cId="0" sldId="257"/>
        </pc:sldMkLst>
        <pc:spChg chg="add mod">
          <ac:chgData name="전동준" userId="S::d015016@aivle.kt.co.kr::4b419df3-e7a6-40ee-9e14-011bc93fa051" providerId="AD" clId="Web-{BEFD3FE9-3A71-4F77-A8C9-B656DF54A447}" dt="2022-01-12T06:08:54.113" v="233"/>
          <ac:spMkLst>
            <pc:docMk/>
            <pc:sldMk cId="0" sldId="257"/>
            <ac:spMk id="2" creationId="{5A8CFAA6-7046-4685-928B-07C63E7B5A73}"/>
          </ac:spMkLst>
        </pc:spChg>
        <pc:spChg chg="add mod">
          <ac:chgData name="전동준" userId="S::d015016@aivle.kt.co.kr::4b419df3-e7a6-40ee-9e14-011bc93fa051" providerId="AD" clId="Web-{BEFD3FE9-3A71-4F77-A8C9-B656DF54A447}" dt="2022-01-12T06:09:20.567" v="243" actId="1076"/>
          <ac:spMkLst>
            <pc:docMk/>
            <pc:sldMk cId="0" sldId="257"/>
            <ac:spMk id="4" creationId="{6D869C94-246F-4274-AFB4-7844D212D20E}"/>
          </ac:spMkLst>
        </pc:spChg>
        <pc:spChg chg="add mod">
          <ac:chgData name="전동준" userId="S::d015016@aivle.kt.co.kr::4b419df3-e7a6-40ee-9e14-011bc93fa051" providerId="AD" clId="Web-{BEFD3FE9-3A71-4F77-A8C9-B656DF54A447}" dt="2022-01-12T06:08:54.129" v="234"/>
          <ac:spMkLst>
            <pc:docMk/>
            <pc:sldMk cId="0" sldId="257"/>
            <ac:spMk id="49" creationId="{E3778835-BD92-4934-AFAB-E29856487AAC}"/>
          </ac:spMkLst>
        </pc:spChg>
        <pc:spChg chg="add mod">
          <ac:chgData name="전동준" userId="S::d015016@aivle.kt.co.kr::4b419df3-e7a6-40ee-9e14-011bc93fa051" providerId="AD" clId="Web-{BEFD3FE9-3A71-4F77-A8C9-B656DF54A447}" dt="2022-01-12T06:08:54.145" v="235"/>
          <ac:spMkLst>
            <pc:docMk/>
            <pc:sldMk cId="0" sldId="257"/>
            <ac:spMk id="50" creationId="{1C369333-9328-406B-B98A-18520778F73D}"/>
          </ac:spMkLst>
        </pc:spChg>
        <pc:spChg chg="add mod">
          <ac:chgData name="전동준" userId="S::d015016@aivle.kt.co.kr::4b419df3-e7a6-40ee-9e14-011bc93fa051" providerId="AD" clId="Web-{BEFD3FE9-3A71-4F77-A8C9-B656DF54A447}" dt="2022-01-12T06:09:15.176" v="242" actId="1076"/>
          <ac:spMkLst>
            <pc:docMk/>
            <pc:sldMk cId="0" sldId="257"/>
            <ac:spMk id="52" creationId="{17457D25-1622-4AF3-ACE3-0BE2C5465D5F}"/>
          </ac:spMkLst>
        </pc:spChg>
        <pc:spChg chg="add mod">
          <ac:chgData name="전동준" userId="S::d015016@aivle.kt.co.kr::4b419df3-e7a6-40ee-9e14-011bc93fa051" providerId="AD" clId="Web-{BEFD3FE9-3A71-4F77-A8C9-B656DF54A447}" dt="2022-01-12T06:09:12.473" v="241" actId="1076"/>
          <ac:spMkLst>
            <pc:docMk/>
            <pc:sldMk cId="0" sldId="257"/>
            <ac:spMk id="53" creationId="{008B9AE9-49AA-4DE0-8237-77EE0187D3A1}"/>
          </ac:spMkLst>
        </pc:spChg>
        <pc:grpChg chg="del">
          <ac:chgData name="전동준" userId="S::d015016@aivle.kt.co.kr::4b419df3-e7a6-40ee-9e14-011bc93fa051" providerId="AD" clId="Web-{BEFD3FE9-3A71-4F77-A8C9-B656DF54A447}" dt="2022-01-12T05:56:19.702" v="2"/>
          <ac:grpSpMkLst>
            <pc:docMk/>
            <pc:sldMk cId="0" sldId="257"/>
            <ac:grpSpMk id="1002" creationId="{00000000-0000-0000-0000-000000000000}"/>
          </ac:grpSpMkLst>
        </pc:grpChg>
        <pc:grpChg chg="del">
          <ac:chgData name="전동준" userId="S::d015016@aivle.kt.co.kr::4b419df3-e7a6-40ee-9e14-011bc93fa051" providerId="AD" clId="Web-{BEFD3FE9-3A71-4F77-A8C9-B656DF54A447}" dt="2022-01-12T06:00:28.537" v="3"/>
          <ac:grpSpMkLst>
            <pc:docMk/>
            <pc:sldMk cId="0" sldId="257"/>
            <ac:grpSpMk id="1012" creationId="{00000000-0000-0000-0000-000000000000}"/>
          </ac:grpSpMkLst>
        </pc:grpChg>
        <pc:picChg chg="del">
          <ac:chgData name="전동준" userId="S::d015016@aivle.kt.co.kr::4b419df3-e7a6-40ee-9e14-011bc93fa051" providerId="AD" clId="Web-{BEFD3FE9-3A71-4F77-A8C9-B656DF54A447}" dt="2022-01-12T05:56:17.889" v="0"/>
          <ac:picMkLst>
            <pc:docMk/>
            <pc:sldMk cId="0" sldId="257"/>
            <ac:picMk id="12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5:56:18.749" v="1"/>
          <ac:picMkLst>
            <pc:docMk/>
            <pc:sldMk cId="0" sldId="257"/>
            <ac:picMk id="13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0:30.537" v="4"/>
          <ac:picMkLst>
            <pc:docMk/>
            <pc:sldMk cId="0" sldId="257"/>
            <ac:picMk id="15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7:58.190" v="186"/>
          <ac:picMkLst>
            <pc:docMk/>
            <pc:sldMk cId="0" sldId="257"/>
            <ac:picMk id="16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3:01.401" v="67"/>
          <ac:picMkLst>
            <pc:docMk/>
            <pc:sldMk cId="0" sldId="257"/>
            <ac:picMk id="21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8:58.332" v="236"/>
          <ac:picMkLst>
            <pc:docMk/>
            <pc:sldMk cId="0" sldId="257"/>
            <ac:picMk id="22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3:02.026" v="68"/>
          <ac:picMkLst>
            <pc:docMk/>
            <pc:sldMk cId="0" sldId="257"/>
            <ac:picMk id="27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8:58.801" v="237"/>
          <ac:picMkLst>
            <pc:docMk/>
            <pc:sldMk cId="0" sldId="257"/>
            <ac:picMk id="28" creationId="{00000000-0000-0000-0000-000000000000}"/>
          </ac:picMkLst>
        </pc:picChg>
      </pc:sldChg>
      <pc:sldChg chg="delSp">
        <pc:chgData name="전동준" userId="S::d015016@aivle.kt.co.kr::4b419df3-e7a6-40ee-9e14-011bc93fa051" providerId="AD" clId="Web-{BEFD3FE9-3A71-4F77-A8C9-B656DF54A447}" dt="2022-01-12T06:06:29.188" v="183"/>
        <pc:sldMkLst>
          <pc:docMk/>
          <pc:sldMk cId="0" sldId="259"/>
        </pc:sldMkLst>
        <pc:grpChg chg="del">
          <ac:chgData name="전동준" userId="S::d015016@aivle.kt.co.kr::4b419df3-e7a6-40ee-9e14-011bc93fa051" providerId="AD" clId="Web-{BEFD3FE9-3A71-4F77-A8C9-B656DF54A447}" dt="2022-01-12T06:06:02.781" v="165"/>
          <ac:grpSpMkLst>
            <pc:docMk/>
            <pc:sldMk cId="0" sldId="259"/>
            <ac:grpSpMk id="1004" creationId="{00000000-0000-0000-0000-000000000000}"/>
          </ac:grpSpMkLst>
        </pc:grpChg>
        <pc:grpChg chg="del">
          <ac:chgData name="전동준" userId="S::d015016@aivle.kt.co.kr::4b419df3-e7a6-40ee-9e14-011bc93fa051" providerId="AD" clId="Web-{BEFD3FE9-3A71-4F77-A8C9-B656DF54A447}" dt="2022-01-12T06:06:19.219" v="179"/>
          <ac:grpSpMkLst>
            <pc:docMk/>
            <pc:sldMk cId="0" sldId="259"/>
            <ac:grpSpMk id="1008" creationId="{00000000-0000-0000-0000-000000000000}"/>
          </ac:grpSpMkLst>
        </pc:grpChg>
        <pc:grpChg chg="del">
          <ac:chgData name="전동준" userId="S::d015016@aivle.kt.co.kr::4b419df3-e7a6-40ee-9e14-011bc93fa051" providerId="AD" clId="Web-{BEFD3FE9-3A71-4F77-A8C9-B656DF54A447}" dt="2022-01-12T06:04:58.091" v="110"/>
          <ac:grpSpMkLst>
            <pc:docMk/>
            <pc:sldMk cId="0" sldId="259"/>
            <ac:grpSpMk id="1009" creationId="{00000000-0000-0000-0000-000000000000}"/>
          </ac:grpSpMkLst>
        </pc:grpChg>
        <pc:grpChg chg="del">
          <ac:chgData name="전동준" userId="S::d015016@aivle.kt.co.kr::4b419df3-e7a6-40ee-9e14-011bc93fa051" providerId="AD" clId="Web-{BEFD3FE9-3A71-4F77-A8C9-B656DF54A447}" dt="2022-01-12T06:04:59.544" v="112"/>
          <ac:grpSpMkLst>
            <pc:docMk/>
            <pc:sldMk cId="0" sldId="259"/>
            <ac:grpSpMk id="1010" creationId="{00000000-0000-0000-0000-000000000000}"/>
          </ac:grpSpMkLst>
        </pc:grpChg>
        <pc:grpChg chg="del">
          <ac:chgData name="전동준" userId="S::d015016@aivle.kt.co.kr::4b419df3-e7a6-40ee-9e14-011bc93fa051" providerId="AD" clId="Web-{BEFD3FE9-3A71-4F77-A8C9-B656DF54A447}" dt="2022-01-12T06:05:01.748" v="115"/>
          <ac:grpSpMkLst>
            <pc:docMk/>
            <pc:sldMk cId="0" sldId="259"/>
            <ac:grpSpMk id="1012" creationId="{00000000-0000-0000-0000-000000000000}"/>
          </ac:grpSpMkLst>
        </pc:grpChg>
        <pc:grpChg chg="del">
          <ac:chgData name="전동준" userId="S::d015016@aivle.kt.co.kr::4b419df3-e7a6-40ee-9e14-011bc93fa051" providerId="AD" clId="Web-{BEFD3FE9-3A71-4F77-A8C9-B656DF54A447}" dt="2022-01-12T06:05:01.076" v="114"/>
          <ac:grpSpMkLst>
            <pc:docMk/>
            <pc:sldMk cId="0" sldId="259"/>
            <ac:grpSpMk id="1014" creationId="{00000000-0000-0000-0000-000000000000}"/>
          </ac:grpSpMkLst>
        </pc:grpChg>
        <pc:grpChg chg="del">
          <ac:chgData name="전동준" userId="S::d015016@aivle.kt.co.kr::4b419df3-e7a6-40ee-9e14-011bc93fa051" providerId="AD" clId="Web-{BEFD3FE9-3A71-4F77-A8C9-B656DF54A447}" dt="2022-01-12T06:06:04.046" v="166"/>
          <ac:grpSpMkLst>
            <pc:docMk/>
            <pc:sldMk cId="0" sldId="259"/>
            <ac:grpSpMk id="1015" creationId="{00000000-0000-0000-0000-000000000000}"/>
          </ac:grpSpMkLst>
        </pc:grpChg>
        <pc:grpChg chg="del">
          <ac:chgData name="전동준" userId="S::d015016@aivle.kt.co.kr::4b419df3-e7a6-40ee-9e14-011bc93fa051" providerId="AD" clId="Web-{BEFD3FE9-3A71-4F77-A8C9-B656DF54A447}" dt="2022-01-12T06:06:05.562" v="168"/>
          <ac:grpSpMkLst>
            <pc:docMk/>
            <pc:sldMk cId="0" sldId="259"/>
            <ac:grpSpMk id="1017" creationId="{00000000-0000-0000-0000-000000000000}"/>
          </ac:grpSpMkLst>
        </pc:grpChg>
        <pc:grpChg chg="del">
          <ac:chgData name="전동준" userId="S::d015016@aivle.kt.co.kr::4b419df3-e7a6-40ee-9e14-011bc93fa051" providerId="AD" clId="Web-{BEFD3FE9-3A71-4F77-A8C9-B656DF54A447}" dt="2022-01-12T06:06:11.093" v="169"/>
          <ac:grpSpMkLst>
            <pc:docMk/>
            <pc:sldMk cId="0" sldId="259"/>
            <ac:grpSpMk id="1019" creationId="{00000000-0000-0000-0000-000000000000}"/>
          </ac:grpSpMkLst>
        </pc:grpChg>
        <pc:grpChg chg="del">
          <ac:chgData name="전동준" userId="S::d015016@aivle.kt.co.kr::4b419df3-e7a6-40ee-9e14-011bc93fa051" providerId="AD" clId="Web-{BEFD3FE9-3A71-4F77-A8C9-B656DF54A447}" dt="2022-01-12T06:06:12.609" v="171"/>
          <ac:grpSpMkLst>
            <pc:docMk/>
            <pc:sldMk cId="0" sldId="259"/>
            <ac:grpSpMk id="1020" creationId="{00000000-0000-0000-0000-000000000000}"/>
          </ac:grpSpMkLst>
        </pc:grpChg>
        <pc:grpChg chg="del">
          <ac:chgData name="전동준" userId="S::d015016@aivle.kt.co.kr::4b419df3-e7a6-40ee-9e14-011bc93fa051" providerId="AD" clId="Web-{BEFD3FE9-3A71-4F77-A8C9-B656DF54A447}" dt="2022-01-12T06:06:15.203" v="173"/>
          <ac:grpSpMkLst>
            <pc:docMk/>
            <pc:sldMk cId="0" sldId="259"/>
            <ac:grpSpMk id="1022" creationId="{00000000-0000-0000-0000-000000000000}"/>
          </ac:grpSpMkLst>
        </pc:grpChg>
        <pc:grpChg chg="del">
          <ac:chgData name="전동준" userId="S::d015016@aivle.kt.co.kr::4b419df3-e7a6-40ee-9e14-011bc93fa051" providerId="AD" clId="Web-{BEFD3FE9-3A71-4F77-A8C9-B656DF54A447}" dt="2022-01-12T06:06:17.218" v="176"/>
          <ac:grpSpMkLst>
            <pc:docMk/>
            <pc:sldMk cId="0" sldId="259"/>
            <ac:grpSpMk id="1024" creationId="{00000000-0000-0000-0000-000000000000}"/>
          </ac:grpSpMkLst>
        </pc:grpChg>
        <pc:grpChg chg="del">
          <ac:chgData name="전동준" userId="S::d015016@aivle.kt.co.kr::4b419df3-e7a6-40ee-9e14-011bc93fa051" providerId="AD" clId="Web-{BEFD3FE9-3A71-4F77-A8C9-B656DF54A447}" dt="2022-01-12T06:06:16.187" v="174"/>
          <ac:grpSpMkLst>
            <pc:docMk/>
            <pc:sldMk cId="0" sldId="259"/>
            <ac:grpSpMk id="1025" creationId="{00000000-0000-0000-0000-000000000000}"/>
          </ac:grpSpMkLst>
        </pc:grpChg>
        <pc:grpChg chg="del">
          <ac:chgData name="전동준" userId="S::d015016@aivle.kt.co.kr::4b419df3-e7a6-40ee-9e14-011bc93fa051" providerId="AD" clId="Web-{BEFD3FE9-3A71-4F77-A8C9-B656DF54A447}" dt="2022-01-12T06:06:18.531" v="178"/>
          <ac:grpSpMkLst>
            <pc:docMk/>
            <pc:sldMk cId="0" sldId="259"/>
            <ac:grpSpMk id="1027" creationId="{00000000-0000-0000-0000-000000000000}"/>
          </ac:grpSpMkLst>
        </pc:grpChg>
        <pc:picChg chg="del">
          <ac:chgData name="전동준" userId="S::d015016@aivle.kt.co.kr::4b419df3-e7a6-40ee-9e14-011bc93fa051" providerId="AD" clId="Web-{BEFD3FE9-3A71-4F77-A8C9-B656DF54A447}" dt="2022-01-12T06:06:29.188" v="183"/>
          <ac:picMkLst>
            <pc:docMk/>
            <pc:sldMk cId="0" sldId="259"/>
            <ac:picMk id="8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6:22.125" v="182"/>
          <ac:picMkLst>
            <pc:docMk/>
            <pc:sldMk cId="0" sldId="259"/>
            <ac:picMk id="9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6:21.125" v="181"/>
          <ac:picMkLst>
            <pc:docMk/>
            <pc:sldMk cId="0" sldId="259"/>
            <ac:picMk id="10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4:57.513" v="109"/>
          <ac:picMkLst>
            <pc:docMk/>
            <pc:sldMk cId="0" sldId="259"/>
            <ac:picMk id="34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4:58.748" v="111"/>
          <ac:picMkLst>
            <pc:docMk/>
            <pc:sldMk cId="0" sldId="259"/>
            <ac:picMk id="50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5:00.373" v="113"/>
          <ac:picMkLst>
            <pc:docMk/>
            <pc:sldMk cId="0" sldId="259"/>
            <ac:picMk id="51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6:04.640" v="167"/>
          <ac:picMkLst>
            <pc:docMk/>
            <pc:sldMk cId="0" sldId="259"/>
            <ac:picMk id="67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6:11.671" v="170"/>
          <ac:picMkLst>
            <pc:docMk/>
            <pc:sldMk cId="0" sldId="259"/>
            <ac:picMk id="68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6:13.171" v="172"/>
          <ac:picMkLst>
            <pc:docMk/>
            <pc:sldMk cId="0" sldId="259"/>
            <ac:picMk id="84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6:17.734" v="177"/>
          <ac:picMkLst>
            <pc:docMk/>
            <pc:sldMk cId="0" sldId="259"/>
            <ac:picMk id="85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6:16.922" v="175"/>
          <ac:picMkLst>
            <pc:docMk/>
            <pc:sldMk cId="0" sldId="259"/>
            <ac:picMk id="101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6:20.297" v="180"/>
          <ac:picMkLst>
            <pc:docMk/>
            <pc:sldMk cId="0" sldId="259"/>
            <ac:picMk id="102" creationId="{00000000-0000-0000-0000-000000000000}"/>
          </ac:picMkLst>
        </pc:picChg>
      </pc:sldChg>
      <pc:sldChg chg="delSp">
        <pc:chgData name="전동준" userId="S::d015016@aivle.kt.co.kr::4b419df3-e7a6-40ee-9e14-011bc93fa051" providerId="AD" clId="Web-{BEFD3FE9-3A71-4F77-A8C9-B656DF54A447}" dt="2022-01-12T06:06:00.781" v="164"/>
        <pc:sldMkLst>
          <pc:docMk/>
          <pc:sldMk cId="0" sldId="260"/>
        </pc:sldMkLst>
        <pc:grpChg chg="del">
          <ac:chgData name="전동준" userId="S::d015016@aivle.kt.co.kr::4b419df3-e7a6-40ee-9e14-011bc93fa051" providerId="AD" clId="Web-{BEFD3FE9-3A71-4F77-A8C9-B656DF54A447}" dt="2022-01-12T06:05:46.968" v="146"/>
          <ac:grpSpMkLst>
            <pc:docMk/>
            <pc:sldMk cId="0" sldId="260"/>
            <ac:grpSpMk id="1006" creationId="{00000000-0000-0000-0000-000000000000}"/>
          </ac:grpSpMkLst>
        </pc:grpChg>
        <pc:grpChg chg="del">
          <ac:chgData name="전동준" userId="S::d015016@aivle.kt.co.kr::4b419df3-e7a6-40ee-9e14-011bc93fa051" providerId="AD" clId="Web-{BEFD3FE9-3A71-4F77-A8C9-B656DF54A447}" dt="2022-01-12T06:05:47.983" v="148"/>
          <ac:grpSpMkLst>
            <pc:docMk/>
            <pc:sldMk cId="0" sldId="260"/>
            <ac:grpSpMk id="1010" creationId="{00000000-0000-0000-0000-000000000000}"/>
          </ac:grpSpMkLst>
        </pc:grpChg>
        <pc:grpChg chg="del">
          <ac:chgData name="전동준" userId="S::d015016@aivle.kt.co.kr::4b419df3-e7a6-40ee-9e14-011bc93fa051" providerId="AD" clId="Web-{BEFD3FE9-3A71-4F77-A8C9-B656DF54A447}" dt="2022-01-12T06:05:48.280" v="149"/>
          <ac:grpSpMkLst>
            <pc:docMk/>
            <pc:sldMk cId="0" sldId="260"/>
            <ac:grpSpMk id="1015" creationId="{00000000-0000-0000-0000-000000000000}"/>
          </ac:grpSpMkLst>
        </pc:grpChg>
        <pc:grpChg chg="del">
          <ac:chgData name="전동준" userId="S::d015016@aivle.kt.co.kr::4b419df3-e7a6-40ee-9e14-011bc93fa051" providerId="AD" clId="Web-{BEFD3FE9-3A71-4F77-A8C9-B656DF54A447}" dt="2022-01-12T06:05:49.530" v="150"/>
          <ac:grpSpMkLst>
            <pc:docMk/>
            <pc:sldMk cId="0" sldId="260"/>
            <ac:grpSpMk id="1020" creationId="{00000000-0000-0000-0000-000000000000}"/>
          </ac:grpSpMkLst>
        </pc:grpChg>
        <pc:grpChg chg="del">
          <ac:chgData name="전동준" userId="S::d015016@aivle.kt.co.kr::4b419df3-e7a6-40ee-9e14-011bc93fa051" providerId="AD" clId="Web-{BEFD3FE9-3A71-4F77-A8C9-B656DF54A447}" dt="2022-01-12T06:05:50.077" v="151"/>
          <ac:grpSpMkLst>
            <pc:docMk/>
            <pc:sldMk cId="0" sldId="260"/>
            <ac:grpSpMk id="1026" creationId="{00000000-0000-0000-0000-000000000000}"/>
          </ac:grpSpMkLst>
        </pc:grpChg>
        <pc:picChg chg="del">
          <ac:chgData name="전동준" userId="S::d015016@aivle.kt.co.kr::4b419df3-e7a6-40ee-9e14-011bc93fa051" providerId="AD" clId="Web-{BEFD3FE9-3A71-4F77-A8C9-B656DF54A447}" dt="2022-01-12T06:05:51.952" v="153"/>
          <ac:picMkLst>
            <pc:docMk/>
            <pc:sldMk cId="0" sldId="260"/>
            <ac:picMk id="8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5:52.421" v="154"/>
          <ac:picMkLst>
            <pc:docMk/>
            <pc:sldMk cId="0" sldId="260"/>
            <ac:picMk id="9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5:55.530" v="155"/>
          <ac:picMkLst>
            <pc:docMk/>
            <pc:sldMk cId="0" sldId="260"/>
            <ac:picMk id="19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5:46.546" v="145"/>
          <ac:picMkLst>
            <pc:docMk/>
            <pc:sldMk cId="0" sldId="260"/>
            <ac:picMk id="28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6:00.781" v="164"/>
          <ac:picMkLst>
            <pc:docMk/>
            <pc:sldMk cId="0" sldId="260"/>
            <ac:picMk id="29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5:56.859" v="156"/>
          <ac:picMkLst>
            <pc:docMk/>
            <pc:sldMk cId="0" sldId="260"/>
            <ac:picMk id="43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5:47.343" v="147"/>
          <ac:picMkLst>
            <pc:docMk/>
            <pc:sldMk cId="0" sldId="260"/>
            <ac:picMk id="47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6:00.421" v="163"/>
          <ac:picMkLst>
            <pc:docMk/>
            <pc:sldMk cId="0" sldId="260"/>
            <ac:picMk id="48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5:57.187" v="157"/>
          <ac:picMkLst>
            <pc:docMk/>
            <pc:sldMk cId="0" sldId="260"/>
            <ac:picMk id="62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5:59.968" v="162"/>
          <ac:picMkLst>
            <pc:docMk/>
            <pc:sldMk cId="0" sldId="260"/>
            <ac:picMk id="67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5:57.859" v="158"/>
          <ac:picMkLst>
            <pc:docMk/>
            <pc:sldMk cId="0" sldId="260"/>
            <ac:picMk id="81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5:59.593" v="161"/>
          <ac:picMkLst>
            <pc:docMk/>
            <pc:sldMk cId="0" sldId="260"/>
            <ac:picMk id="86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5:58.484" v="159"/>
          <ac:picMkLst>
            <pc:docMk/>
            <pc:sldMk cId="0" sldId="260"/>
            <ac:picMk id="96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5:59.218" v="160"/>
          <ac:picMkLst>
            <pc:docMk/>
            <pc:sldMk cId="0" sldId="260"/>
            <ac:picMk id="105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5:50.921" v="152"/>
          <ac:picMkLst>
            <pc:docMk/>
            <pc:sldMk cId="0" sldId="260"/>
            <ac:picMk id="118" creationId="{00000000-0000-0000-0000-000000000000}"/>
          </ac:picMkLst>
        </pc:picChg>
      </pc:sldChg>
      <pc:sldChg chg="addSp delSp modSp">
        <pc:chgData name="전동준" userId="S::d015016@aivle.kt.co.kr::4b419df3-e7a6-40ee-9e14-011bc93fa051" providerId="AD" clId="Web-{BEFD3FE9-3A71-4F77-A8C9-B656DF54A447}" dt="2022-01-12T06:12:28.276" v="303" actId="1076"/>
        <pc:sldMkLst>
          <pc:docMk/>
          <pc:sldMk cId="0" sldId="261"/>
        </pc:sldMkLst>
        <pc:grpChg chg="del mod">
          <ac:chgData name="전동준" userId="S::d015016@aivle.kt.co.kr::4b419df3-e7a6-40ee-9e14-011bc93fa051" providerId="AD" clId="Web-{BEFD3FE9-3A71-4F77-A8C9-B656DF54A447}" dt="2022-01-12T06:10:57.711" v="285"/>
          <ac:grpSpMkLst>
            <pc:docMk/>
            <pc:sldMk cId="0" sldId="261"/>
            <ac:grpSpMk id="1001" creationId="{00000000-0000-0000-0000-000000000000}"/>
          </ac:grpSpMkLst>
        </pc:grpChg>
        <pc:grpChg chg="add del">
          <ac:chgData name="전동준" userId="S::d015016@aivle.kt.co.kr::4b419df3-e7a6-40ee-9e14-011bc93fa051" providerId="AD" clId="Web-{BEFD3FE9-3A71-4F77-A8C9-B656DF54A447}" dt="2022-01-12T06:11:00.414" v="287"/>
          <ac:grpSpMkLst>
            <pc:docMk/>
            <pc:sldMk cId="0" sldId="261"/>
            <ac:grpSpMk id="1002" creationId="{00000000-0000-0000-0000-000000000000}"/>
          </ac:grpSpMkLst>
        </pc:grpChg>
        <pc:grpChg chg="add del">
          <ac:chgData name="전동준" userId="S::d015016@aivle.kt.co.kr::4b419df3-e7a6-40ee-9e14-011bc93fa051" providerId="AD" clId="Web-{BEFD3FE9-3A71-4F77-A8C9-B656DF54A447}" dt="2022-01-12T06:11:26.836" v="298"/>
          <ac:grpSpMkLst>
            <pc:docMk/>
            <pc:sldMk cId="0" sldId="261"/>
            <ac:grpSpMk id="1003" creationId="{00000000-0000-0000-0000-000000000000}"/>
          </ac:grpSpMkLst>
        </pc:grpChg>
        <pc:grpChg chg="add del mod">
          <ac:chgData name="전동준" userId="S::d015016@aivle.kt.co.kr::4b419df3-e7a6-40ee-9e14-011bc93fa051" providerId="AD" clId="Web-{BEFD3FE9-3A71-4F77-A8C9-B656DF54A447}" dt="2022-01-12T06:12:28.276" v="303" actId="1076"/>
          <ac:grpSpMkLst>
            <pc:docMk/>
            <pc:sldMk cId="0" sldId="261"/>
            <ac:grpSpMk id="1004" creationId="{00000000-0000-0000-0000-000000000000}"/>
          </ac:grpSpMkLst>
        </pc:grpChg>
        <pc:grpChg chg="del">
          <ac:chgData name="전동준" userId="S::d015016@aivle.kt.co.kr::4b419df3-e7a6-40ee-9e14-011bc93fa051" providerId="AD" clId="Web-{BEFD3FE9-3A71-4F77-A8C9-B656DF54A447}" dt="2022-01-12T06:09:51.740" v="249"/>
          <ac:grpSpMkLst>
            <pc:docMk/>
            <pc:sldMk cId="0" sldId="261"/>
            <ac:grpSpMk id="1005" creationId="{00000000-0000-0000-0000-000000000000}"/>
          </ac:grpSpMkLst>
        </pc:grpChg>
        <pc:grpChg chg="del">
          <ac:chgData name="전동준" userId="S::d015016@aivle.kt.co.kr::4b419df3-e7a6-40ee-9e14-011bc93fa051" providerId="AD" clId="Web-{BEFD3FE9-3A71-4F77-A8C9-B656DF54A447}" dt="2022-01-12T06:09:48.865" v="246"/>
          <ac:grpSpMkLst>
            <pc:docMk/>
            <pc:sldMk cId="0" sldId="261"/>
            <ac:grpSpMk id="1006" creationId="{00000000-0000-0000-0000-000000000000}"/>
          </ac:grpSpMkLst>
        </pc:grpChg>
        <pc:grpChg chg="del">
          <ac:chgData name="전동준" userId="S::d015016@aivle.kt.co.kr::4b419df3-e7a6-40ee-9e14-011bc93fa051" providerId="AD" clId="Web-{BEFD3FE9-3A71-4F77-A8C9-B656DF54A447}" dt="2022-01-12T06:10:04.397" v="254"/>
          <ac:grpSpMkLst>
            <pc:docMk/>
            <pc:sldMk cId="0" sldId="261"/>
            <ac:grpSpMk id="1007" creationId="{00000000-0000-0000-0000-000000000000}"/>
          </ac:grpSpMkLst>
        </pc:grpChg>
        <pc:grpChg chg="del">
          <ac:chgData name="전동준" userId="S::d015016@aivle.kt.co.kr::4b419df3-e7a6-40ee-9e14-011bc93fa051" providerId="AD" clId="Web-{BEFD3FE9-3A71-4F77-A8C9-B656DF54A447}" dt="2022-01-12T06:09:45.755" v="244"/>
          <ac:grpSpMkLst>
            <pc:docMk/>
            <pc:sldMk cId="0" sldId="261"/>
            <ac:grpSpMk id="1008" creationId="{00000000-0000-0000-0000-000000000000}"/>
          </ac:grpSpMkLst>
        </pc:grpChg>
        <pc:grpChg chg="del">
          <ac:chgData name="전동준" userId="S::d015016@aivle.kt.co.kr::4b419df3-e7a6-40ee-9e14-011bc93fa051" providerId="AD" clId="Web-{BEFD3FE9-3A71-4F77-A8C9-B656DF54A447}" dt="2022-01-12T06:10:45.460" v="269"/>
          <ac:grpSpMkLst>
            <pc:docMk/>
            <pc:sldMk cId="0" sldId="261"/>
            <ac:grpSpMk id="1009" creationId="{00000000-0000-0000-0000-000000000000}"/>
          </ac:grpSpMkLst>
        </pc:grpChg>
        <pc:grpChg chg="del">
          <ac:chgData name="전동준" userId="S::d015016@aivle.kt.co.kr::4b419df3-e7a6-40ee-9e14-011bc93fa051" providerId="AD" clId="Web-{BEFD3FE9-3A71-4F77-A8C9-B656DF54A447}" dt="2022-01-12T06:10:43.648" v="267"/>
          <ac:grpSpMkLst>
            <pc:docMk/>
            <pc:sldMk cId="0" sldId="261"/>
            <ac:grpSpMk id="1010" creationId="{00000000-0000-0000-0000-000000000000}"/>
          </ac:grpSpMkLst>
        </pc:grpChg>
        <pc:grpChg chg="del">
          <ac:chgData name="전동준" userId="S::d015016@aivle.kt.co.kr::4b419df3-e7a6-40ee-9e14-011bc93fa051" providerId="AD" clId="Web-{BEFD3FE9-3A71-4F77-A8C9-B656DF54A447}" dt="2022-01-12T06:10:43.351" v="266"/>
          <ac:grpSpMkLst>
            <pc:docMk/>
            <pc:sldMk cId="0" sldId="261"/>
            <ac:grpSpMk id="1011" creationId="{00000000-0000-0000-0000-000000000000}"/>
          </ac:grpSpMkLst>
        </pc:grpChg>
        <pc:grpChg chg="del">
          <ac:chgData name="전동준" userId="S::d015016@aivle.kt.co.kr::4b419df3-e7a6-40ee-9e14-011bc93fa051" providerId="AD" clId="Web-{BEFD3FE9-3A71-4F77-A8C9-B656DF54A447}" dt="2022-01-12T06:10:51.289" v="279"/>
          <ac:grpSpMkLst>
            <pc:docMk/>
            <pc:sldMk cId="0" sldId="261"/>
            <ac:grpSpMk id="1015" creationId="{00000000-0000-0000-0000-000000000000}"/>
          </ac:grpSpMkLst>
        </pc:grpChg>
        <pc:grpChg chg="del">
          <ac:chgData name="전동준" userId="S::d015016@aivle.kt.co.kr::4b419df3-e7a6-40ee-9e14-011bc93fa051" providerId="AD" clId="Web-{BEFD3FE9-3A71-4F77-A8C9-B656DF54A447}" dt="2022-01-12T06:10:48.898" v="275"/>
          <ac:grpSpMkLst>
            <pc:docMk/>
            <pc:sldMk cId="0" sldId="261"/>
            <ac:grpSpMk id="1016" creationId="{00000000-0000-0000-0000-000000000000}"/>
          </ac:grpSpMkLst>
        </pc:grpChg>
        <pc:grpChg chg="del">
          <ac:chgData name="전동준" userId="S::d015016@aivle.kt.co.kr::4b419df3-e7a6-40ee-9e14-011bc93fa051" providerId="AD" clId="Web-{BEFD3FE9-3A71-4F77-A8C9-B656DF54A447}" dt="2022-01-12T06:10:54.023" v="284"/>
          <ac:grpSpMkLst>
            <pc:docMk/>
            <pc:sldMk cId="0" sldId="261"/>
            <ac:grpSpMk id="1017" creationId="{00000000-0000-0000-0000-000000000000}"/>
          </ac:grpSpMkLst>
        </pc:grpChg>
        <pc:picChg chg="del">
          <ac:chgData name="전동준" userId="S::d015016@aivle.kt.co.kr::4b419df3-e7a6-40ee-9e14-011bc93fa051" providerId="AD" clId="Web-{BEFD3FE9-3A71-4F77-A8C9-B656DF54A447}" dt="2022-01-12T06:10:41.101" v="262"/>
          <ac:picMkLst>
            <pc:docMk/>
            <pc:sldMk cId="0" sldId="261"/>
            <ac:picMk id="2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10:44.429" v="268"/>
          <ac:picMkLst>
            <pc:docMk/>
            <pc:sldMk cId="0" sldId="261"/>
            <ac:picMk id="3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10:42.070" v="264"/>
          <ac:picMkLst>
            <pc:docMk/>
            <pc:sldMk cId="0" sldId="261"/>
            <ac:picMk id="4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10:58.898" v="286"/>
          <ac:picMkLst>
            <pc:docMk/>
            <pc:sldMk cId="0" sldId="261"/>
            <ac:picMk id="5" creationId="{00000000-0000-0000-0000-000000000000}"/>
          </ac:picMkLst>
        </pc:picChg>
        <pc:picChg chg="del topLvl">
          <ac:chgData name="전동준" userId="S::d015016@aivle.kt.co.kr::4b419df3-e7a6-40ee-9e14-011bc93fa051" providerId="AD" clId="Web-{BEFD3FE9-3A71-4F77-A8C9-B656DF54A447}" dt="2022-01-12T06:10:57.711" v="285"/>
          <ac:picMkLst>
            <pc:docMk/>
            <pc:sldMk cId="0" sldId="261"/>
            <ac:picMk id="7" creationId="{00000000-0000-0000-0000-000000000000}"/>
          </ac:picMkLst>
        </pc:picChg>
        <pc:picChg chg="add del topLvl">
          <ac:chgData name="전동준" userId="S::d015016@aivle.kt.co.kr::4b419df3-e7a6-40ee-9e14-011bc93fa051" providerId="AD" clId="Web-{BEFD3FE9-3A71-4F77-A8C9-B656DF54A447}" dt="2022-01-12T06:11:13.914" v="293"/>
          <ac:picMkLst>
            <pc:docMk/>
            <pc:sldMk cId="0" sldId="261"/>
            <ac:picMk id="8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9:46.521" v="245"/>
          <ac:picMkLst>
            <pc:docMk/>
            <pc:sldMk cId="0" sldId="261"/>
            <ac:picMk id="14" creationId="{00000000-0000-0000-0000-000000000000}"/>
          </ac:picMkLst>
        </pc:picChg>
        <pc:picChg chg="add del">
          <ac:chgData name="전동준" userId="S::d015016@aivle.kt.co.kr::4b419df3-e7a6-40ee-9e14-011bc93fa051" providerId="AD" clId="Web-{BEFD3FE9-3A71-4F77-A8C9-B656DF54A447}" dt="2022-01-12T06:11:28.133" v="299"/>
          <ac:picMkLst>
            <pc:docMk/>
            <pc:sldMk cId="0" sldId="261"/>
            <ac:picMk id="15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9:52.256" v="250"/>
          <ac:picMkLst>
            <pc:docMk/>
            <pc:sldMk cId="0" sldId="261"/>
            <ac:picMk id="16" creationId="{00000000-0000-0000-0000-000000000000}"/>
          </ac:picMkLst>
        </pc:picChg>
        <pc:picChg chg="add del">
          <ac:chgData name="전동준" userId="S::d015016@aivle.kt.co.kr::4b419df3-e7a6-40ee-9e14-011bc93fa051" providerId="AD" clId="Web-{BEFD3FE9-3A71-4F77-A8C9-B656DF54A447}" dt="2022-01-12T06:12:26.166" v="302"/>
          <ac:picMkLst>
            <pc:docMk/>
            <pc:sldMk cId="0" sldId="261"/>
            <ac:picMk id="17" creationId="{00000000-0000-0000-0000-000000000000}"/>
          </ac:picMkLst>
        </pc:picChg>
        <pc:picChg chg="add del topLvl">
          <ac:chgData name="전동준" userId="S::d015016@aivle.kt.co.kr::4b419df3-e7a6-40ee-9e14-011bc93fa051" providerId="AD" clId="Web-{BEFD3FE9-3A71-4F77-A8C9-B656DF54A447}" dt="2022-01-12T06:10:30.647" v="260"/>
          <ac:picMkLst>
            <pc:docMk/>
            <pc:sldMk cId="0" sldId="261"/>
            <ac:picMk id="19" creationId="{00000000-0000-0000-0000-000000000000}"/>
          </ac:picMkLst>
        </pc:picChg>
        <pc:picChg chg="topLvl">
          <ac:chgData name="전동준" userId="S::d015016@aivle.kt.co.kr::4b419df3-e7a6-40ee-9e14-011bc93fa051" providerId="AD" clId="Web-{BEFD3FE9-3A71-4F77-A8C9-B656DF54A447}" dt="2022-01-12T06:10:15.194" v="257"/>
          <ac:picMkLst>
            <pc:docMk/>
            <pc:sldMk cId="0" sldId="261"/>
            <ac:picMk id="20" creationId="{00000000-0000-0000-0000-000000000000}"/>
          </ac:picMkLst>
        </pc:picChg>
        <pc:picChg chg="mod">
          <ac:chgData name="전동준" userId="S::d015016@aivle.kt.co.kr::4b419df3-e7a6-40ee-9e14-011bc93fa051" providerId="AD" clId="Web-{BEFD3FE9-3A71-4F77-A8C9-B656DF54A447}" dt="2022-01-12T06:11:39.571" v="300" actId="1076"/>
          <ac:picMkLst>
            <pc:docMk/>
            <pc:sldMk cId="0" sldId="261"/>
            <ac:picMk id="23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9:49.334" v="247"/>
          <ac:picMkLst>
            <pc:docMk/>
            <pc:sldMk cId="0" sldId="261"/>
            <ac:picMk id="26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9:50.037" v="248"/>
          <ac:picMkLst>
            <pc:docMk/>
            <pc:sldMk cId="0" sldId="261"/>
            <ac:picMk id="27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10:03.147" v="253"/>
          <ac:picMkLst>
            <pc:docMk/>
            <pc:sldMk cId="0" sldId="261"/>
            <ac:picMk id="28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10:05.334" v="255"/>
          <ac:picMkLst>
            <pc:docMk/>
            <pc:sldMk cId="0" sldId="261"/>
            <ac:picMk id="29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10:42.616" v="265"/>
          <ac:picMkLst>
            <pc:docMk/>
            <pc:sldMk cId="0" sldId="261"/>
            <ac:picMk id="42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10:51.835" v="280"/>
          <ac:picMkLst>
            <pc:docMk/>
            <pc:sldMk cId="0" sldId="261"/>
            <ac:picMk id="55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10:52.445" v="281"/>
          <ac:picMkLst>
            <pc:docMk/>
            <pc:sldMk cId="0" sldId="261"/>
            <ac:picMk id="56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10:52.820" v="282"/>
          <ac:picMkLst>
            <pc:docMk/>
            <pc:sldMk cId="0" sldId="261"/>
            <ac:picMk id="57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10:53.195" v="283"/>
          <ac:picMkLst>
            <pc:docMk/>
            <pc:sldMk cId="0" sldId="261"/>
            <ac:picMk id="58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10:49.492" v="276"/>
          <ac:picMkLst>
            <pc:docMk/>
            <pc:sldMk cId="0" sldId="261"/>
            <ac:picMk id="62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10:46.148" v="271"/>
          <ac:picMkLst>
            <pc:docMk/>
            <pc:sldMk cId="0" sldId="261"/>
            <ac:picMk id="66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10:46.132" v="270"/>
          <ac:picMkLst>
            <pc:docMk/>
            <pc:sldMk cId="0" sldId="261"/>
            <ac:picMk id="73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10:50.132" v="277"/>
          <ac:picMkLst>
            <pc:docMk/>
            <pc:sldMk cId="0" sldId="261"/>
            <ac:picMk id="74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10:50.539" v="278"/>
          <ac:picMkLst>
            <pc:docMk/>
            <pc:sldMk cId="0" sldId="261"/>
            <ac:picMk id="75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10:47.023" v="272"/>
          <ac:picMkLst>
            <pc:docMk/>
            <pc:sldMk cId="0" sldId="261"/>
            <ac:picMk id="79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10:47.804" v="273"/>
          <ac:picMkLst>
            <pc:docMk/>
            <pc:sldMk cId="0" sldId="261"/>
            <ac:picMk id="80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10:48.054" v="274"/>
          <ac:picMkLst>
            <pc:docMk/>
            <pc:sldMk cId="0" sldId="261"/>
            <ac:picMk id="81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10:41.616" v="263"/>
          <ac:picMkLst>
            <pc:docMk/>
            <pc:sldMk cId="0" sldId="261"/>
            <ac:picMk id="85" creationId="{00000000-0000-0000-0000-000000000000}"/>
          </ac:picMkLst>
        </pc:picChg>
      </pc:sldChg>
      <pc:sldChg chg="addSp delSp modSp ord">
        <pc:chgData name="전동준" userId="S::d015016@aivle.kt.co.kr::4b419df3-e7a6-40ee-9e14-011bc93fa051" providerId="AD" clId="Web-{BEFD3FE9-3A71-4F77-A8C9-B656DF54A447}" dt="2022-01-12T06:26:28.908" v="813"/>
        <pc:sldMkLst>
          <pc:docMk/>
          <pc:sldMk cId="0" sldId="263"/>
        </pc:sldMkLst>
        <pc:spChg chg="add mod">
          <ac:chgData name="전동준" userId="S::d015016@aivle.kt.co.kr::4b419df3-e7a6-40ee-9e14-011bc93fa051" providerId="AD" clId="Web-{BEFD3FE9-3A71-4F77-A8C9-B656DF54A447}" dt="2022-01-12T06:20:17.195" v="331" actId="14100"/>
          <ac:spMkLst>
            <pc:docMk/>
            <pc:sldMk cId="0" sldId="263"/>
            <ac:spMk id="2" creationId="{6A0AD695-D3DA-4FF2-ABC1-B918ABF0EE29}"/>
          </ac:spMkLst>
        </pc:spChg>
        <pc:spChg chg="add mod">
          <ac:chgData name="전동준" userId="S::d015016@aivle.kt.co.kr::4b419df3-e7a6-40ee-9e14-011bc93fa051" providerId="AD" clId="Web-{BEFD3FE9-3A71-4F77-A8C9-B656DF54A447}" dt="2022-01-12T06:21:13.415" v="358" actId="20577"/>
          <ac:spMkLst>
            <pc:docMk/>
            <pc:sldMk cId="0" sldId="263"/>
            <ac:spMk id="4" creationId="{63403BE9-2218-4DB5-8231-22F8FB99C0C0}"/>
          </ac:spMkLst>
        </pc:spChg>
        <pc:spChg chg="add">
          <ac:chgData name="전동준" userId="S::d015016@aivle.kt.co.kr::4b419df3-e7a6-40ee-9e14-011bc93fa051" providerId="AD" clId="Web-{BEFD3FE9-3A71-4F77-A8C9-B656DF54A447}" dt="2022-01-12T06:26:28.830" v="812"/>
          <ac:spMkLst>
            <pc:docMk/>
            <pc:sldMk cId="0" sldId="263"/>
            <ac:spMk id="5" creationId="{AAE17B63-BA64-4305-B584-201053ABDD00}"/>
          </ac:spMkLst>
        </pc:spChg>
        <pc:spChg chg="add mod">
          <ac:chgData name="전동준" userId="S::d015016@aivle.kt.co.kr::4b419df3-e7a6-40ee-9e14-011bc93fa051" providerId="AD" clId="Web-{BEFD3FE9-3A71-4F77-A8C9-B656DF54A447}" dt="2022-01-12T06:21:32.119" v="379" actId="20577"/>
          <ac:spMkLst>
            <pc:docMk/>
            <pc:sldMk cId="0" sldId="263"/>
            <ac:spMk id="66" creationId="{5ADFF6B3-9EDA-494B-8F54-1A53F778D723}"/>
          </ac:spMkLst>
        </pc:spChg>
        <pc:spChg chg="add mod">
          <ac:chgData name="전동준" userId="S::d015016@aivle.kt.co.kr::4b419df3-e7a6-40ee-9e14-011bc93fa051" providerId="AD" clId="Web-{BEFD3FE9-3A71-4F77-A8C9-B656DF54A447}" dt="2022-01-12T06:23:09.059" v="582" actId="20577"/>
          <ac:spMkLst>
            <pc:docMk/>
            <pc:sldMk cId="0" sldId="263"/>
            <ac:spMk id="68" creationId="{B6AF6B01-0E04-443E-B1AA-24BF5FF3EA16}"/>
          </ac:spMkLst>
        </pc:spChg>
        <pc:spChg chg="add del mod">
          <ac:chgData name="전동준" userId="S::d015016@aivle.kt.co.kr::4b419df3-e7a6-40ee-9e14-011bc93fa051" providerId="AD" clId="Web-{BEFD3FE9-3A71-4F77-A8C9-B656DF54A447}" dt="2022-01-12T06:23:28.591" v="585"/>
          <ac:spMkLst>
            <pc:docMk/>
            <pc:sldMk cId="0" sldId="263"/>
            <ac:spMk id="70" creationId="{6BF3068F-CC79-4445-9F3C-7145B0B9D956}"/>
          </ac:spMkLst>
        </pc:spChg>
        <pc:spChg chg="add mod">
          <ac:chgData name="전동준" userId="S::d015016@aivle.kt.co.kr::4b419df3-e7a6-40ee-9e14-011bc93fa051" providerId="AD" clId="Web-{BEFD3FE9-3A71-4F77-A8C9-B656DF54A447}" dt="2022-01-12T06:24:44.233" v="811" actId="20577"/>
          <ac:spMkLst>
            <pc:docMk/>
            <pc:sldMk cId="0" sldId="263"/>
            <ac:spMk id="72" creationId="{3FF60139-7493-4446-9387-3153BF381432}"/>
          </ac:spMkLst>
        </pc:spChg>
        <pc:grpChg chg="add mod">
          <ac:chgData name="전동준" userId="S::d015016@aivle.kt.co.kr::4b419df3-e7a6-40ee-9e14-011bc93fa051" providerId="AD" clId="Web-{BEFD3FE9-3A71-4F77-A8C9-B656DF54A447}" dt="2022-01-12T06:20:41.899" v="339" actId="1076"/>
          <ac:grpSpMkLst>
            <pc:docMk/>
            <pc:sldMk cId="0" sldId="263"/>
            <ac:grpSpMk id="62" creationId="{B88AEB06-DEB9-4F2C-82B5-4A1B336FCF66}"/>
          </ac:grpSpMkLst>
        </pc:grpChg>
        <pc:grpChg chg="mod">
          <ac:chgData name="전동준" userId="S::d015016@aivle.kt.co.kr::4b419df3-e7a6-40ee-9e14-011bc93fa051" providerId="AD" clId="Web-{BEFD3FE9-3A71-4F77-A8C9-B656DF54A447}" dt="2022-01-12T06:20:29.461" v="335" actId="14100"/>
          <ac:grpSpMkLst>
            <pc:docMk/>
            <pc:sldMk cId="0" sldId="263"/>
            <ac:grpSpMk id="1004" creationId="{00000000-0000-0000-0000-000000000000}"/>
          </ac:grpSpMkLst>
        </pc:grpChg>
        <pc:grpChg chg="del">
          <ac:chgData name="전동준" userId="S::d015016@aivle.kt.co.kr::4b419df3-e7a6-40ee-9e14-011bc93fa051" providerId="AD" clId="Web-{BEFD3FE9-3A71-4F77-A8C9-B656DF54A447}" dt="2022-01-12T06:20:23.711" v="333"/>
          <ac:grpSpMkLst>
            <pc:docMk/>
            <pc:sldMk cId="0" sldId="263"/>
            <ac:grpSpMk id="1005" creationId="{00000000-0000-0000-0000-000000000000}"/>
          </ac:grpSpMkLst>
        </pc:grpChg>
        <pc:grpChg chg="del">
          <ac:chgData name="전동준" userId="S::d015016@aivle.kt.co.kr::4b419df3-e7a6-40ee-9e14-011bc93fa051" providerId="AD" clId="Web-{BEFD3FE9-3A71-4F77-A8C9-B656DF54A447}" dt="2022-01-12T06:05:42.311" v="144"/>
          <ac:grpSpMkLst>
            <pc:docMk/>
            <pc:sldMk cId="0" sldId="263"/>
            <ac:grpSpMk id="1006" creationId="{00000000-0000-0000-0000-000000000000}"/>
          </ac:grpSpMkLst>
        </pc:grpChg>
        <pc:grpChg chg="del mod">
          <ac:chgData name="전동준" userId="S::d015016@aivle.kt.co.kr::4b419df3-e7a6-40ee-9e14-011bc93fa051" providerId="AD" clId="Web-{BEFD3FE9-3A71-4F77-A8C9-B656DF54A447}" dt="2022-01-12T06:20:35.680" v="337"/>
          <ac:grpSpMkLst>
            <pc:docMk/>
            <pc:sldMk cId="0" sldId="263"/>
            <ac:grpSpMk id="1008" creationId="{00000000-0000-0000-0000-000000000000}"/>
          </ac:grpSpMkLst>
        </pc:grpChg>
        <pc:grpChg chg="del">
          <ac:chgData name="전동준" userId="S::d015016@aivle.kt.co.kr::4b419df3-e7a6-40ee-9e14-011bc93fa051" providerId="AD" clId="Web-{BEFD3FE9-3A71-4F77-A8C9-B656DF54A447}" dt="2022-01-12T06:05:41.921" v="143"/>
          <ac:grpSpMkLst>
            <pc:docMk/>
            <pc:sldMk cId="0" sldId="263"/>
            <ac:grpSpMk id="1010" creationId="{00000000-0000-0000-0000-000000000000}"/>
          </ac:grpSpMkLst>
        </pc:grpChg>
        <pc:picChg chg="add">
          <ac:chgData name="전동준" userId="S::d015016@aivle.kt.co.kr::4b419df3-e7a6-40ee-9e14-011bc93fa051" providerId="AD" clId="Web-{BEFD3FE9-3A71-4F77-A8C9-B656DF54A447}" dt="2022-01-12T06:26:28.908" v="813"/>
          <ac:picMkLst>
            <pc:docMk/>
            <pc:sldMk cId="0" sldId="263"/>
            <ac:picMk id="8" creationId="{005D7149-915E-44A5-9DE3-BD54DE84BBBC}"/>
          </ac:picMkLst>
        </pc:picChg>
        <pc:picChg chg="del">
          <ac:chgData name="전동준" userId="S::d015016@aivle.kt.co.kr::4b419df3-e7a6-40ee-9e14-011bc93fa051" providerId="AD" clId="Web-{BEFD3FE9-3A71-4F77-A8C9-B656DF54A447}" dt="2022-01-12T06:05:36.233" v="139"/>
          <ac:picMkLst>
            <pc:docMk/>
            <pc:sldMk cId="0" sldId="263"/>
            <ac:picMk id="9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5:40.655" v="142"/>
          <ac:picMkLst>
            <pc:docMk/>
            <pc:sldMk cId="0" sldId="263"/>
            <ac:picMk id="10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5:37.983" v="141"/>
          <ac:picMkLst>
            <pc:docMk/>
            <pc:sldMk cId="0" sldId="263"/>
            <ac:picMk id="11" creationId="{00000000-0000-0000-0000-000000000000}"/>
          </ac:picMkLst>
        </pc:picChg>
        <pc:picChg chg="mod">
          <ac:chgData name="전동준" userId="S::d015016@aivle.kt.co.kr::4b419df3-e7a6-40ee-9e14-011bc93fa051" providerId="AD" clId="Web-{BEFD3FE9-3A71-4F77-A8C9-B656DF54A447}" dt="2022-01-12T06:20:21.664" v="332" actId="1076"/>
          <ac:picMkLst>
            <pc:docMk/>
            <pc:sldMk cId="0" sldId="263"/>
            <ac:picMk id="19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5:37.358" v="140"/>
          <ac:picMkLst>
            <pc:docMk/>
            <pc:sldMk cId="0" sldId="263"/>
            <ac:picMk id="35" creationId="{00000000-0000-0000-0000-000000000000}"/>
          </ac:picMkLst>
        </pc:picChg>
      </pc:sldChg>
      <pc:sldChg chg="delSp">
        <pc:chgData name="전동준" userId="S::d015016@aivle.kt.co.kr::4b419df3-e7a6-40ee-9e14-011bc93fa051" providerId="AD" clId="Web-{BEFD3FE9-3A71-4F77-A8C9-B656DF54A447}" dt="2022-01-12T06:05:31.108" v="138"/>
        <pc:sldMkLst>
          <pc:docMk/>
          <pc:sldMk cId="0" sldId="264"/>
        </pc:sldMkLst>
        <pc:grpChg chg="del">
          <ac:chgData name="전동준" userId="S::d015016@aivle.kt.co.kr::4b419df3-e7a6-40ee-9e14-011bc93fa051" providerId="AD" clId="Web-{BEFD3FE9-3A71-4F77-A8C9-B656DF54A447}" dt="2022-01-12T06:05:12.092" v="120"/>
          <ac:grpSpMkLst>
            <pc:docMk/>
            <pc:sldMk cId="0" sldId="264"/>
            <ac:grpSpMk id="1003" creationId="{00000000-0000-0000-0000-000000000000}"/>
          </ac:grpSpMkLst>
        </pc:grpChg>
        <pc:grpChg chg="del">
          <ac:chgData name="전동준" userId="S::d015016@aivle.kt.co.kr::4b419df3-e7a6-40ee-9e14-011bc93fa051" providerId="AD" clId="Web-{BEFD3FE9-3A71-4F77-A8C9-B656DF54A447}" dt="2022-01-12T06:05:08.951" v="116"/>
          <ac:grpSpMkLst>
            <pc:docMk/>
            <pc:sldMk cId="0" sldId="264"/>
            <ac:grpSpMk id="1009" creationId="{00000000-0000-0000-0000-000000000000}"/>
          </ac:grpSpMkLst>
        </pc:grpChg>
        <pc:grpChg chg="del">
          <ac:chgData name="전동준" userId="S::d015016@aivle.kt.co.kr::4b419df3-e7a6-40ee-9e14-011bc93fa051" providerId="AD" clId="Web-{BEFD3FE9-3A71-4F77-A8C9-B656DF54A447}" dt="2022-01-12T06:05:09.498" v="117"/>
          <ac:grpSpMkLst>
            <pc:docMk/>
            <pc:sldMk cId="0" sldId="264"/>
            <ac:grpSpMk id="1017" creationId="{00000000-0000-0000-0000-000000000000}"/>
          </ac:grpSpMkLst>
        </pc:grpChg>
        <pc:grpChg chg="del">
          <ac:chgData name="전동준" userId="S::d015016@aivle.kt.co.kr::4b419df3-e7a6-40ee-9e14-011bc93fa051" providerId="AD" clId="Web-{BEFD3FE9-3A71-4F77-A8C9-B656DF54A447}" dt="2022-01-12T06:05:10.685" v="119"/>
          <ac:grpSpMkLst>
            <pc:docMk/>
            <pc:sldMk cId="0" sldId="264"/>
            <ac:grpSpMk id="1018" creationId="{00000000-0000-0000-0000-000000000000}"/>
          </ac:grpSpMkLst>
        </pc:grpChg>
        <pc:grpChg chg="del">
          <ac:chgData name="전동준" userId="S::d015016@aivle.kt.co.kr::4b419df3-e7a6-40ee-9e14-011bc93fa051" providerId="AD" clId="Web-{BEFD3FE9-3A71-4F77-A8C9-B656DF54A447}" dt="2022-01-12T06:05:10.060" v="118"/>
          <ac:grpSpMkLst>
            <pc:docMk/>
            <pc:sldMk cId="0" sldId="264"/>
            <ac:grpSpMk id="1019" creationId="{00000000-0000-0000-0000-000000000000}"/>
          </ac:grpSpMkLst>
        </pc:grpChg>
        <pc:picChg chg="del">
          <ac:chgData name="전동준" userId="S::d015016@aivle.kt.co.kr::4b419df3-e7a6-40ee-9e14-011bc93fa051" providerId="AD" clId="Web-{BEFD3FE9-3A71-4F77-A8C9-B656DF54A447}" dt="2022-01-12T06:05:22.248" v="131"/>
          <ac:picMkLst>
            <pc:docMk/>
            <pc:sldMk cId="0" sldId="264"/>
            <ac:picMk id="6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5:26.123" v="133"/>
          <ac:picMkLst>
            <pc:docMk/>
            <pc:sldMk cId="0" sldId="264"/>
            <ac:picMk id="11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5:24.764" v="132"/>
          <ac:picMkLst>
            <pc:docMk/>
            <pc:sldMk cId="0" sldId="264"/>
            <ac:picMk id="12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5:28.717" v="134"/>
          <ac:picMkLst>
            <pc:docMk/>
            <pc:sldMk cId="0" sldId="264"/>
            <ac:picMk id="13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5:22.217" v="130"/>
          <ac:picMkLst>
            <pc:docMk/>
            <pc:sldMk cId="0" sldId="264"/>
            <ac:picMk id="14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5:19.389" v="128"/>
          <ac:picMkLst>
            <pc:docMk/>
            <pc:sldMk cId="0" sldId="264"/>
            <ac:picMk id="30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5:18.732" v="127"/>
          <ac:picMkLst>
            <pc:docMk/>
            <pc:sldMk cId="0" sldId="264"/>
            <ac:picMk id="31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5:14.529" v="123"/>
          <ac:picMkLst>
            <pc:docMk/>
            <pc:sldMk cId="0" sldId="264"/>
            <ac:picMk id="35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5:13.779" v="122"/>
          <ac:picMkLst>
            <pc:docMk/>
            <pc:sldMk cId="0" sldId="264"/>
            <ac:picMk id="36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5:17.654" v="125"/>
          <ac:picMkLst>
            <pc:docMk/>
            <pc:sldMk cId="0" sldId="264"/>
            <ac:picMk id="37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5:17.982" v="126"/>
          <ac:picMkLst>
            <pc:docMk/>
            <pc:sldMk cId="0" sldId="264"/>
            <ac:picMk id="38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5:29.358" v="135"/>
          <ac:picMkLst>
            <pc:docMk/>
            <pc:sldMk cId="0" sldId="264"/>
            <ac:picMk id="87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5:31.108" v="138"/>
          <ac:picMkLst>
            <pc:docMk/>
            <pc:sldMk cId="0" sldId="264"/>
            <ac:picMk id="88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5:12.951" v="121"/>
          <ac:picMkLst>
            <pc:docMk/>
            <pc:sldMk cId="0" sldId="264"/>
            <ac:picMk id="92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5:16.670" v="124"/>
          <ac:picMkLst>
            <pc:docMk/>
            <pc:sldMk cId="0" sldId="264"/>
            <ac:picMk id="93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5:19.920" v="129"/>
          <ac:picMkLst>
            <pc:docMk/>
            <pc:sldMk cId="0" sldId="264"/>
            <ac:picMk id="94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5:30.405" v="137"/>
          <ac:picMkLst>
            <pc:docMk/>
            <pc:sldMk cId="0" sldId="264"/>
            <ac:picMk id="95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05:29.952" v="136"/>
          <ac:picMkLst>
            <pc:docMk/>
            <pc:sldMk cId="0" sldId="264"/>
            <ac:picMk id="96" creationId="{00000000-0000-0000-0000-000000000000}"/>
          </ac:picMkLst>
        </pc:picChg>
      </pc:sldChg>
      <pc:sldChg chg="addSp delSp modSp mod modShow">
        <pc:chgData name="전동준" userId="S::d015016@aivle.kt.co.kr::4b419df3-e7a6-40ee-9e14-011bc93fa051" providerId="AD" clId="Web-{BEFD3FE9-3A71-4F77-A8C9-B656DF54A447}" dt="2022-01-12T06:18:27.551" v="317" actId="14100"/>
        <pc:sldMkLst>
          <pc:docMk/>
          <pc:sldMk cId="0" sldId="265"/>
        </pc:sldMkLst>
        <pc:grpChg chg="del">
          <ac:chgData name="전동준" userId="S::d015016@aivle.kt.co.kr::4b419df3-e7a6-40ee-9e14-011bc93fa051" providerId="AD" clId="Web-{BEFD3FE9-3A71-4F77-A8C9-B656DF54A447}" dt="2022-01-12T06:18:09.441" v="314"/>
          <ac:grpSpMkLst>
            <pc:docMk/>
            <pc:sldMk cId="0" sldId="265"/>
            <ac:grpSpMk id="1001" creationId="{00000000-0000-0000-0000-000000000000}"/>
          </ac:grpSpMkLst>
        </pc:grpChg>
        <pc:grpChg chg="del">
          <ac:chgData name="전동준" userId="S::d015016@aivle.kt.co.kr::4b419df3-e7a6-40ee-9e14-011bc93fa051" providerId="AD" clId="Web-{BEFD3FE9-3A71-4F77-A8C9-B656DF54A447}" dt="2022-01-12T06:12:35.838" v="305"/>
          <ac:grpSpMkLst>
            <pc:docMk/>
            <pc:sldMk cId="0" sldId="265"/>
            <ac:grpSpMk id="1006" creationId="{00000000-0000-0000-0000-000000000000}"/>
          </ac:grpSpMkLst>
        </pc:grpChg>
        <pc:grpChg chg="del">
          <ac:chgData name="전동준" userId="S::d015016@aivle.kt.co.kr::4b419df3-e7a6-40ee-9e14-011bc93fa051" providerId="AD" clId="Web-{BEFD3FE9-3A71-4F77-A8C9-B656DF54A447}" dt="2022-01-12T06:12:38.635" v="307"/>
          <ac:grpSpMkLst>
            <pc:docMk/>
            <pc:sldMk cId="0" sldId="265"/>
            <ac:grpSpMk id="1013" creationId="{00000000-0000-0000-0000-000000000000}"/>
          </ac:grpSpMkLst>
        </pc:grpChg>
        <pc:picChg chg="add mod">
          <ac:chgData name="전동준" userId="S::d015016@aivle.kt.co.kr::4b419df3-e7a6-40ee-9e14-011bc93fa051" providerId="AD" clId="Web-{BEFD3FE9-3A71-4F77-A8C9-B656DF54A447}" dt="2022-01-12T06:18:27.551" v="317" actId="14100"/>
          <ac:picMkLst>
            <pc:docMk/>
            <pc:sldMk cId="0" sldId="265"/>
            <ac:picMk id="2" creationId="{2A5B63A7-D5AB-4067-81C4-0B01ABDF7188}"/>
          </ac:picMkLst>
        </pc:picChg>
        <pc:picChg chg="del">
          <ac:chgData name="전동준" userId="S::d015016@aivle.kt.co.kr::4b419df3-e7a6-40ee-9e14-011bc93fa051" providerId="AD" clId="Web-{BEFD3FE9-3A71-4F77-A8C9-B656DF54A447}" dt="2022-01-12T06:12:35.198" v="304"/>
          <ac:picMkLst>
            <pc:docMk/>
            <pc:sldMk cId="0" sldId="265"/>
            <ac:picMk id="17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12:37.557" v="306"/>
          <ac:picMkLst>
            <pc:docMk/>
            <pc:sldMk cId="0" sldId="265"/>
            <ac:picMk id="51" creationId="{00000000-0000-0000-0000-000000000000}"/>
          </ac:picMkLst>
        </pc:picChg>
      </pc:sldChg>
      <pc:sldChg chg="addSp delSp modSp add replId">
        <pc:chgData name="전동준" userId="S::d015016@aivle.kt.co.kr::4b419df3-e7a6-40ee-9e14-011bc93fa051" providerId="AD" clId="Web-{BEFD3FE9-3A71-4F77-A8C9-B656DF54A447}" dt="2022-01-12T06:31:15.322" v="841"/>
        <pc:sldMkLst>
          <pc:docMk/>
          <pc:sldMk cId="2507596367" sldId="266"/>
        </pc:sldMkLst>
        <pc:grpChg chg="add del mod">
          <ac:chgData name="전동준" userId="S::d015016@aivle.kt.co.kr::4b419df3-e7a6-40ee-9e14-011bc93fa051" providerId="AD" clId="Web-{BEFD3FE9-3A71-4F77-A8C9-B656DF54A447}" dt="2022-01-12T06:31:15.322" v="841"/>
          <ac:grpSpMkLst>
            <pc:docMk/>
            <pc:sldMk cId="2507596367" sldId="266"/>
            <ac:grpSpMk id="89" creationId="{B4277163-E0EC-4BCE-AB6E-E80B3208FDEE}"/>
          </ac:grpSpMkLst>
        </pc:grpChg>
        <pc:grpChg chg="del">
          <ac:chgData name="전동준" userId="S::d015016@aivle.kt.co.kr::4b419df3-e7a6-40ee-9e14-011bc93fa051" providerId="AD" clId="Web-{BEFD3FE9-3A71-4F77-A8C9-B656DF54A447}" dt="2022-01-12T06:30:11.461" v="815"/>
          <ac:grpSpMkLst>
            <pc:docMk/>
            <pc:sldMk cId="2507596367" sldId="266"/>
            <ac:grpSpMk id="1014" creationId="{00000000-0000-0000-0000-000000000000}"/>
          </ac:grpSpMkLst>
        </pc:grpChg>
        <pc:grpChg chg="del">
          <ac:chgData name="전동준" userId="S::d015016@aivle.kt.co.kr::4b419df3-e7a6-40ee-9e14-011bc93fa051" providerId="AD" clId="Web-{BEFD3FE9-3A71-4F77-A8C9-B656DF54A447}" dt="2022-01-12T06:30:13.758" v="818"/>
          <ac:grpSpMkLst>
            <pc:docMk/>
            <pc:sldMk cId="2507596367" sldId="266"/>
            <ac:grpSpMk id="1016" creationId="{00000000-0000-0000-0000-000000000000}"/>
          </ac:grpSpMkLst>
        </pc:grpChg>
        <pc:grpChg chg="del">
          <ac:chgData name="전동준" userId="S::d015016@aivle.kt.co.kr::4b419df3-e7a6-40ee-9e14-011bc93fa051" providerId="AD" clId="Web-{BEFD3FE9-3A71-4F77-A8C9-B656DF54A447}" dt="2022-01-12T06:30:15.446" v="821"/>
          <ac:grpSpMkLst>
            <pc:docMk/>
            <pc:sldMk cId="2507596367" sldId="266"/>
            <ac:grpSpMk id="1018" creationId="{00000000-0000-0000-0000-000000000000}"/>
          </ac:grpSpMkLst>
        </pc:grpChg>
        <pc:grpChg chg="mod">
          <ac:chgData name="전동준" userId="S::d015016@aivle.kt.co.kr::4b419df3-e7a6-40ee-9e14-011bc93fa051" providerId="AD" clId="Web-{BEFD3FE9-3A71-4F77-A8C9-B656DF54A447}" dt="2022-01-12T06:30:54.275" v="835" actId="1076"/>
          <ac:grpSpMkLst>
            <pc:docMk/>
            <pc:sldMk cId="2507596367" sldId="266"/>
            <ac:grpSpMk id="1019" creationId="{00000000-0000-0000-0000-000000000000}"/>
          </ac:grpSpMkLst>
        </pc:grpChg>
        <pc:grpChg chg="del">
          <ac:chgData name="전동준" userId="S::d015016@aivle.kt.co.kr::4b419df3-e7a6-40ee-9e14-011bc93fa051" providerId="AD" clId="Web-{BEFD3FE9-3A71-4F77-A8C9-B656DF54A447}" dt="2022-01-12T06:30:16.946" v="824"/>
          <ac:grpSpMkLst>
            <pc:docMk/>
            <pc:sldMk cId="2507596367" sldId="266"/>
            <ac:grpSpMk id="1020" creationId="{00000000-0000-0000-0000-000000000000}"/>
          </ac:grpSpMkLst>
        </pc:grpChg>
        <pc:grpChg chg="del">
          <ac:chgData name="전동준" userId="S::d015016@aivle.kt.co.kr::4b419df3-e7a6-40ee-9e14-011bc93fa051" providerId="AD" clId="Web-{BEFD3FE9-3A71-4F77-A8C9-B656DF54A447}" dt="2022-01-12T06:30:30.915" v="831"/>
          <ac:grpSpMkLst>
            <pc:docMk/>
            <pc:sldMk cId="2507596367" sldId="266"/>
            <ac:grpSpMk id="1022" creationId="{00000000-0000-0000-0000-000000000000}"/>
          </ac:grpSpMkLst>
        </pc:grpChg>
        <pc:picChg chg="del">
          <ac:chgData name="전동준" userId="S::d015016@aivle.kt.co.kr::4b419df3-e7a6-40ee-9e14-011bc93fa051" providerId="AD" clId="Web-{BEFD3FE9-3A71-4F77-A8C9-B656DF54A447}" dt="2022-01-12T06:30:19.227" v="828"/>
          <ac:picMkLst>
            <pc:docMk/>
            <pc:sldMk cId="2507596367" sldId="266"/>
            <ac:picMk id="7" creationId="{00000000-0000-0000-0000-000000000000}"/>
          </ac:picMkLst>
        </pc:picChg>
        <pc:picChg chg="del mod">
          <ac:chgData name="전동준" userId="S::d015016@aivle.kt.co.kr::4b419df3-e7a6-40ee-9e14-011bc93fa051" providerId="AD" clId="Web-{BEFD3FE9-3A71-4F77-A8C9-B656DF54A447}" dt="2022-01-12T06:30:50.556" v="834"/>
          <ac:picMkLst>
            <pc:docMk/>
            <pc:sldMk cId="2507596367" sldId="266"/>
            <ac:picMk id="45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30:12.821" v="817"/>
          <ac:picMkLst>
            <pc:docMk/>
            <pc:sldMk cId="2507596367" sldId="266"/>
            <ac:picMk id="50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30:12.289" v="816"/>
          <ac:picMkLst>
            <pc:docMk/>
            <pc:sldMk cId="2507596367" sldId="266"/>
            <ac:picMk id="51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30:14.836" v="820"/>
          <ac:picMkLst>
            <pc:docMk/>
            <pc:sldMk cId="2507596367" sldId="266"/>
            <ac:picMk id="59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30:14.367" v="819"/>
          <ac:picMkLst>
            <pc:docMk/>
            <pc:sldMk cId="2507596367" sldId="266"/>
            <ac:picMk id="60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30:16.477" v="823"/>
          <ac:picMkLst>
            <pc:docMk/>
            <pc:sldMk cId="2507596367" sldId="266"/>
            <ac:picMk id="68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30:16.008" v="822"/>
          <ac:picMkLst>
            <pc:docMk/>
            <pc:sldMk cId="2507596367" sldId="266"/>
            <ac:picMk id="69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30:17.649" v="826"/>
          <ac:picMkLst>
            <pc:docMk/>
            <pc:sldMk cId="2507596367" sldId="266"/>
            <ac:picMk id="77" creationId="{00000000-0000-0000-0000-000000000000}"/>
          </ac:picMkLst>
        </pc:picChg>
        <pc:picChg chg="del">
          <ac:chgData name="전동준" userId="S::d015016@aivle.kt.co.kr::4b419df3-e7a6-40ee-9e14-011bc93fa051" providerId="AD" clId="Web-{BEFD3FE9-3A71-4F77-A8C9-B656DF54A447}" dt="2022-01-12T06:30:17.289" v="825"/>
          <ac:picMkLst>
            <pc:docMk/>
            <pc:sldMk cId="2507596367" sldId="266"/>
            <ac:picMk id="78" creationId="{00000000-0000-0000-0000-000000000000}"/>
          </ac:picMkLst>
        </pc:picChg>
        <pc:picChg chg="mod">
          <ac:chgData name="전동준" userId="S::d015016@aivle.kt.co.kr::4b419df3-e7a6-40ee-9e14-011bc93fa051" providerId="AD" clId="Web-{BEFD3FE9-3A71-4F77-A8C9-B656DF54A447}" dt="2022-01-12T06:30:29.196" v="830" actId="1076"/>
          <ac:picMkLst>
            <pc:docMk/>
            <pc:sldMk cId="2507596367" sldId="266"/>
            <ac:picMk id="87" creationId="{00000000-0000-0000-0000-000000000000}"/>
          </ac:picMkLst>
        </pc:picChg>
        <pc:picChg chg="del mod ord topLvl">
          <ac:chgData name="전동준" userId="S::d015016@aivle.kt.co.kr::4b419df3-e7a6-40ee-9e14-011bc93fa051" providerId="AD" clId="Web-{BEFD3FE9-3A71-4F77-A8C9-B656DF54A447}" dt="2022-01-12T06:31:15.322" v="841"/>
          <ac:picMkLst>
            <pc:docMk/>
            <pc:sldMk cId="2507596367" sldId="266"/>
            <ac:picMk id="90" creationId="{1F34516D-1C27-4E97-8848-C80C4113CF92}"/>
          </ac:picMkLst>
        </pc:picChg>
        <pc:picChg chg="topLvl">
          <ac:chgData name="전동준" userId="S::d015016@aivle.kt.co.kr::4b419df3-e7a6-40ee-9e14-011bc93fa051" providerId="AD" clId="Web-{BEFD3FE9-3A71-4F77-A8C9-B656DF54A447}" dt="2022-01-12T06:31:15.322" v="841"/>
          <ac:picMkLst>
            <pc:docMk/>
            <pc:sldMk cId="2507596367" sldId="266"/>
            <ac:picMk id="93" creationId="{C39060C2-A26F-4EB4-A260-E4D195B3E7BA}"/>
          </ac:picMkLst>
        </pc:picChg>
        <pc:picChg chg="del">
          <ac:chgData name="전동준" userId="S::d015016@aivle.kt.co.kr::4b419df3-e7a6-40ee-9e14-011bc93fa051" providerId="AD" clId="Web-{BEFD3FE9-3A71-4F77-A8C9-B656DF54A447}" dt="2022-01-12T06:30:18.383" v="827"/>
          <ac:picMkLst>
            <pc:docMk/>
            <pc:sldMk cId="2507596367" sldId="266"/>
            <ac:picMk id="121" creationId="{00000000-0000-0000-0000-000000000000}"/>
          </ac:picMkLst>
        </pc:picChg>
      </pc:sldChg>
      <pc:sldChg chg="new del">
        <pc:chgData name="전동준" userId="S::d015016@aivle.kt.co.kr::4b419df3-e7a6-40ee-9e14-011bc93fa051" providerId="AD" clId="Web-{BEFD3FE9-3A71-4F77-A8C9-B656DF54A447}" dt="2022-01-12T06:17:17.549" v="311"/>
        <pc:sldMkLst>
          <pc:docMk/>
          <pc:sldMk cId="4278641886" sldId="266"/>
        </pc:sldMkLst>
      </pc:sldChg>
    </pc:docChg>
  </pc:docChgLst>
  <pc:docChgLst>
    <pc:chgData name="박윤지" userId="S::d015008@aivle.kt.co.kr::33e555ee-360e-4b2f-92dd-e525d647538d" providerId="AD" clId="Web-{7492E1AF-61F0-4158-A545-F3638132C451}"/>
    <pc:docChg chg="modSld">
      <pc:chgData name="박윤지" userId="S::d015008@aivle.kt.co.kr::33e555ee-360e-4b2f-92dd-e525d647538d" providerId="AD" clId="Web-{7492E1AF-61F0-4158-A545-F3638132C451}" dt="2022-01-12T06:22:51.036" v="144" actId="1076"/>
      <pc:docMkLst>
        <pc:docMk/>
      </pc:docMkLst>
      <pc:sldChg chg="addSp delSp modSp">
        <pc:chgData name="박윤지" userId="S::d015008@aivle.kt.co.kr::33e555ee-360e-4b2f-92dd-e525d647538d" providerId="AD" clId="Web-{7492E1AF-61F0-4158-A545-F3638132C451}" dt="2022-01-12T06:10:57.877" v="76" actId="1076"/>
        <pc:sldMkLst>
          <pc:docMk/>
          <pc:sldMk cId="0" sldId="256"/>
        </pc:sldMkLst>
        <pc:spChg chg="add mod">
          <ac:chgData name="박윤지" userId="S::d015008@aivle.kt.co.kr::33e555ee-360e-4b2f-92dd-e525d647538d" providerId="AD" clId="Web-{7492E1AF-61F0-4158-A545-F3638132C451}" dt="2022-01-12T06:10:57.877" v="76" actId="1076"/>
          <ac:spMkLst>
            <pc:docMk/>
            <pc:sldMk cId="0" sldId="256"/>
            <ac:spMk id="2" creationId="{8317D19C-0214-46CD-A4C8-FDFA4E71247E}"/>
          </ac:spMkLst>
        </pc:spChg>
        <pc:picChg chg="mod">
          <ac:chgData name="박윤지" userId="S::d015008@aivle.kt.co.kr::33e555ee-360e-4b2f-92dd-e525d647538d" providerId="AD" clId="Web-{7492E1AF-61F0-4158-A545-F3638132C451}" dt="2022-01-12T06:07:23.075" v="22" actId="1076"/>
          <ac:picMkLst>
            <pc:docMk/>
            <pc:sldMk cId="0" sldId="256"/>
            <ac:picMk id="13" creationId="{00000000-0000-0000-0000-000000000000}"/>
          </ac:picMkLst>
        </pc:picChg>
        <pc:picChg chg="del">
          <ac:chgData name="박윤지" userId="S::d015008@aivle.kt.co.kr::33e555ee-360e-4b2f-92dd-e525d647538d" providerId="AD" clId="Web-{7492E1AF-61F0-4158-A545-F3638132C451}" dt="2022-01-12T06:07:12.918" v="21"/>
          <ac:picMkLst>
            <pc:docMk/>
            <pc:sldMk cId="0" sldId="256"/>
            <ac:picMk id="26" creationId="{00000000-0000-0000-0000-000000000000}"/>
          </ac:picMkLst>
        </pc:picChg>
      </pc:sldChg>
      <pc:sldChg chg="addSp delSp modSp">
        <pc:chgData name="박윤지" userId="S::d015008@aivle.kt.co.kr::33e555ee-360e-4b2f-92dd-e525d647538d" providerId="AD" clId="Web-{7492E1AF-61F0-4158-A545-F3638132C451}" dt="2022-01-12T06:20:01.219" v="90"/>
        <pc:sldMkLst>
          <pc:docMk/>
          <pc:sldMk cId="0" sldId="257"/>
        </pc:sldMkLst>
        <pc:spChg chg="add del mod">
          <ac:chgData name="박윤지" userId="S::d015008@aivle.kt.co.kr::33e555ee-360e-4b2f-92dd-e525d647538d" providerId="AD" clId="Web-{7492E1AF-61F0-4158-A545-F3638132C451}" dt="2022-01-12T06:19:31.359" v="85"/>
          <ac:spMkLst>
            <pc:docMk/>
            <pc:sldMk cId="0" sldId="257"/>
            <ac:spMk id="10" creationId="{4808CDD3-2954-4677-8944-6051F072FBD3}"/>
          </ac:spMkLst>
        </pc:spChg>
        <pc:spChg chg="add del mod">
          <ac:chgData name="박윤지" userId="S::d015008@aivle.kt.co.kr::33e555ee-360e-4b2f-92dd-e525d647538d" providerId="AD" clId="Web-{7492E1AF-61F0-4158-A545-F3638132C451}" dt="2022-01-12T06:20:01.219" v="90"/>
          <ac:spMkLst>
            <pc:docMk/>
            <pc:sldMk cId="0" sldId="257"/>
            <ac:spMk id="11" creationId="{85D47806-E34A-4AE9-8585-C70BC887517A}"/>
          </ac:spMkLst>
        </pc:spChg>
      </pc:sldChg>
      <pc:sldChg chg="addSp delSp modSp">
        <pc:chgData name="박윤지" userId="S::d015008@aivle.kt.co.kr::33e555ee-360e-4b2f-92dd-e525d647538d" providerId="AD" clId="Web-{7492E1AF-61F0-4158-A545-F3638132C451}" dt="2022-01-12T06:22:51.036" v="144" actId="1076"/>
        <pc:sldMkLst>
          <pc:docMk/>
          <pc:sldMk cId="0" sldId="259"/>
        </pc:sldMkLst>
        <pc:spChg chg="add del mod">
          <ac:chgData name="박윤지" userId="S::d015008@aivle.kt.co.kr::33e555ee-360e-4b2f-92dd-e525d647538d" providerId="AD" clId="Web-{7492E1AF-61F0-4158-A545-F3638132C451}" dt="2022-01-12T06:20:53.096" v="94"/>
          <ac:spMkLst>
            <pc:docMk/>
            <pc:sldMk cId="0" sldId="259"/>
            <ac:spMk id="26" creationId="{18194632-3754-40EB-9271-882FA03E2A3F}"/>
          </ac:spMkLst>
        </pc:spChg>
        <pc:spChg chg="add mod">
          <ac:chgData name="박윤지" userId="S::d015008@aivle.kt.co.kr::33e555ee-360e-4b2f-92dd-e525d647538d" providerId="AD" clId="Web-{7492E1AF-61F0-4158-A545-F3638132C451}" dt="2022-01-12T06:22:51.036" v="144" actId="1076"/>
          <ac:spMkLst>
            <pc:docMk/>
            <pc:sldMk cId="0" sldId="259"/>
            <ac:spMk id="30" creationId="{B750CBB3-24D3-493D-AB86-8DD3239364FD}"/>
          </ac:spMkLst>
        </pc:spChg>
      </pc:sldChg>
      <pc:sldChg chg="delSp">
        <pc:chgData name="박윤지" userId="S::d015008@aivle.kt.co.kr::33e555ee-360e-4b2f-92dd-e525d647538d" providerId="AD" clId="Web-{7492E1AF-61F0-4158-A545-F3638132C451}" dt="2022-01-12T06:11:52.363" v="81"/>
        <pc:sldMkLst>
          <pc:docMk/>
          <pc:sldMk cId="0" sldId="260"/>
        </pc:sldMkLst>
        <pc:picChg chg="del">
          <ac:chgData name="박윤지" userId="S::d015008@aivle.kt.co.kr::33e555ee-360e-4b2f-92dd-e525d647538d" providerId="AD" clId="Web-{7492E1AF-61F0-4158-A545-F3638132C451}" dt="2022-01-12T06:11:52.363" v="81"/>
          <ac:picMkLst>
            <pc:docMk/>
            <pc:sldMk cId="0" sldId="260"/>
            <ac:picMk id="24" creationId="{00000000-0000-0000-0000-000000000000}"/>
          </ac:picMkLst>
        </pc:picChg>
      </pc:sldChg>
      <pc:sldChg chg="delSp">
        <pc:chgData name="박윤지" userId="S::d015008@aivle.kt.co.kr::33e555ee-360e-4b2f-92dd-e525d647538d" providerId="AD" clId="Web-{7492E1AF-61F0-4158-A545-F3638132C451}" dt="2022-01-12T06:06:08.026" v="20"/>
        <pc:sldMkLst>
          <pc:docMk/>
          <pc:sldMk cId="0" sldId="263"/>
        </pc:sldMkLst>
        <pc:grpChg chg="del">
          <ac:chgData name="박윤지" userId="S::d015008@aivle.kt.co.kr::33e555ee-360e-4b2f-92dd-e525d647538d" providerId="AD" clId="Web-{7492E1AF-61F0-4158-A545-F3638132C451}" dt="2022-01-12T06:05:59.432" v="16"/>
          <ac:grpSpMkLst>
            <pc:docMk/>
            <pc:sldMk cId="0" sldId="263"/>
            <ac:grpSpMk id="1010" creationId="{00000000-0000-0000-0000-000000000000}"/>
          </ac:grpSpMkLst>
        </pc:grpChg>
        <pc:grpChg chg="del">
          <ac:chgData name="박윤지" userId="S::d015008@aivle.kt.co.kr::33e555ee-360e-4b2f-92dd-e525d647538d" providerId="AD" clId="Web-{7492E1AF-61F0-4158-A545-F3638132C451}" dt="2022-01-12T06:05:45.807" v="6"/>
          <ac:grpSpMkLst>
            <pc:docMk/>
            <pc:sldMk cId="0" sldId="263"/>
            <ac:grpSpMk id="1011" creationId="{00000000-0000-0000-0000-000000000000}"/>
          </ac:grpSpMkLst>
        </pc:grpChg>
        <pc:grpChg chg="del">
          <ac:chgData name="박윤지" userId="S::d015008@aivle.kt.co.kr::33e555ee-360e-4b2f-92dd-e525d647538d" providerId="AD" clId="Web-{7492E1AF-61F0-4158-A545-F3638132C451}" dt="2022-01-12T06:05:45.885" v="7"/>
          <ac:grpSpMkLst>
            <pc:docMk/>
            <pc:sldMk cId="0" sldId="263"/>
            <ac:grpSpMk id="1012" creationId="{00000000-0000-0000-0000-000000000000}"/>
          </ac:grpSpMkLst>
        </pc:grpChg>
        <pc:grpChg chg="del">
          <ac:chgData name="박윤지" userId="S::d015008@aivle.kt.co.kr::33e555ee-360e-4b2f-92dd-e525d647538d" providerId="AD" clId="Web-{7492E1AF-61F0-4158-A545-F3638132C451}" dt="2022-01-12T06:05:46.526" v="8"/>
          <ac:grpSpMkLst>
            <pc:docMk/>
            <pc:sldMk cId="0" sldId="263"/>
            <ac:grpSpMk id="1013" creationId="{00000000-0000-0000-0000-000000000000}"/>
          </ac:grpSpMkLst>
        </pc:grpChg>
        <pc:picChg chg="del">
          <ac:chgData name="박윤지" userId="S::d015008@aivle.kt.co.kr::33e555ee-360e-4b2f-92dd-e525d647538d" providerId="AD" clId="Web-{7492E1AF-61F0-4158-A545-F3638132C451}" dt="2022-01-12T06:06:08.026" v="20"/>
          <ac:picMkLst>
            <pc:docMk/>
            <pc:sldMk cId="0" sldId="263"/>
            <ac:picMk id="9" creationId="{00000000-0000-0000-0000-000000000000}"/>
          </ac:picMkLst>
        </pc:picChg>
        <pc:picChg chg="del">
          <ac:chgData name="박윤지" userId="S::d015008@aivle.kt.co.kr::33e555ee-360e-4b2f-92dd-e525d647538d" providerId="AD" clId="Web-{7492E1AF-61F0-4158-A545-F3638132C451}" dt="2022-01-12T06:05:58.073" v="15"/>
          <ac:picMkLst>
            <pc:docMk/>
            <pc:sldMk cId="0" sldId="263"/>
            <ac:picMk id="27" creationId="{00000000-0000-0000-0000-000000000000}"/>
          </ac:picMkLst>
        </pc:picChg>
        <pc:picChg chg="del">
          <ac:chgData name="박윤지" userId="S::d015008@aivle.kt.co.kr::33e555ee-360e-4b2f-92dd-e525d647538d" providerId="AD" clId="Web-{7492E1AF-61F0-4158-A545-F3638132C451}" dt="2022-01-12T06:05:57.026" v="14"/>
          <ac:picMkLst>
            <pc:docMk/>
            <pc:sldMk cId="0" sldId="263"/>
            <ac:picMk id="28" creationId="{00000000-0000-0000-0000-000000000000}"/>
          </ac:picMkLst>
        </pc:picChg>
        <pc:picChg chg="del">
          <ac:chgData name="박윤지" userId="S::d015008@aivle.kt.co.kr::33e555ee-360e-4b2f-92dd-e525d647538d" providerId="AD" clId="Web-{7492E1AF-61F0-4158-A545-F3638132C451}" dt="2022-01-12T06:05:42.900" v="5"/>
          <ac:picMkLst>
            <pc:docMk/>
            <pc:sldMk cId="0" sldId="263"/>
            <ac:picMk id="34" creationId="{00000000-0000-0000-0000-000000000000}"/>
          </ac:picMkLst>
        </pc:picChg>
        <pc:picChg chg="del">
          <ac:chgData name="박윤지" userId="S::d015008@aivle.kt.co.kr::33e555ee-360e-4b2f-92dd-e525d647538d" providerId="AD" clId="Web-{7492E1AF-61F0-4158-A545-F3638132C451}" dt="2022-01-12T06:05:56.104" v="13"/>
          <ac:picMkLst>
            <pc:docMk/>
            <pc:sldMk cId="0" sldId="263"/>
            <ac:picMk id="52" creationId="{00000000-0000-0000-0000-000000000000}"/>
          </ac:picMkLst>
        </pc:picChg>
        <pc:picChg chg="del">
          <ac:chgData name="박윤지" userId="S::d015008@aivle.kt.co.kr::33e555ee-360e-4b2f-92dd-e525d647538d" providerId="AD" clId="Web-{7492E1AF-61F0-4158-A545-F3638132C451}" dt="2022-01-12T06:05:55.620" v="12"/>
          <ac:picMkLst>
            <pc:docMk/>
            <pc:sldMk cId="0" sldId="263"/>
            <ac:picMk id="53" creationId="{00000000-0000-0000-0000-000000000000}"/>
          </ac:picMkLst>
        </pc:picChg>
        <pc:picChg chg="del">
          <ac:chgData name="박윤지" userId="S::d015008@aivle.kt.co.kr::33e555ee-360e-4b2f-92dd-e525d647538d" providerId="AD" clId="Web-{7492E1AF-61F0-4158-A545-F3638132C451}" dt="2022-01-12T06:06:00.838" v="17"/>
          <ac:picMkLst>
            <pc:docMk/>
            <pc:sldMk cId="0" sldId="263"/>
            <ac:picMk id="54" creationId="{00000000-0000-0000-0000-000000000000}"/>
          </ac:picMkLst>
        </pc:picChg>
        <pc:picChg chg="del">
          <ac:chgData name="박윤지" userId="S::d015008@aivle.kt.co.kr::33e555ee-360e-4b2f-92dd-e525d647538d" providerId="AD" clId="Web-{7492E1AF-61F0-4158-A545-F3638132C451}" dt="2022-01-12T06:06:02.651" v="18"/>
          <ac:picMkLst>
            <pc:docMk/>
            <pc:sldMk cId="0" sldId="263"/>
            <ac:picMk id="55" creationId="{00000000-0000-0000-0000-000000000000}"/>
          </ac:picMkLst>
        </pc:picChg>
        <pc:picChg chg="del">
          <ac:chgData name="박윤지" userId="S::d015008@aivle.kt.co.kr::33e555ee-360e-4b2f-92dd-e525d647538d" providerId="AD" clId="Web-{7492E1AF-61F0-4158-A545-F3638132C451}" dt="2022-01-12T06:06:03.307" v="19"/>
          <ac:picMkLst>
            <pc:docMk/>
            <pc:sldMk cId="0" sldId="263"/>
            <ac:picMk id="56" creationId="{00000000-0000-0000-0000-000000000000}"/>
          </ac:picMkLst>
        </pc:picChg>
        <pc:picChg chg="del">
          <ac:chgData name="박윤지" userId="S::d015008@aivle.kt.co.kr::33e555ee-360e-4b2f-92dd-e525d647538d" providerId="AD" clId="Web-{7492E1AF-61F0-4158-A545-F3638132C451}" dt="2022-01-12T06:05:53.838" v="10"/>
          <ac:picMkLst>
            <pc:docMk/>
            <pc:sldMk cId="0" sldId="263"/>
            <ac:picMk id="57" creationId="{00000000-0000-0000-0000-000000000000}"/>
          </ac:picMkLst>
        </pc:picChg>
        <pc:picChg chg="del">
          <ac:chgData name="박윤지" userId="S::d015008@aivle.kt.co.kr::33e555ee-360e-4b2f-92dd-e525d647538d" providerId="AD" clId="Web-{7492E1AF-61F0-4158-A545-F3638132C451}" dt="2022-01-12T06:05:55.182" v="11"/>
          <ac:picMkLst>
            <pc:docMk/>
            <pc:sldMk cId="0" sldId="263"/>
            <ac:picMk id="58" creationId="{00000000-0000-0000-0000-000000000000}"/>
          </ac:picMkLst>
        </pc:picChg>
        <pc:picChg chg="del">
          <ac:chgData name="박윤지" userId="S::d015008@aivle.kt.co.kr::33e555ee-360e-4b2f-92dd-e525d647538d" providerId="AD" clId="Web-{7492E1AF-61F0-4158-A545-F3638132C451}" dt="2022-01-12T06:05:49.760" v="9"/>
          <ac:picMkLst>
            <pc:docMk/>
            <pc:sldMk cId="0" sldId="263"/>
            <ac:picMk id="59" creationId="{00000000-0000-0000-0000-000000000000}"/>
          </ac:picMkLst>
        </pc:picChg>
        <pc:picChg chg="del">
          <ac:chgData name="박윤지" userId="S::d015008@aivle.kt.co.kr::33e555ee-360e-4b2f-92dd-e525d647538d" providerId="AD" clId="Web-{7492E1AF-61F0-4158-A545-F3638132C451}" dt="2022-01-12T06:05:32.166" v="2"/>
          <ac:picMkLst>
            <pc:docMk/>
            <pc:sldMk cId="0" sldId="263"/>
            <ac:picMk id="63" creationId="{00000000-0000-0000-0000-000000000000}"/>
          </ac:picMkLst>
        </pc:picChg>
        <pc:picChg chg="del">
          <ac:chgData name="박윤지" userId="S::d015008@aivle.kt.co.kr::33e555ee-360e-4b2f-92dd-e525d647538d" providerId="AD" clId="Web-{7492E1AF-61F0-4158-A545-F3638132C451}" dt="2022-01-12T06:05:33.494" v="3"/>
          <ac:picMkLst>
            <pc:docMk/>
            <pc:sldMk cId="0" sldId="263"/>
            <ac:picMk id="67" creationId="{00000000-0000-0000-0000-000000000000}"/>
          </ac:picMkLst>
        </pc:picChg>
        <pc:picChg chg="del">
          <ac:chgData name="박윤지" userId="S::d015008@aivle.kt.co.kr::33e555ee-360e-4b2f-92dd-e525d647538d" providerId="AD" clId="Web-{7492E1AF-61F0-4158-A545-F3638132C451}" dt="2022-01-12T06:05:42.025" v="4"/>
          <ac:picMkLst>
            <pc:docMk/>
            <pc:sldMk cId="0" sldId="263"/>
            <ac:picMk id="71" creationId="{00000000-0000-0000-0000-000000000000}"/>
          </ac:picMkLst>
        </pc:picChg>
      </pc:sldChg>
      <pc:sldChg chg="addSp delSp modSp">
        <pc:chgData name="박윤지" userId="S::d015008@aivle.kt.co.kr::33e555ee-360e-4b2f-92dd-e525d647538d" providerId="AD" clId="Web-{7492E1AF-61F0-4158-A545-F3638132C451}" dt="2022-01-12T06:21:12.190" v="99"/>
        <pc:sldMkLst>
          <pc:docMk/>
          <pc:sldMk cId="0" sldId="264"/>
        </pc:sldMkLst>
        <pc:spChg chg="add del mod">
          <ac:chgData name="박윤지" userId="S::d015008@aivle.kt.co.kr::33e555ee-360e-4b2f-92dd-e525d647538d" providerId="AD" clId="Web-{7492E1AF-61F0-4158-A545-F3638132C451}" dt="2022-01-12T06:21:12.190" v="99"/>
          <ac:spMkLst>
            <pc:docMk/>
            <pc:sldMk cId="0" sldId="264"/>
            <ac:spMk id="2" creationId="{2737CB37-A9E9-498E-98D0-9B59884A11C9}"/>
          </ac:spMkLst>
        </pc:spChg>
        <pc:picChg chg="del">
          <ac:chgData name="박윤지" userId="S::d015008@aivle.kt.co.kr::33e555ee-360e-4b2f-92dd-e525d647538d" providerId="AD" clId="Web-{7492E1AF-61F0-4158-A545-F3638132C451}" dt="2022-01-12T06:11:41.066" v="80"/>
          <ac:picMkLst>
            <pc:docMk/>
            <pc:sldMk cId="0" sldId="264"/>
            <ac:picMk id="43" creationId="{00000000-0000-0000-0000-000000000000}"/>
          </ac:picMkLst>
        </pc:picChg>
        <pc:picChg chg="del">
          <ac:chgData name="박윤지" userId="S::d015008@aivle.kt.co.kr::33e555ee-360e-4b2f-92dd-e525d647538d" providerId="AD" clId="Web-{7492E1AF-61F0-4158-A545-F3638132C451}" dt="2022-01-12T06:11:36.206" v="77"/>
          <ac:picMkLst>
            <pc:docMk/>
            <pc:sldMk cId="0" sldId="264"/>
            <ac:picMk id="63" creationId="{00000000-0000-0000-0000-000000000000}"/>
          </ac:picMkLst>
        </pc:picChg>
        <pc:picChg chg="del">
          <ac:chgData name="박윤지" userId="S::d015008@aivle.kt.co.kr::33e555ee-360e-4b2f-92dd-e525d647538d" providerId="AD" clId="Web-{7492E1AF-61F0-4158-A545-F3638132C451}" dt="2022-01-12T06:11:38.691" v="79"/>
          <ac:picMkLst>
            <pc:docMk/>
            <pc:sldMk cId="0" sldId="264"/>
            <ac:picMk id="76" creationId="{00000000-0000-0000-0000-000000000000}"/>
          </ac:picMkLst>
        </pc:picChg>
        <pc:picChg chg="del">
          <ac:chgData name="박윤지" userId="S::d015008@aivle.kt.co.kr::33e555ee-360e-4b2f-92dd-e525d647538d" providerId="AD" clId="Web-{7492E1AF-61F0-4158-A545-F3638132C451}" dt="2022-01-12T06:11:37.488" v="78"/>
          <ac:picMkLst>
            <pc:docMk/>
            <pc:sldMk cId="0" sldId="264"/>
            <ac:picMk id="83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23.png"/><Relationship Id="rId4" Type="http://schemas.openxmlformats.org/officeDocument/2006/relationships/image" Target="../media/image32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1.png"/><Relationship Id="rId7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23.png"/><Relationship Id="rId21" Type="http://schemas.openxmlformats.org/officeDocument/2006/relationships/image" Target="../media/image56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1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60.png"/><Relationship Id="rId7" Type="http://schemas.openxmlformats.org/officeDocument/2006/relationships/image" Target="../media/image56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9.png"/><Relationship Id="rId16" Type="http://schemas.openxmlformats.org/officeDocument/2006/relationships/image" Target="../media/image67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62.png"/><Relationship Id="rId5" Type="http://schemas.openxmlformats.org/officeDocument/2006/relationships/image" Target="../media/image53.png"/><Relationship Id="rId15" Type="http://schemas.openxmlformats.org/officeDocument/2006/relationships/image" Target="../media/image66.png"/><Relationship Id="rId10" Type="http://schemas.openxmlformats.org/officeDocument/2006/relationships/image" Target="../media/image57.png"/><Relationship Id="rId19" Type="http://schemas.openxmlformats.org/officeDocument/2006/relationships/image" Target="../media/image70.png"/><Relationship Id="rId4" Type="http://schemas.openxmlformats.org/officeDocument/2006/relationships/image" Target="../media/image61.png"/><Relationship Id="rId9" Type="http://schemas.openxmlformats.org/officeDocument/2006/relationships/image" Target="../media/image55.png"/><Relationship Id="rId14" Type="http://schemas.openxmlformats.org/officeDocument/2006/relationships/image" Target="../media/image6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8537370"/>
            <a:ext cx="18285714" cy="1748344"/>
            <a:chOff x="0" y="8537370"/>
            <a:chExt cx="18285714" cy="174834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537370"/>
              <a:ext cx="18285714" cy="174834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5152" y="9124399"/>
            <a:ext cx="6044587" cy="77238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931352" y="3026839"/>
            <a:ext cx="2302579" cy="2302579"/>
            <a:chOff x="2931352" y="3026839"/>
            <a:chExt cx="2302579" cy="230257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1352" y="3026839"/>
              <a:ext cx="2302579" cy="230257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63616" y="2978254"/>
            <a:ext cx="6207960" cy="64778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36625" y="2382451"/>
            <a:ext cx="15146039" cy="672998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648754" y="4049797"/>
            <a:ext cx="199941" cy="199941"/>
            <a:chOff x="14648754" y="4049797"/>
            <a:chExt cx="199941" cy="19994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48754" y="4049797"/>
              <a:ext cx="199941" cy="19994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035428" y="4374074"/>
            <a:ext cx="595535" cy="595535"/>
            <a:chOff x="15035428" y="4374074"/>
            <a:chExt cx="595535" cy="59553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35428" y="4374074"/>
              <a:ext cx="595535" cy="5955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594203" y="2803997"/>
            <a:ext cx="1001503" cy="1001503"/>
            <a:chOff x="2594203" y="2803997"/>
            <a:chExt cx="1001503" cy="100150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94203" y="2803997"/>
              <a:ext cx="1001503" cy="100150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241036" y="7114192"/>
            <a:ext cx="3815560" cy="3815560"/>
            <a:chOff x="10241036" y="7114192"/>
            <a:chExt cx="3815560" cy="381556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41036" y="7114192"/>
              <a:ext cx="3815560" cy="381556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317D19C-0214-46CD-A4C8-FDFA4E71247E}"/>
              </a:ext>
            </a:extLst>
          </p:cNvPr>
          <p:cNvSpPr txBox="1"/>
          <p:nvPr/>
        </p:nvSpPr>
        <p:spPr>
          <a:xfrm>
            <a:off x="7754815" y="5460023"/>
            <a:ext cx="3640015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err="1">
                <a:solidFill>
                  <a:schemeClr val="bg1"/>
                </a:solidFill>
              </a:rPr>
              <a:t>Car</a:t>
            </a:r>
            <a:r>
              <a:rPr lang="ko-KR" altLang="en-US" sz="3200">
                <a:solidFill>
                  <a:schemeClr val="bg1"/>
                </a:solidFill>
              </a:rPr>
              <a:t> </a:t>
            </a:r>
            <a:r>
              <a:rPr lang="ko-KR" altLang="en-US" sz="3200" err="1">
                <a:solidFill>
                  <a:schemeClr val="bg1"/>
                </a:solidFill>
              </a:rPr>
              <a:t>Seat</a:t>
            </a:r>
            <a:r>
              <a:rPr lang="ko-KR" altLang="en-US" sz="3200">
                <a:solidFill>
                  <a:schemeClr val="bg1"/>
                </a:solidFill>
              </a:rPr>
              <a:t> 매출 분석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4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87923"/>
            <a:ext cx="18285714" cy="2388626"/>
            <a:chOff x="0" y="0"/>
            <a:chExt cx="18285714" cy="23886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2388626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7900E5B-3E45-4CA0-A5A9-BBB8256421E0}"/>
              </a:ext>
            </a:extLst>
          </p:cNvPr>
          <p:cNvGrpSpPr/>
          <p:nvPr/>
        </p:nvGrpSpPr>
        <p:grpSpPr>
          <a:xfrm>
            <a:off x="12546297" y="3019355"/>
            <a:ext cx="3405428" cy="6544045"/>
            <a:chOff x="9398651" y="2966601"/>
            <a:chExt cx="3405428" cy="654404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98651" y="2966601"/>
              <a:ext cx="1221885" cy="1357650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9500475" y="5699255"/>
              <a:ext cx="3292771" cy="54367"/>
              <a:chOff x="9500475" y="5699255"/>
              <a:chExt cx="3292771" cy="5436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500475" y="5699255"/>
                <a:ext cx="3292771" cy="5436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500475" y="7161758"/>
              <a:ext cx="3292771" cy="54367"/>
              <a:chOff x="9500475" y="7161758"/>
              <a:chExt cx="3292771" cy="54367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500475" y="7161758"/>
                <a:ext cx="3292771" cy="54367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9500475" y="3959377"/>
              <a:ext cx="3303604" cy="1573460"/>
              <a:chOff x="9500475" y="3959377"/>
              <a:chExt cx="3303604" cy="1573460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500475" y="3959377"/>
                <a:ext cx="3303604" cy="1573460"/>
              </a:xfrm>
              <a:prstGeom prst="rect">
                <a:avLst/>
              </a:prstGeom>
            </p:spPr>
          </p:pic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C369333-9328-406B-B98A-18520778F73D}"/>
                </a:ext>
              </a:extLst>
            </p:cNvPr>
            <p:cNvSpPr txBox="1"/>
            <p:nvPr/>
          </p:nvSpPr>
          <p:spPr>
            <a:xfrm>
              <a:off x="9401539" y="6219093"/>
              <a:ext cx="3290886" cy="492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2600" b="1">
                  <a:latin typeface="Aharoni"/>
                  <a:cs typeface="Aharoni"/>
                </a:rPr>
                <a:t>데이터 인사이트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08B9AE9-49AA-4DE0-8237-77EE0187D3A1}"/>
                </a:ext>
              </a:extLst>
            </p:cNvPr>
            <p:cNvSpPr txBox="1"/>
            <p:nvPr/>
          </p:nvSpPr>
          <p:spPr>
            <a:xfrm>
              <a:off x="9501552" y="7479321"/>
              <a:ext cx="2743199" cy="203132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ko-KR" b="1">
                  <a:ea typeface="+mn-lt"/>
                  <a:cs typeface="+mn-lt"/>
                </a:rPr>
                <a:t>상품 라인업 정비</a:t>
              </a:r>
              <a:endParaRPr lang="ko-KR" altLang="en-US"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ko-KR" altLang="en-US" b="1">
                  <a:ea typeface="+mn-lt"/>
                  <a:cs typeface="+mn-lt"/>
                </a:rPr>
                <a:t>매장관리 </a:t>
              </a:r>
              <a:r>
                <a:rPr lang="ko-KR" b="1">
                  <a:ea typeface="+mn-lt"/>
                  <a:cs typeface="+mn-lt"/>
                </a:rPr>
                <a:t>전략 </a:t>
              </a:r>
              <a:r>
                <a:rPr lang="ko-KR" altLang="en-US" b="1">
                  <a:ea typeface="+mn-lt"/>
                  <a:cs typeface="+mn-lt"/>
                </a:rPr>
                <a:t>수정</a:t>
              </a:r>
              <a:endParaRPr lang="ko-KR" b="1">
                <a:ea typeface="+mn-lt"/>
                <a:cs typeface="+mn-lt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ko-KR" b="1">
                  <a:ea typeface="+mn-lt"/>
                  <a:cs typeface="+mn-lt"/>
                </a:rPr>
                <a:t>광고 전략 변경</a:t>
              </a:r>
              <a:endParaRPr lang="ko-KR" altLang="en-US" b="1">
                <a:ea typeface="+mn-lt"/>
                <a:cs typeface="+mn-lt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ko-KR" altLang="en-US" b="1">
                  <a:ea typeface="+mn-lt"/>
                  <a:cs typeface="+mn-lt"/>
                </a:rPr>
                <a:t>연령대 맞춤 프로모션</a:t>
              </a:r>
              <a:endParaRPr lang="ko-KR" b="1">
                <a:ea typeface="+mn-lt"/>
                <a:cs typeface="+mn-lt"/>
              </a:endParaRPr>
            </a:p>
            <a:p>
              <a:pPr marL="285750" indent="-285750">
                <a:buFont typeface="Arial"/>
                <a:buChar char="•"/>
              </a:pPr>
              <a:endParaRPr lang="ko-KR" b="1">
                <a:ea typeface="+mn-lt"/>
                <a:cs typeface="+mn-lt"/>
              </a:endParaRPr>
            </a:p>
            <a:p>
              <a:pPr marL="285750" indent="-285750">
                <a:buFont typeface="Arial"/>
                <a:buChar char="•"/>
              </a:pPr>
              <a:endParaRPr lang="ko-KR" b="1">
                <a:ea typeface="+mn-lt"/>
                <a:cs typeface="+mn-lt"/>
              </a:endParaRPr>
            </a:p>
            <a:p>
              <a:pPr marL="285750" indent="-285750">
                <a:buFont typeface="Arial"/>
                <a:buChar char="•"/>
              </a:pPr>
              <a:endParaRPr lang="ko-KR" altLang="en-US" b="1">
                <a:ea typeface="+mn-lt"/>
                <a:cs typeface="+mn-lt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9688CF2-8582-4E68-8FAA-6F81D3DE4FAC}"/>
              </a:ext>
            </a:extLst>
          </p:cNvPr>
          <p:cNvSpPr txBox="1"/>
          <p:nvPr/>
        </p:nvSpPr>
        <p:spPr>
          <a:xfrm>
            <a:off x="973748" y="1017710"/>
            <a:ext cx="531055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0" b="1">
                <a:latin typeface="Aharoni"/>
                <a:cs typeface="Calibri"/>
              </a:rPr>
              <a:t>CONTENTS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F70964E-2CC4-4F25-BD46-BF15BCD550D4}"/>
              </a:ext>
            </a:extLst>
          </p:cNvPr>
          <p:cNvGrpSpPr/>
          <p:nvPr/>
        </p:nvGrpSpPr>
        <p:grpSpPr>
          <a:xfrm>
            <a:off x="2283709" y="3019353"/>
            <a:ext cx="3460292" cy="5159054"/>
            <a:chOff x="1298971" y="2966599"/>
            <a:chExt cx="3460292" cy="51590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8971" y="2966599"/>
              <a:ext cx="1221884" cy="1357649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400795" y="5699255"/>
              <a:ext cx="3292771" cy="54367"/>
              <a:chOff x="1400795" y="5699255"/>
              <a:chExt cx="3292771" cy="54367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00795" y="5699255"/>
                <a:ext cx="3292771" cy="5436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400795" y="7161758"/>
              <a:ext cx="3292771" cy="54367"/>
              <a:chOff x="1400795" y="7161758"/>
              <a:chExt cx="3292771" cy="54367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00795" y="7161758"/>
                <a:ext cx="3292771" cy="54367"/>
              </a:xfrm>
              <a:prstGeom prst="rect">
                <a:avLst/>
              </a:prstGeom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A8CFAA6-7046-4685-928B-07C63E7B5A73}"/>
                </a:ext>
              </a:extLst>
            </p:cNvPr>
            <p:cNvSpPr txBox="1"/>
            <p:nvPr/>
          </p:nvSpPr>
          <p:spPr>
            <a:xfrm>
              <a:off x="1322874" y="6219093"/>
              <a:ext cx="3290886" cy="492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2600" b="1">
                  <a:latin typeface="Aharoni"/>
                  <a:cs typeface="Aharoni"/>
                </a:rPr>
                <a:t>비즈니스 문제 정의 </a:t>
              </a:r>
              <a:endParaRPr lang="ko-KR" sz="26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D869C94-246F-4274-AFB4-7844D212D20E}"/>
                </a:ext>
              </a:extLst>
            </p:cNvPr>
            <p:cNvSpPr txBox="1"/>
            <p:nvPr/>
          </p:nvSpPr>
          <p:spPr>
            <a:xfrm>
              <a:off x="1397976" y="7479322"/>
              <a:ext cx="2743199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ko-KR" b="1">
                  <a:ea typeface="+mn-lt"/>
                  <a:cs typeface="+mn-lt"/>
                </a:rPr>
                <a:t>내수 시장 포화</a:t>
              </a:r>
              <a:endParaRPr lang="ko-KR" altLang="en-US"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ko-KR" b="1">
                  <a:ea typeface="+mn-lt"/>
                  <a:cs typeface="+mn-lt"/>
                </a:rPr>
                <a:t>해외 시장 진출 가능성</a:t>
              </a:r>
            </a:p>
          </p:txBody>
        </p:sp>
        <p:grpSp>
          <p:nvGrpSpPr>
            <p:cNvPr id="12" name="그룹 1001">
              <a:extLst>
                <a:ext uri="{FF2B5EF4-FFF2-40B4-BE49-F238E27FC236}">
                  <a16:creationId xmlns:a16="http://schemas.microsoft.com/office/drawing/2014/main" id="{BAB46F91-4835-41AA-BD34-B681A2AB1B45}"/>
                </a:ext>
              </a:extLst>
            </p:cNvPr>
            <p:cNvGrpSpPr/>
            <p:nvPr/>
          </p:nvGrpSpPr>
          <p:grpSpPr>
            <a:xfrm>
              <a:off x="1318845" y="3963115"/>
              <a:ext cx="3440418" cy="1574753"/>
              <a:chOff x="0" y="7673469"/>
              <a:chExt cx="5058201" cy="2612245"/>
            </a:xfrm>
          </p:grpSpPr>
          <p:pic>
            <p:nvPicPr>
              <p:cNvPr id="55" name="Object 2">
                <a:extLst>
                  <a:ext uri="{FF2B5EF4-FFF2-40B4-BE49-F238E27FC236}">
                    <a16:creationId xmlns:a16="http://schemas.microsoft.com/office/drawing/2014/main" id="{47DC03E5-C6E1-4B6C-BB2C-F1B4E68722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0" y="7673469"/>
                <a:ext cx="5058201" cy="2612245"/>
              </a:xfrm>
              <a:prstGeom prst="rect">
                <a:avLst/>
              </a:prstGeom>
            </p:spPr>
          </p:pic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4CF3ED8-F48F-400A-A5A4-996F735040A5}"/>
              </a:ext>
            </a:extLst>
          </p:cNvPr>
          <p:cNvGrpSpPr/>
          <p:nvPr/>
        </p:nvGrpSpPr>
        <p:grpSpPr>
          <a:xfrm>
            <a:off x="7438292" y="3019355"/>
            <a:ext cx="3411415" cy="5406743"/>
            <a:chOff x="5345723" y="2966601"/>
            <a:chExt cx="3411415" cy="540674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48811" y="2966601"/>
              <a:ext cx="1221885" cy="1357650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5450635" y="5699255"/>
              <a:ext cx="3292771" cy="54367"/>
              <a:chOff x="5450635" y="5699255"/>
              <a:chExt cx="3292771" cy="54367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450635" y="5699255"/>
                <a:ext cx="3292771" cy="54367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5450635" y="7161758"/>
              <a:ext cx="3292771" cy="54367"/>
              <a:chOff x="5450635" y="7161758"/>
              <a:chExt cx="3292771" cy="54367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450635" y="7161758"/>
                <a:ext cx="3292771" cy="54367"/>
              </a:xfrm>
              <a:prstGeom prst="rect">
                <a:avLst/>
              </a:prstGeom>
            </p:spPr>
          </p:pic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778835-BD92-4934-AFAB-E29856487AAC}"/>
                </a:ext>
              </a:extLst>
            </p:cNvPr>
            <p:cNvSpPr txBox="1"/>
            <p:nvPr/>
          </p:nvSpPr>
          <p:spPr>
            <a:xfrm>
              <a:off x="5353964" y="6219093"/>
              <a:ext cx="3290886" cy="492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2600" b="1">
                  <a:latin typeface="Aharoni"/>
                  <a:cs typeface="Aharoni"/>
                </a:rPr>
                <a:t>데이터 분석 결과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7457D25-1622-4AF3-ACE3-0BE2C5465D5F}"/>
                </a:ext>
              </a:extLst>
            </p:cNvPr>
            <p:cNvSpPr txBox="1"/>
            <p:nvPr/>
          </p:nvSpPr>
          <p:spPr>
            <a:xfrm>
              <a:off x="5354514" y="7450014"/>
              <a:ext cx="2743199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ko-KR" b="1" err="1">
                  <a:ea typeface="+mn-lt"/>
                  <a:cs typeface="+mn-lt"/>
                </a:rPr>
                <a:t>Car</a:t>
              </a:r>
              <a:r>
                <a:rPr lang="ko-KR" b="1">
                  <a:ea typeface="+mn-lt"/>
                  <a:cs typeface="+mn-lt"/>
                </a:rPr>
                <a:t> </a:t>
              </a:r>
              <a:r>
                <a:rPr lang="ko-KR" b="1" err="1">
                  <a:ea typeface="+mn-lt"/>
                  <a:cs typeface="+mn-lt"/>
                </a:rPr>
                <a:t>Seats</a:t>
              </a:r>
              <a:r>
                <a:rPr lang="ko-KR" b="1">
                  <a:ea typeface="+mn-lt"/>
                  <a:cs typeface="+mn-lt"/>
                </a:rPr>
                <a:t> 판매량 분석</a:t>
              </a:r>
              <a:endParaRPr lang="ko-KR" altLang="en-US"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ko-KR" b="1">
                  <a:ea typeface="+mn-lt"/>
                  <a:cs typeface="+mn-lt"/>
                </a:rPr>
                <a:t>매장관리현황에 따른 판매액</a:t>
              </a:r>
            </a:p>
          </p:txBody>
        </p:sp>
        <p:pic>
          <p:nvPicPr>
            <p:cNvPr id="19" name="그림 20">
              <a:extLst>
                <a:ext uri="{FF2B5EF4-FFF2-40B4-BE49-F238E27FC236}">
                  <a16:creationId xmlns:a16="http://schemas.microsoft.com/office/drawing/2014/main" id="{FAEBA111-4B85-4232-9F97-CE52E2D81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345723" y="3966000"/>
              <a:ext cx="3411415" cy="15988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105820" y="0"/>
            <a:ext cx="7179894" cy="10285714"/>
            <a:chOff x="11105820" y="0"/>
            <a:chExt cx="717989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05820" y="0"/>
              <a:ext cx="7179894" cy="1028571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0752" y="3412865"/>
            <a:ext cx="9228571" cy="211916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147099" y="3483204"/>
            <a:ext cx="7024300" cy="2119162"/>
            <a:chOff x="4741828" y="3289774"/>
            <a:chExt cx="5588224" cy="211916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1828" y="3289774"/>
              <a:ext cx="5588224" cy="211916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8177" y="3654258"/>
            <a:ext cx="1561977" cy="1772662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0075" y="6437572"/>
            <a:ext cx="9228571" cy="2119162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8076" y="6912804"/>
            <a:ext cx="1193610" cy="1193610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69738" y="6623278"/>
            <a:ext cx="1561977" cy="17726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0AD695-D3DA-4FF2-ABC1-B918ABF0EE29}"/>
              </a:ext>
            </a:extLst>
          </p:cNvPr>
          <p:cNvSpPr txBox="1"/>
          <p:nvPr/>
        </p:nvSpPr>
        <p:spPr>
          <a:xfrm>
            <a:off x="1059105" y="1266093"/>
            <a:ext cx="6837115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5000" b="1">
                <a:latin typeface="Aharoni"/>
                <a:cs typeface="Aharoni"/>
              </a:rPr>
              <a:t>1. 비즈니스 문제 정의 </a:t>
            </a:r>
            <a:endParaRPr lang="ko-KR" sz="5000">
              <a:cs typeface="Calibri"/>
            </a:endParaRPr>
          </a:p>
        </p:txBody>
      </p:sp>
      <p:grpSp>
        <p:nvGrpSpPr>
          <p:cNvPr id="62" name="그룹 1004">
            <a:extLst>
              <a:ext uri="{FF2B5EF4-FFF2-40B4-BE49-F238E27FC236}">
                <a16:creationId xmlns:a16="http://schemas.microsoft.com/office/drawing/2014/main" id="{B88AEB06-DEB9-4F2C-82B5-4A1B336FCF66}"/>
              </a:ext>
            </a:extLst>
          </p:cNvPr>
          <p:cNvGrpSpPr/>
          <p:nvPr/>
        </p:nvGrpSpPr>
        <p:grpSpPr>
          <a:xfrm>
            <a:off x="3094345" y="6449142"/>
            <a:ext cx="7024300" cy="2119162"/>
            <a:chOff x="4811776" y="4520697"/>
            <a:chExt cx="5588224" cy="2119162"/>
          </a:xfrm>
        </p:grpSpPr>
        <p:pic>
          <p:nvPicPr>
            <p:cNvPr id="64" name="Object 16">
              <a:extLst>
                <a:ext uri="{FF2B5EF4-FFF2-40B4-BE49-F238E27FC236}">
                  <a16:creationId xmlns:a16="http://schemas.microsoft.com/office/drawing/2014/main" id="{CC95AFF1-FA82-4F0E-B14D-E130C76AC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11776" y="4520697"/>
              <a:ext cx="5588224" cy="2119162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3403BE9-2218-4DB5-8231-22F8FB99C0C0}"/>
              </a:ext>
            </a:extLst>
          </p:cNvPr>
          <p:cNvSpPr txBox="1"/>
          <p:nvPr/>
        </p:nvSpPr>
        <p:spPr>
          <a:xfrm>
            <a:off x="3792415" y="3642946"/>
            <a:ext cx="391550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/>
              <a:t>1. 내수 시장 포화</a:t>
            </a:r>
            <a:endParaRPr lang="ko-KR" sz="28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ADFF6B3-9EDA-494B-8F54-1A53F778D723}"/>
              </a:ext>
            </a:extLst>
          </p:cNvPr>
          <p:cNvSpPr txBox="1"/>
          <p:nvPr/>
        </p:nvSpPr>
        <p:spPr>
          <a:xfrm>
            <a:off x="3751384" y="6617676"/>
            <a:ext cx="444304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/>
              <a:t>2. 해외 시장 진출 가능성</a:t>
            </a:r>
            <a:endParaRPr lang="ko-KR" sz="2800">
              <a:cs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6AF6B01-0E04-443E-B1AA-24BF5FF3EA16}"/>
              </a:ext>
            </a:extLst>
          </p:cNvPr>
          <p:cNvSpPr txBox="1"/>
          <p:nvPr/>
        </p:nvSpPr>
        <p:spPr>
          <a:xfrm>
            <a:off x="3792414" y="4220306"/>
            <a:ext cx="54688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cs typeface="Calibri"/>
              </a:rPr>
              <a:t>-국내 시장에서 광고비를 추가로 지출해도 유의미한 매출 상승으로 이어지지 않는 상황입니다. 국내 광고에 지나치게 많은 비용을 지출하게 되면 회사의 수익성 악화로 이어질 수 있습니다.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FF60139-7493-4446-9387-3153BF381432}"/>
              </a:ext>
            </a:extLst>
          </p:cNvPr>
          <p:cNvSpPr txBox="1"/>
          <p:nvPr/>
        </p:nvSpPr>
        <p:spPr>
          <a:xfrm>
            <a:off x="3751382" y="7256583"/>
            <a:ext cx="54688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cs typeface="Calibri"/>
              </a:rPr>
              <a:t>-해외 고객을 대상으로 광고를 하지 않음에도 불구하고 자사의 제품을 소비하는 고객이 상당수 관측됨에 따라, 이들을 상대로 회사와 제품의 인지도를 올릴 경우 상당한 매출을 올릴 수 있습니다.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3B47BA8-AC75-422E-92F6-2B53F015CF20}"/>
              </a:ext>
            </a:extLst>
          </p:cNvPr>
          <p:cNvGrpSpPr/>
          <p:nvPr/>
        </p:nvGrpSpPr>
        <p:grpSpPr>
          <a:xfrm>
            <a:off x="11941543" y="1425803"/>
            <a:ext cx="5749462" cy="4167858"/>
            <a:chOff x="11941543" y="792757"/>
            <a:chExt cx="5749462" cy="4167858"/>
          </a:xfrm>
        </p:grpSpPr>
        <p:pic>
          <p:nvPicPr>
            <p:cNvPr id="75" name="Object 6">
              <a:extLst>
                <a:ext uri="{FF2B5EF4-FFF2-40B4-BE49-F238E27FC236}">
                  <a16:creationId xmlns:a16="http://schemas.microsoft.com/office/drawing/2014/main" id="{10CBAF8D-BB1D-49A6-AAA2-9264CA43F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41543" y="792757"/>
              <a:ext cx="5749462" cy="4167858"/>
            </a:xfrm>
            <a:prstGeom prst="rect">
              <a:avLst/>
            </a:prstGeom>
          </p:spPr>
        </p:pic>
        <p:pic>
          <p:nvPicPr>
            <p:cNvPr id="5" name="그림 7">
              <a:extLst>
                <a:ext uri="{FF2B5EF4-FFF2-40B4-BE49-F238E27FC236}">
                  <a16:creationId xmlns:a16="http://schemas.microsoft.com/office/drawing/2014/main" id="{A762670C-3289-4207-A122-ACB98B1D6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080631" y="944920"/>
              <a:ext cx="5433646" cy="3930667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64590A2-EE36-4A3F-A917-4C6D9FED9558}"/>
              </a:ext>
            </a:extLst>
          </p:cNvPr>
          <p:cNvGrpSpPr/>
          <p:nvPr/>
        </p:nvGrpSpPr>
        <p:grpSpPr>
          <a:xfrm>
            <a:off x="11923960" y="5839543"/>
            <a:ext cx="5767046" cy="4220611"/>
            <a:chOff x="11923960" y="5312005"/>
            <a:chExt cx="5767046" cy="422061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23960" y="5312005"/>
              <a:ext cx="5767046" cy="4220611"/>
            </a:xfrm>
            <a:prstGeom prst="rect">
              <a:avLst/>
            </a:prstGeom>
          </p:spPr>
        </p:pic>
        <p:pic>
          <p:nvPicPr>
            <p:cNvPr id="8" name="그림 11">
              <a:extLst>
                <a:ext uri="{FF2B5EF4-FFF2-40B4-BE49-F238E27FC236}">
                  <a16:creationId xmlns:a16="http://schemas.microsoft.com/office/drawing/2014/main" id="{336882EE-F81C-4A49-8E8B-7DD203DBA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080630" y="5499335"/>
              <a:ext cx="5433646" cy="3965836"/>
            </a:xfrm>
            <a:prstGeom prst="rect">
              <a:avLst/>
            </a:prstGeom>
          </p:spPr>
        </p:pic>
      </p:grpSp>
      <p:sp>
        <p:nvSpPr>
          <p:cNvPr id="9" name="TextBox 4">
            <a:extLst>
              <a:ext uri="{FF2B5EF4-FFF2-40B4-BE49-F238E27FC236}">
                <a16:creationId xmlns:a16="http://schemas.microsoft.com/office/drawing/2014/main" id="{AAE17B63-BA64-4305-B584-201053ABDD00}"/>
              </a:ext>
            </a:extLst>
          </p:cNvPr>
          <p:cNvSpPr txBox="1"/>
          <p:nvPr/>
        </p:nvSpPr>
        <p:spPr>
          <a:xfrm>
            <a:off x="1661743" y="339967"/>
            <a:ext cx="284870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err="1">
                <a:cs typeface="Calibri"/>
              </a:rPr>
              <a:t>Car</a:t>
            </a:r>
            <a:r>
              <a:rPr lang="ko-KR" altLang="en-US" sz="2800" b="1">
                <a:cs typeface="Calibri"/>
              </a:rPr>
              <a:t> </a:t>
            </a:r>
            <a:r>
              <a:rPr lang="ko-KR" altLang="en-US" sz="2800" b="1" err="1">
                <a:cs typeface="Calibri"/>
              </a:rPr>
              <a:t>Seats</a:t>
            </a:r>
            <a:r>
              <a:rPr lang="ko-KR" altLang="en-US" sz="2800" b="1">
                <a:cs typeface="Calibri"/>
              </a:rPr>
              <a:t> </a:t>
            </a:r>
            <a:r>
              <a:rPr lang="ko-KR" altLang="en-US" sz="2800" b="1" err="1">
                <a:cs typeface="Calibri"/>
              </a:rPr>
              <a:t>Sales</a:t>
            </a:r>
            <a:endParaRPr lang="ko-KR" altLang="en-US" sz="2800" b="1">
              <a:cs typeface="Calibri"/>
            </a:endParaRPr>
          </a:p>
        </p:txBody>
      </p:sp>
      <p:pic>
        <p:nvPicPr>
          <p:cNvPr id="10" name="Object 18" descr="클립아트이(가) 표시된 사진&#10;&#10;자동 생성된 설명">
            <a:extLst>
              <a:ext uri="{FF2B5EF4-FFF2-40B4-BE49-F238E27FC236}">
                <a16:creationId xmlns:a16="http://schemas.microsoft.com/office/drawing/2014/main" id="{005D7149-915E-44A5-9DE3-BD54DE84BBBC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0169" y="64064"/>
            <a:ext cx="1016854" cy="1086862"/>
          </a:xfrm>
          <a:prstGeom prst="rect">
            <a:avLst/>
          </a:prstGeom>
        </p:spPr>
      </p:pic>
      <p:pic>
        <p:nvPicPr>
          <p:cNvPr id="11" name="그림 11">
            <a:extLst>
              <a:ext uri="{FF2B5EF4-FFF2-40B4-BE49-F238E27FC236}">
                <a16:creationId xmlns:a16="http://schemas.microsoft.com/office/drawing/2014/main" id="{972C688B-9F41-452F-BB21-A4CD3A5144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00554" y="6978161"/>
            <a:ext cx="1078523" cy="1060939"/>
          </a:xfrm>
          <a:prstGeom prst="rect">
            <a:avLst/>
          </a:prstGeom>
        </p:spPr>
      </p:pic>
      <p:pic>
        <p:nvPicPr>
          <p:cNvPr id="12" name="그림 14">
            <a:extLst>
              <a:ext uri="{FF2B5EF4-FFF2-40B4-BE49-F238E27FC236}">
                <a16:creationId xmlns:a16="http://schemas.microsoft.com/office/drawing/2014/main" id="{2F8DE52E-4C5A-4C9C-B508-41CF9CD9FF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00554" y="3865684"/>
            <a:ext cx="1324707" cy="1289539"/>
          </a:xfrm>
          <a:prstGeom prst="rect">
            <a:avLst/>
          </a:prstGeom>
        </p:spPr>
      </p:pic>
      <p:sp>
        <p:nvSpPr>
          <p:cNvPr id="36" name="TextBox 4">
            <a:extLst>
              <a:ext uri="{FF2B5EF4-FFF2-40B4-BE49-F238E27FC236}">
                <a16:creationId xmlns:a16="http://schemas.microsoft.com/office/drawing/2014/main" id="{B7083155-CA7B-45E2-B5F2-17DA6BCC0919}"/>
              </a:ext>
            </a:extLst>
          </p:cNvPr>
          <p:cNvSpPr txBox="1"/>
          <p:nvPr/>
        </p:nvSpPr>
        <p:spPr>
          <a:xfrm>
            <a:off x="12792803" y="339967"/>
            <a:ext cx="4044459" cy="954107"/>
          </a:xfrm>
          <a:prstGeom prst="rect">
            <a:avLst/>
          </a:prstGeom>
          <a:noFill/>
          <a:ln w="5715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b="1">
                <a:solidFill>
                  <a:schemeClr val="accent1"/>
                </a:solidFill>
                <a:cs typeface="Calibri"/>
              </a:rPr>
              <a:t>내수시장과 해외시장의 광고비 유용 내역</a:t>
            </a:r>
            <a:endParaRPr lang="ko-KR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582" y="6212117"/>
            <a:ext cx="18285714" cy="4073597"/>
            <a:chOff x="-10582" y="6212117"/>
            <a:chExt cx="18285714" cy="407359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582" y="6212117"/>
              <a:ext cx="18285714" cy="407359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1197899"/>
            <a:chOff x="0" y="0"/>
            <a:chExt cx="18285714" cy="11978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97899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7405F86-6DE9-4556-B578-A6609A1F3E0D}"/>
              </a:ext>
            </a:extLst>
          </p:cNvPr>
          <p:cNvGrpSpPr/>
          <p:nvPr/>
        </p:nvGrpSpPr>
        <p:grpSpPr>
          <a:xfrm>
            <a:off x="428326" y="3652116"/>
            <a:ext cx="5139745" cy="4265609"/>
            <a:chOff x="-204720" y="4337916"/>
            <a:chExt cx="6317913" cy="4423870"/>
          </a:xfrm>
        </p:grpSpPr>
        <p:grpSp>
          <p:nvGrpSpPr>
            <p:cNvPr id="8" name="그룹 1006"/>
            <p:cNvGrpSpPr/>
            <p:nvPr/>
          </p:nvGrpSpPr>
          <p:grpSpPr>
            <a:xfrm>
              <a:off x="-204720" y="4337916"/>
              <a:ext cx="6317913" cy="4413369"/>
              <a:chOff x="-3009769" y="-1459280"/>
              <a:chExt cx="10701516" cy="15860580"/>
            </a:xfrm>
          </p:grpSpPr>
          <p:pic>
            <p:nvPicPr>
              <p:cNvPr id="5" name="Object 2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222304" y="2333270"/>
                <a:ext cx="5350759" cy="7930291"/>
              </a:xfrm>
              <a:prstGeom prst="rect">
                <a:avLst/>
              </a:prstGeom>
            </p:spPr>
          </p:pic>
          <p:pic>
            <p:nvPicPr>
              <p:cNvPr id="7" name="Object 2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3009769" y="-1459280"/>
                <a:ext cx="10701516" cy="15860580"/>
              </a:xfrm>
              <a:prstGeom prst="rect">
                <a:avLst/>
              </a:prstGeom>
            </p:spPr>
          </p:pic>
        </p:grpSp>
        <p:pic>
          <p:nvPicPr>
            <p:cNvPr id="2" name="그림 3">
              <a:extLst>
                <a:ext uri="{FF2B5EF4-FFF2-40B4-BE49-F238E27FC236}">
                  <a16:creationId xmlns:a16="http://schemas.microsoft.com/office/drawing/2014/main" id="{8822EE3C-93ED-4588-84FA-84E2F9E8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83908" y="4429935"/>
              <a:ext cx="5945060" cy="4331851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2CE45CE-EC49-4625-A779-1176EE051E79}"/>
              </a:ext>
            </a:extLst>
          </p:cNvPr>
          <p:cNvGrpSpPr/>
          <p:nvPr/>
        </p:nvGrpSpPr>
        <p:grpSpPr>
          <a:xfrm>
            <a:off x="6660311" y="5900083"/>
            <a:ext cx="5752686" cy="4193746"/>
            <a:chOff x="8823217" y="5653899"/>
            <a:chExt cx="5735103" cy="429925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23217" y="5653899"/>
              <a:ext cx="5735103" cy="4299253"/>
            </a:xfrm>
            <a:prstGeom prst="rect">
              <a:avLst/>
            </a:prstGeom>
          </p:spPr>
        </p:pic>
        <p:pic>
          <p:nvPicPr>
            <p:cNvPr id="15" name="그림 17">
              <a:extLst>
                <a:ext uri="{FF2B5EF4-FFF2-40B4-BE49-F238E27FC236}">
                  <a16:creationId xmlns:a16="http://schemas.microsoft.com/office/drawing/2014/main" id="{B52E0488-C11E-42B9-959B-D69DF5ADD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38493" y="5803769"/>
              <a:ext cx="5257799" cy="4007603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4B0896D-2EDE-4BA9-A538-7365A16F228D}"/>
              </a:ext>
            </a:extLst>
          </p:cNvPr>
          <p:cNvGrpSpPr/>
          <p:nvPr/>
        </p:nvGrpSpPr>
        <p:grpSpPr>
          <a:xfrm>
            <a:off x="6654502" y="1247526"/>
            <a:ext cx="5735103" cy="4538794"/>
            <a:chOff x="6883102" y="1159603"/>
            <a:chExt cx="5735103" cy="453879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83102" y="1275330"/>
              <a:ext cx="5735103" cy="4387176"/>
            </a:xfrm>
            <a:prstGeom prst="rect">
              <a:avLst/>
            </a:prstGeom>
          </p:spPr>
        </p:pic>
        <p:pic>
          <p:nvPicPr>
            <p:cNvPr id="18" name="그림 18">
              <a:extLst>
                <a:ext uri="{FF2B5EF4-FFF2-40B4-BE49-F238E27FC236}">
                  <a16:creationId xmlns:a16="http://schemas.microsoft.com/office/drawing/2014/main" id="{410D86A0-40D1-4BE5-97D7-80C49457B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92109" y="1159603"/>
              <a:ext cx="5117122" cy="4538794"/>
            </a:xfrm>
            <a:prstGeom prst="rect">
              <a:avLst/>
            </a:prstGeom>
          </p:spPr>
        </p:pic>
      </p:grp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39A84BEA-80E0-4FC1-B0CC-012EFA727E1A}"/>
              </a:ext>
            </a:extLst>
          </p:cNvPr>
          <p:cNvSpPr/>
          <p:nvPr/>
        </p:nvSpPr>
        <p:spPr>
          <a:xfrm>
            <a:off x="5735750" y="5393553"/>
            <a:ext cx="914400" cy="791306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9" name="Object 13">
            <a:extLst>
              <a:ext uri="{FF2B5EF4-FFF2-40B4-BE49-F238E27FC236}">
                <a16:creationId xmlns:a16="http://schemas.microsoft.com/office/drawing/2014/main" id="{42BBF3F4-FC88-4066-ABCA-B9B2641C9383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794861" y="2392960"/>
            <a:ext cx="4990679" cy="6163622"/>
          </a:xfrm>
          <a:prstGeom prst="rect">
            <a:avLst/>
          </a:prstGeom>
        </p:spPr>
      </p:pic>
      <p:pic>
        <p:nvPicPr>
          <p:cNvPr id="31" name="Object 18" descr="클립아트이(가) 표시된 사진&#10;&#10;자동 생성된 설명">
            <a:extLst>
              <a:ext uri="{FF2B5EF4-FFF2-40B4-BE49-F238E27FC236}">
                <a16:creationId xmlns:a16="http://schemas.microsoft.com/office/drawing/2014/main" id="{99A8E0E3-370E-4E40-98E8-E46B4A56A0C0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45923" y="2332481"/>
            <a:ext cx="1561977" cy="177266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98E5DEA-D568-4AB9-A84C-D9C73D764BB7}"/>
              </a:ext>
            </a:extLst>
          </p:cNvPr>
          <p:cNvSpPr txBox="1"/>
          <p:nvPr/>
        </p:nvSpPr>
        <p:spPr>
          <a:xfrm>
            <a:off x="13144499" y="4208584"/>
            <a:ext cx="4308229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err="1">
                <a:cs typeface="Calibri"/>
              </a:rPr>
              <a:t>Car</a:t>
            </a:r>
            <a:r>
              <a:rPr lang="ko-KR" altLang="en-US" b="1">
                <a:cs typeface="Calibri"/>
              </a:rPr>
              <a:t> </a:t>
            </a:r>
            <a:r>
              <a:rPr lang="ko-KR" altLang="en-US" b="1" err="1">
                <a:cs typeface="Calibri"/>
              </a:rPr>
              <a:t>Seats</a:t>
            </a:r>
            <a:r>
              <a:rPr lang="ko-KR" altLang="en-US" b="1">
                <a:cs typeface="Calibri"/>
              </a:rPr>
              <a:t> 판매량 분석</a:t>
            </a:r>
            <a:endParaRPr lang="ko-KR"/>
          </a:p>
          <a:p>
            <a:pPr marL="285750" indent="-285750">
              <a:buFont typeface="Arial"/>
              <a:buChar char="•"/>
            </a:pPr>
            <a:endParaRPr lang="ko-KR" alt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ko-KR" alt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>
                <a:latin typeface="Arial Black"/>
                <a:ea typeface="+mn-lt"/>
                <a:cs typeface="+mn-lt"/>
              </a:rPr>
              <a:t>광고비를 </a:t>
            </a:r>
            <a:r>
              <a:rPr lang="ko-KR" altLang="en-US">
                <a:latin typeface="Arial Black"/>
                <a:ea typeface="+mn-lt"/>
                <a:cs typeface="+mn-lt"/>
              </a:rPr>
              <a:t>절약하고 이로써 확보된 자금을 통해 매장관리와 프로모션에 포커스를 맞추어</a:t>
            </a:r>
            <a:r>
              <a:rPr lang="ko-KR">
                <a:latin typeface="Arial Black"/>
                <a:ea typeface="+mn-lt"/>
                <a:cs typeface="+mn-lt"/>
              </a:rPr>
              <a:t> </a:t>
            </a:r>
            <a:r>
              <a:rPr lang="ko-KR" altLang="en-US">
                <a:latin typeface="Arial Black"/>
                <a:ea typeface="+mn-lt"/>
                <a:cs typeface="+mn-lt"/>
              </a:rPr>
              <a:t>기획하며</a:t>
            </a:r>
            <a:r>
              <a:rPr lang="en-US" altLang="ko-KR">
                <a:latin typeface="Arial Black"/>
                <a:ea typeface="+mn-lt"/>
                <a:cs typeface="+mn-lt"/>
              </a:rPr>
              <a:t>,</a:t>
            </a:r>
            <a:r>
              <a:rPr lang="ko-KR" altLang="en-US">
                <a:latin typeface="Arial Black"/>
                <a:ea typeface="+mn-lt"/>
                <a:cs typeface="+mn-lt"/>
              </a:rPr>
              <a:t> 기존고객 관리에 유의</a:t>
            </a:r>
            <a:r>
              <a:rPr lang="en-US" altLang="ko-KR">
                <a:latin typeface="Arial Black"/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altLang="ko-KR">
              <a:latin typeface="Arial Black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>
                <a:latin typeface="Arial Black"/>
                <a:ea typeface="+mn-lt"/>
                <a:cs typeface="+mn-lt"/>
              </a:rPr>
              <a:t>판매</a:t>
            </a:r>
            <a:r>
              <a:rPr lang="en-US" altLang="ko-KR">
                <a:latin typeface="Arial Black"/>
                <a:ea typeface="+mn-lt"/>
                <a:cs typeface="+mn-lt"/>
              </a:rPr>
              <a:t> </a:t>
            </a:r>
            <a:r>
              <a:rPr lang="ko-KR" altLang="en-US">
                <a:latin typeface="Arial Black"/>
                <a:ea typeface="+mn-lt"/>
                <a:cs typeface="+mn-lt"/>
              </a:rPr>
              <a:t>단가의</a:t>
            </a:r>
            <a:r>
              <a:rPr lang="en-US">
                <a:latin typeface="Arial Black"/>
                <a:ea typeface="+mn-lt"/>
                <a:cs typeface="+mn-lt"/>
              </a:rPr>
              <a:t> </a:t>
            </a:r>
            <a:r>
              <a:rPr lang="en-US" err="1">
                <a:latin typeface="Arial Black"/>
                <a:ea typeface="+mn-lt"/>
                <a:cs typeface="+mn-lt"/>
              </a:rPr>
              <a:t>하락에</a:t>
            </a:r>
            <a:r>
              <a:rPr lang="en-US">
                <a:latin typeface="Arial Black"/>
                <a:ea typeface="+mn-lt"/>
                <a:cs typeface="+mn-lt"/>
              </a:rPr>
              <a:t> </a:t>
            </a:r>
            <a:r>
              <a:rPr lang="en-US" err="1">
                <a:latin typeface="Arial Black"/>
                <a:ea typeface="+mn-lt"/>
                <a:cs typeface="+mn-lt"/>
              </a:rPr>
              <a:t>따라</a:t>
            </a:r>
            <a:r>
              <a:rPr lang="en-US">
                <a:latin typeface="Arial Black"/>
                <a:ea typeface="+mn-lt"/>
                <a:cs typeface="+mn-lt"/>
              </a:rPr>
              <a:t> </a:t>
            </a:r>
            <a:r>
              <a:rPr lang="ko-KR" altLang="en-US">
                <a:latin typeface="Arial Black"/>
                <a:ea typeface="+mn-lt"/>
                <a:cs typeface="+mn-lt"/>
              </a:rPr>
              <a:t>판매량이</a:t>
            </a:r>
            <a:r>
              <a:rPr lang="en-US">
                <a:latin typeface="Arial Black"/>
                <a:ea typeface="+mn-lt"/>
                <a:cs typeface="+mn-lt"/>
              </a:rPr>
              <a:t> </a:t>
            </a:r>
            <a:r>
              <a:rPr lang="en-US" err="1">
                <a:latin typeface="Arial Black"/>
                <a:ea typeface="+mn-lt"/>
                <a:cs typeface="+mn-lt"/>
              </a:rPr>
              <a:t>증가하는</a:t>
            </a:r>
            <a:r>
              <a:rPr lang="en-US">
                <a:latin typeface="Arial Black"/>
                <a:ea typeface="+mn-lt"/>
                <a:cs typeface="+mn-lt"/>
              </a:rPr>
              <a:t> </a:t>
            </a:r>
            <a:r>
              <a:rPr lang="ko-KR" altLang="en-US">
                <a:latin typeface="Arial Black"/>
                <a:ea typeface="+mn-lt"/>
                <a:cs typeface="+mn-lt"/>
              </a:rPr>
              <a:t>것이</a:t>
            </a:r>
            <a:r>
              <a:rPr lang="en-US">
                <a:latin typeface="Arial Black"/>
                <a:ea typeface="+mn-lt"/>
                <a:cs typeface="+mn-lt"/>
              </a:rPr>
              <a:t> </a:t>
            </a:r>
            <a:r>
              <a:rPr lang="ko-KR" altLang="en-US">
                <a:latin typeface="Arial Black"/>
                <a:ea typeface="+mn-lt"/>
                <a:cs typeface="+mn-lt"/>
              </a:rPr>
              <a:t>확인되었음</a:t>
            </a:r>
            <a:r>
              <a:rPr lang="en-US">
                <a:latin typeface="Arial Black"/>
                <a:ea typeface="+mn-lt"/>
                <a:cs typeface="+mn-lt"/>
              </a:rPr>
              <a:t>.</a:t>
            </a:r>
            <a:endParaRPr lang="en-US" altLang="ko-KR">
              <a:latin typeface="Arial Black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>
                <a:latin typeface="Arial Black"/>
                <a:ea typeface="+mn-lt"/>
                <a:cs typeface="+mn-lt"/>
              </a:rPr>
              <a:t>손익분기점을 기반으로 판매단가를</a:t>
            </a:r>
            <a:r>
              <a:rPr lang="en-US">
                <a:latin typeface="Arial Black"/>
                <a:ea typeface="+mn-lt"/>
                <a:cs typeface="+mn-lt"/>
              </a:rPr>
              <a:t> </a:t>
            </a:r>
            <a:r>
              <a:rPr lang="ko-KR" altLang="en-US">
                <a:latin typeface="Arial Black"/>
                <a:ea typeface="+mn-lt"/>
                <a:cs typeface="+mn-lt"/>
              </a:rPr>
              <a:t>하향하는</a:t>
            </a:r>
            <a:r>
              <a:rPr lang="en-US">
                <a:latin typeface="Arial Black"/>
                <a:ea typeface="+mn-lt"/>
                <a:cs typeface="+mn-lt"/>
              </a:rPr>
              <a:t> </a:t>
            </a:r>
            <a:r>
              <a:rPr lang="en-US" err="1">
                <a:latin typeface="Arial Black"/>
                <a:ea typeface="+mn-lt"/>
                <a:cs typeface="+mn-lt"/>
              </a:rPr>
              <a:t>전략도</a:t>
            </a:r>
            <a:r>
              <a:rPr lang="en-US">
                <a:latin typeface="Arial Black"/>
                <a:ea typeface="+mn-lt"/>
                <a:cs typeface="+mn-lt"/>
              </a:rPr>
              <a:t> </a:t>
            </a:r>
            <a:r>
              <a:rPr lang="en-US" err="1">
                <a:latin typeface="Arial Black"/>
                <a:ea typeface="+mn-lt"/>
                <a:cs typeface="+mn-lt"/>
              </a:rPr>
              <a:t>유효해보임</a:t>
            </a:r>
            <a:r>
              <a:rPr lang="en-US">
                <a:latin typeface="Arial Black"/>
                <a:ea typeface="+mn-lt"/>
                <a:cs typeface="+mn-lt"/>
              </a:rPr>
              <a:t>.</a:t>
            </a:r>
            <a:endParaRPr lang="en-US" altLang="ko-KR">
              <a:latin typeface="Arial Black"/>
              <a:ea typeface="+mn-lt"/>
              <a:cs typeface="+mn-lt"/>
            </a:endParaRPr>
          </a:p>
          <a:p>
            <a:pPr lvl="1"/>
            <a:endParaRPr lang="ko-KR" altLang="en-US">
              <a:ea typeface="+mn-lt"/>
              <a:cs typeface="+mn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CB7F670-290C-441D-94FF-A6F9EF5CDF4D}"/>
              </a:ext>
            </a:extLst>
          </p:cNvPr>
          <p:cNvSpPr txBox="1"/>
          <p:nvPr/>
        </p:nvSpPr>
        <p:spPr>
          <a:xfrm>
            <a:off x="14604021" y="2942491"/>
            <a:ext cx="284870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err="1">
                <a:cs typeface="Calibri"/>
              </a:rPr>
              <a:t>Car</a:t>
            </a:r>
            <a:r>
              <a:rPr lang="ko-KR" altLang="en-US" sz="2800" b="1">
                <a:cs typeface="Calibri"/>
              </a:rPr>
              <a:t> </a:t>
            </a:r>
            <a:r>
              <a:rPr lang="ko-KR" altLang="en-US" sz="2800" b="1" err="1">
                <a:cs typeface="Calibri"/>
              </a:rPr>
              <a:t>Seats</a:t>
            </a:r>
            <a:r>
              <a:rPr lang="ko-KR" altLang="en-US" sz="2800" b="1">
                <a:cs typeface="Calibri"/>
              </a:rPr>
              <a:t> </a:t>
            </a:r>
            <a:r>
              <a:rPr lang="ko-KR" altLang="en-US" sz="2800" b="1" err="1">
                <a:cs typeface="Calibri"/>
              </a:rPr>
              <a:t>Sales</a:t>
            </a:r>
            <a:endParaRPr lang="ko-KR" altLang="en-US" sz="2800" b="1"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50CBB3-24D3-493D-AB86-8DD3239364FD}"/>
              </a:ext>
            </a:extLst>
          </p:cNvPr>
          <p:cNvSpPr txBox="1"/>
          <p:nvPr/>
        </p:nvSpPr>
        <p:spPr>
          <a:xfrm>
            <a:off x="949568" y="1538654"/>
            <a:ext cx="552986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800" b="1">
                <a:cs typeface="Calibri"/>
              </a:rPr>
              <a:t>2. 데이터 분석 결과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3EB7E47-AF16-4D47-87FA-0770E80E7EF7}"/>
              </a:ext>
            </a:extLst>
          </p:cNvPr>
          <p:cNvSpPr txBox="1"/>
          <p:nvPr/>
        </p:nvSpPr>
        <p:spPr>
          <a:xfrm>
            <a:off x="1661743" y="339967"/>
            <a:ext cx="284870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err="1">
                <a:cs typeface="Calibri"/>
              </a:rPr>
              <a:t>Car</a:t>
            </a:r>
            <a:r>
              <a:rPr lang="ko-KR" altLang="en-US" sz="2800" b="1">
                <a:cs typeface="Calibri"/>
              </a:rPr>
              <a:t> </a:t>
            </a:r>
            <a:r>
              <a:rPr lang="ko-KR" altLang="en-US" sz="2800" b="1" err="1">
                <a:cs typeface="Calibri"/>
              </a:rPr>
              <a:t>Seats</a:t>
            </a:r>
            <a:r>
              <a:rPr lang="ko-KR" altLang="en-US" sz="2800" b="1">
                <a:cs typeface="Calibri"/>
              </a:rPr>
              <a:t> </a:t>
            </a:r>
            <a:r>
              <a:rPr lang="ko-KR" altLang="en-US" sz="2800" b="1" err="1">
                <a:cs typeface="Calibri"/>
              </a:rPr>
              <a:t>Sales</a:t>
            </a:r>
            <a:endParaRPr lang="ko-KR" altLang="en-US" sz="2800" b="1">
              <a:cs typeface="Calibri"/>
            </a:endParaRPr>
          </a:p>
        </p:txBody>
      </p:sp>
      <p:pic>
        <p:nvPicPr>
          <p:cNvPr id="107" name="Object 18" descr="클립아트이(가) 표시된 사진&#10;&#10;자동 생성된 설명">
            <a:extLst>
              <a:ext uri="{FF2B5EF4-FFF2-40B4-BE49-F238E27FC236}">
                <a16:creationId xmlns:a16="http://schemas.microsoft.com/office/drawing/2014/main" id="{E552BC17-CEB8-4692-A5AC-1EBB7AD9C66F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0169" y="64064"/>
            <a:ext cx="1016854" cy="10868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582" y="6212117"/>
            <a:ext cx="18285714" cy="4073597"/>
            <a:chOff x="-10582" y="6212117"/>
            <a:chExt cx="18285714" cy="407359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582" y="6212117"/>
              <a:ext cx="18285714" cy="407359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1197899"/>
            <a:chOff x="0" y="0"/>
            <a:chExt cx="18285714" cy="11978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97899"/>
            </a:xfrm>
            <a:prstGeom prst="rect">
              <a:avLst/>
            </a:prstGeom>
          </p:spPr>
        </p:pic>
      </p:grp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39A84BEA-80E0-4FC1-B0CC-012EFA727E1A}"/>
              </a:ext>
            </a:extLst>
          </p:cNvPr>
          <p:cNvSpPr/>
          <p:nvPr/>
        </p:nvSpPr>
        <p:spPr>
          <a:xfrm>
            <a:off x="11696934" y="4441053"/>
            <a:ext cx="914400" cy="791306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9" name="Object 13">
            <a:extLst>
              <a:ext uri="{FF2B5EF4-FFF2-40B4-BE49-F238E27FC236}">
                <a16:creationId xmlns:a16="http://schemas.microsoft.com/office/drawing/2014/main" id="{42BBF3F4-FC88-4066-ABCA-B9B2641C938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94861" y="1197207"/>
            <a:ext cx="4990679" cy="9082666"/>
          </a:xfrm>
          <a:prstGeom prst="rect">
            <a:avLst/>
          </a:prstGeom>
        </p:spPr>
      </p:pic>
      <p:pic>
        <p:nvPicPr>
          <p:cNvPr id="31" name="Object 18" descr="클립아트이(가) 표시된 사진&#10;&#10;자동 생성된 설명">
            <a:extLst>
              <a:ext uri="{FF2B5EF4-FFF2-40B4-BE49-F238E27FC236}">
                <a16:creationId xmlns:a16="http://schemas.microsoft.com/office/drawing/2014/main" id="{99A8E0E3-370E-4E40-98E8-E46B4A56A0C0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033846" y="1189481"/>
            <a:ext cx="1561977" cy="177266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98E5DEA-D568-4AB9-A84C-D9C73D764BB7}"/>
              </a:ext>
            </a:extLst>
          </p:cNvPr>
          <p:cNvSpPr txBox="1"/>
          <p:nvPr/>
        </p:nvSpPr>
        <p:spPr>
          <a:xfrm>
            <a:off x="13144499" y="5931877"/>
            <a:ext cx="4308229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cs typeface="Calibri"/>
              </a:rPr>
              <a:t>매장관리현황에 따른 판매액</a:t>
            </a:r>
            <a:endParaRPr lang="ko-KR"/>
          </a:p>
          <a:p>
            <a:pPr marL="285750" indent="-285750">
              <a:buFont typeface="Arial"/>
              <a:buChar char="•"/>
            </a:pPr>
            <a:endParaRPr lang="ko-KR" alt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ko-KR" alt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altLang="ko-KR" err="1">
                <a:latin typeface="Arial Black"/>
                <a:ea typeface="+mn-lt"/>
                <a:cs typeface="+mn-lt"/>
              </a:rPr>
              <a:t>매장</a:t>
            </a:r>
            <a:r>
              <a:rPr lang="en-US" altLang="ko-KR">
                <a:latin typeface="Arial Black"/>
                <a:ea typeface="+mn-lt"/>
                <a:cs typeface="+mn-lt"/>
              </a:rPr>
              <a:t> </a:t>
            </a:r>
            <a:r>
              <a:rPr lang="en-US" altLang="ko-KR" err="1">
                <a:latin typeface="Arial Black"/>
                <a:ea typeface="+mn-lt"/>
                <a:cs typeface="+mn-lt"/>
              </a:rPr>
              <a:t>관리상황에</a:t>
            </a:r>
            <a:r>
              <a:rPr lang="en-US" altLang="ko-KR">
                <a:latin typeface="Arial Black"/>
                <a:ea typeface="+mn-lt"/>
                <a:cs typeface="+mn-lt"/>
              </a:rPr>
              <a:t> </a:t>
            </a:r>
            <a:r>
              <a:rPr lang="en-US" altLang="ko-KR" err="1">
                <a:latin typeface="Arial Black"/>
                <a:ea typeface="+mn-lt"/>
                <a:cs typeface="+mn-lt"/>
              </a:rPr>
              <a:t>따른</a:t>
            </a:r>
            <a:r>
              <a:rPr lang="en-US" altLang="ko-KR">
                <a:latin typeface="Arial Black"/>
                <a:ea typeface="+mn-lt"/>
                <a:cs typeface="+mn-lt"/>
              </a:rPr>
              <a:t> </a:t>
            </a:r>
            <a:r>
              <a:rPr lang="en-US" altLang="ko-KR" err="1">
                <a:latin typeface="Arial Black"/>
                <a:ea typeface="+mn-lt"/>
                <a:cs typeface="+mn-lt"/>
              </a:rPr>
              <a:t>유의미한</a:t>
            </a:r>
            <a:r>
              <a:rPr lang="en-US" altLang="ko-KR">
                <a:latin typeface="Arial Black"/>
                <a:ea typeface="+mn-lt"/>
                <a:cs typeface="+mn-lt"/>
              </a:rPr>
              <a:t> </a:t>
            </a:r>
            <a:r>
              <a:rPr lang="en-US" altLang="ko-KR" err="1">
                <a:latin typeface="Arial Black"/>
                <a:ea typeface="+mn-lt"/>
                <a:cs typeface="+mn-lt"/>
              </a:rPr>
              <a:t>전체</a:t>
            </a:r>
            <a:r>
              <a:rPr lang="en-US" altLang="ko-KR">
                <a:latin typeface="Arial Black"/>
                <a:ea typeface="+mn-lt"/>
                <a:cs typeface="+mn-lt"/>
              </a:rPr>
              <a:t> </a:t>
            </a:r>
            <a:r>
              <a:rPr lang="en-US" altLang="ko-KR" err="1">
                <a:latin typeface="Arial Black"/>
                <a:ea typeface="+mn-lt"/>
                <a:cs typeface="+mn-lt"/>
              </a:rPr>
              <a:t>매출</a:t>
            </a:r>
            <a:r>
              <a:rPr lang="en-US" altLang="ko-KR">
                <a:latin typeface="Arial Black"/>
                <a:ea typeface="+mn-lt"/>
                <a:cs typeface="+mn-lt"/>
              </a:rPr>
              <a:t> </a:t>
            </a:r>
            <a:r>
              <a:rPr lang="en-US" altLang="ko-KR" err="1">
                <a:latin typeface="Arial Black"/>
                <a:ea typeface="+mn-lt"/>
                <a:cs typeface="+mn-lt"/>
              </a:rPr>
              <a:t>변동</a:t>
            </a:r>
            <a:r>
              <a:rPr lang="en-US" altLang="ko-KR">
                <a:latin typeface="Arial Black"/>
                <a:ea typeface="+mn-lt"/>
                <a:cs typeface="+mn-lt"/>
              </a:rPr>
              <a:t> </a:t>
            </a:r>
            <a:r>
              <a:rPr lang="en-US" altLang="ko-KR" err="1">
                <a:latin typeface="Arial Black"/>
                <a:ea typeface="+mn-lt"/>
                <a:cs typeface="+mn-lt"/>
              </a:rPr>
              <a:t>관찰</a:t>
            </a:r>
          </a:p>
          <a:p>
            <a:pPr marL="285750" indent="-285750">
              <a:buFont typeface="Arial"/>
              <a:buChar char="•"/>
            </a:pPr>
            <a:endParaRPr lang="en-US" altLang="ko-KR">
              <a:latin typeface="Arial Black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>
                <a:latin typeface="Arial Black"/>
                <a:ea typeface="+mn-lt"/>
                <a:cs typeface="+mn-lt"/>
              </a:rPr>
              <a:t>매장 관리가 상등급인 지점에서의 평균 판매량이 보통 혹은 나쁨 등급의 매장에 비해 상당량의 매출 상승을 보였음.</a:t>
            </a:r>
          </a:p>
          <a:p>
            <a:pPr marL="285750" indent="-285750">
              <a:buFont typeface="Arial"/>
              <a:buChar char="•"/>
            </a:pPr>
            <a:endParaRPr lang="ko-KR" altLang="en-US">
              <a:latin typeface="Arial Black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>
                <a:latin typeface="Arial Black"/>
                <a:ea typeface="+mn-lt"/>
                <a:cs typeface="+mn-lt"/>
              </a:rPr>
              <a:t>매장 관리에 대한 본사 차원에서의 관여 및 감리를 통한 매장등급 상승을 촉구하는 전략이 유효해 보임.</a:t>
            </a:r>
          </a:p>
          <a:p>
            <a:pPr lvl="1"/>
            <a:endParaRPr lang="ko-KR" altLang="en-US">
              <a:ea typeface="+mn-lt"/>
              <a:cs typeface="+mn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CB7F670-290C-441D-94FF-A6F9EF5CDF4D}"/>
              </a:ext>
            </a:extLst>
          </p:cNvPr>
          <p:cNvSpPr txBox="1"/>
          <p:nvPr/>
        </p:nvSpPr>
        <p:spPr>
          <a:xfrm>
            <a:off x="14604021" y="1799491"/>
            <a:ext cx="284870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err="1">
                <a:cs typeface="Calibri"/>
              </a:rPr>
              <a:t>Car</a:t>
            </a:r>
            <a:r>
              <a:rPr lang="ko-KR" altLang="en-US" sz="2800" b="1">
                <a:cs typeface="Calibri"/>
              </a:rPr>
              <a:t> </a:t>
            </a:r>
            <a:r>
              <a:rPr lang="ko-KR" altLang="en-US" sz="2800" b="1" err="1">
                <a:cs typeface="Calibri"/>
              </a:rPr>
              <a:t>Seats</a:t>
            </a:r>
            <a:r>
              <a:rPr lang="ko-KR" altLang="en-US" sz="2800" b="1">
                <a:cs typeface="Calibri"/>
              </a:rPr>
              <a:t> </a:t>
            </a:r>
            <a:r>
              <a:rPr lang="ko-KR" altLang="en-US" sz="2800" b="1" err="1">
                <a:cs typeface="Calibri"/>
              </a:rPr>
              <a:t>Sales</a:t>
            </a:r>
            <a:endParaRPr lang="ko-KR" altLang="en-US" sz="2800" b="1"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50CBB3-24D3-493D-AB86-8DD3239364FD}"/>
              </a:ext>
            </a:extLst>
          </p:cNvPr>
          <p:cNvSpPr txBox="1"/>
          <p:nvPr/>
        </p:nvSpPr>
        <p:spPr>
          <a:xfrm>
            <a:off x="949568" y="1538654"/>
            <a:ext cx="575896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800" b="1">
                <a:cs typeface="Calibri"/>
              </a:rPr>
              <a:t>2. 데이터 분석 결과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3EB7E47-AF16-4D47-87FA-0770E80E7EF7}"/>
              </a:ext>
            </a:extLst>
          </p:cNvPr>
          <p:cNvSpPr txBox="1"/>
          <p:nvPr/>
        </p:nvSpPr>
        <p:spPr>
          <a:xfrm>
            <a:off x="1661743" y="339967"/>
            <a:ext cx="284870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err="1">
                <a:cs typeface="Calibri"/>
              </a:rPr>
              <a:t>Car</a:t>
            </a:r>
            <a:r>
              <a:rPr lang="ko-KR" altLang="en-US" sz="2800" b="1">
                <a:cs typeface="Calibri"/>
              </a:rPr>
              <a:t> </a:t>
            </a:r>
            <a:r>
              <a:rPr lang="ko-KR" altLang="en-US" sz="2800" b="1" err="1">
                <a:cs typeface="Calibri"/>
              </a:rPr>
              <a:t>Seats</a:t>
            </a:r>
            <a:r>
              <a:rPr lang="ko-KR" altLang="en-US" sz="2800" b="1">
                <a:cs typeface="Calibri"/>
              </a:rPr>
              <a:t> </a:t>
            </a:r>
            <a:r>
              <a:rPr lang="ko-KR" altLang="en-US" sz="2800" b="1" err="1">
                <a:cs typeface="Calibri"/>
              </a:rPr>
              <a:t>Sales</a:t>
            </a:r>
            <a:endParaRPr lang="ko-KR" altLang="en-US" sz="2800" b="1">
              <a:cs typeface="Calibri"/>
            </a:endParaRPr>
          </a:p>
        </p:txBody>
      </p:sp>
      <p:pic>
        <p:nvPicPr>
          <p:cNvPr id="107" name="Object 18" descr="클립아트이(가) 표시된 사진&#10;&#10;자동 생성된 설명">
            <a:extLst>
              <a:ext uri="{FF2B5EF4-FFF2-40B4-BE49-F238E27FC236}">
                <a16:creationId xmlns:a16="http://schemas.microsoft.com/office/drawing/2014/main" id="{E552BC17-CEB8-4692-A5AC-1EBB7AD9C66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0169" y="64064"/>
            <a:ext cx="1016854" cy="1086862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1FB45E64-0064-40B6-B24D-6EE19904C9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938" y="3219908"/>
            <a:ext cx="10814538" cy="5341876"/>
          </a:xfrm>
          <a:prstGeom prst="rect">
            <a:avLst/>
          </a:prstGeom>
        </p:spPr>
      </p:pic>
      <p:pic>
        <p:nvPicPr>
          <p:cNvPr id="13" name="그림 13">
            <a:extLst>
              <a:ext uri="{FF2B5EF4-FFF2-40B4-BE49-F238E27FC236}">
                <a16:creationId xmlns:a16="http://schemas.microsoft.com/office/drawing/2014/main" id="{94BE1B7B-6BC9-423E-AD61-272E5B5D4F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36062" y="2843206"/>
            <a:ext cx="4308230" cy="2806952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7092328-509E-4F91-A5BD-4C0ADE4A99EC}"/>
              </a:ext>
            </a:extLst>
          </p:cNvPr>
          <p:cNvGrpSpPr/>
          <p:nvPr/>
        </p:nvGrpSpPr>
        <p:grpSpPr>
          <a:xfrm>
            <a:off x="322818" y="2843224"/>
            <a:ext cx="11188851" cy="6448383"/>
            <a:chOff x="111803" y="2790470"/>
            <a:chExt cx="11188851" cy="6448383"/>
          </a:xfrm>
        </p:grpSpPr>
        <p:grpSp>
          <p:nvGrpSpPr>
            <p:cNvPr id="8" name="그룹 1006"/>
            <p:cNvGrpSpPr/>
            <p:nvPr/>
          </p:nvGrpSpPr>
          <p:grpSpPr>
            <a:xfrm>
              <a:off x="111803" y="2790470"/>
              <a:ext cx="11188851" cy="6448383"/>
              <a:chOff x="-3009769" y="-1459280"/>
              <a:chExt cx="13163363" cy="15903948"/>
            </a:xfrm>
          </p:grpSpPr>
          <p:pic>
            <p:nvPicPr>
              <p:cNvPr id="5" name="Object 2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-222304" y="2333270"/>
                <a:ext cx="5350759" cy="7930291"/>
              </a:xfrm>
              <a:prstGeom prst="rect">
                <a:avLst/>
              </a:prstGeom>
            </p:spPr>
          </p:pic>
          <p:pic>
            <p:nvPicPr>
              <p:cNvPr id="7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-3009769" y="-1459280"/>
                <a:ext cx="13163363" cy="15903948"/>
              </a:xfrm>
              <a:prstGeom prst="rect">
                <a:avLst/>
              </a:prstGeom>
            </p:spPr>
          </p:pic>
        </p:grpSp>
        <p:pic>
          <p:nvPicPr>
            <p:cNvPr id="2" name="그림 9">
              <a:extLst>
                <a:ext uri="{FF2B5EF4-FFF2-40B4-BE49-F238E27FC236}">
                  <a16:creationId xmlns:a16="http://schemas.microsoft.com/office/drawing/2014/main" id="{1FB45E64-0064-40B6-B24D-6EE19904C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7216" y="3407477"/>
              <a:ext cx="10814538" cy="53418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333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0" y="-38095"/>
            <a:ext cx="18285714" cy="1197899"/>
            <a:chOff x="0" y="-38095"/>
            <a:chExt cx="18285714" cy="11978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38095"/>
              <a:ext cx="18285714" cy="1197899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FA4732A-D15A-494F-89A3-0EF9DC46471E}"/>
              </a:ext>
            </a:extLst>
          </p:cNvPr>
          <p:cNvSpPr txBox="1"/>
          <p:nvPr/>
        </p:nvSpPr>
        <p:spPr>
          <a:xfrm>
            <a:off x="1090245" y="1644162"/>
            <a:ext cx="575896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800" b="1">
                <a:cs typeface="Calibri"/>
              </a:rPr>
              <a:t>3. 데이터 인사이트</a:t>
            </a:r>
          </a:p>
        </p:txBody>
      </p:sp>
      <p:pic>
        <p:nvPicPr>
          <p:cNvPr id="5" name="Object 18" descr="클립아트이(가) 표시된 사진&#10;&#10;자동 생성된 설명">
            <a:extLst>
              <a:ext uri="{FF2B5EF4-FFF2-40B4-BE49-F238E27FC236}">
                <a16:creationId xmlns:a16="http://schemas.microsoft.com/office/drawing/2014/main" id="{5FC58788-D669-436B-A7D5-E4791D2375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169" y="64064"/>
            <a:ext cx="1016854" cy="10868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D92DFF-3D3A-43DC-BBF7-68F9027D980A}"/>
              </a:ext>
            </a:extLst>
          </p:cNvPr>
          <p:cNvSpPr txBox="1"/>
          <p:nvPr/>
        </p:nvSpPr>
        <p:spPr>
          <a:xfrm>
            <a:off x="1661743" y="339967"/>
            <a:ext cx="284870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err="1">
                <a:cs typeface="Calibri"/>
              </a:rPr>
              <a:t>Car</a:t>
            </a:r>
            <a:r>
              <a:rPr lang="ko-KR" altLang="en-US" sz="2800" b="1">
                <a:cs typeface="Calibri"/>
              </a:rPr>
              <a:t> </a:t>
            </a:r>
            <a:r>
              <a:rPr lang="ko-KR" altLang="en-US" sz="2800" b="1" err="1">
                <a:cs typeface="Calibri"/>
              </a:rPr>
              <a:t>Seats</a:t>
            </a:r>
            <a:r>
              <a:rPr lang="ko-KR" altLang="en-US" sz="2800" b="1">
                <a:cs typeface="Calibri"/>
              </a:rPr>
              <a:t> </a:t>
            </a:r>
            <a:r>
              <a:rPr lang="ko-KR" altLang="en-US" sz="2800" b="1" err="1">
                <a:cs typeface="Calibri"/>
              </a:rPr>
              <a:t>Sales</a:t>
            </a:r>
            <a:endParaRPr lang="ko-KR" altLang="en-US" sz="2800" b="1">
              <a:cs typeface="Calibri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F0865B3-DCE3-4FF0-BB82-05E54221DD5A}"/>
              </a:ext>
            </a:extLst>
          </p:cNvPr>
          <p:cNvGrpSpPr/>
          <p:nvPr/>
        </p:nvGrpSpPr>
        <p:grpSpPr>
          <a:xfrm>
            <a:off x="1333117" y="4406777"/>
            <a:ext cx="15119405" cy="4984123"/>
            <a:chOff x="1297948" y="3422038"/>
            <a:chExt cx="15119405" cy="4984123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9809859" y="3894095"/>
              <a:ext cx="2323597" cy="3489498"/>
              <a:chOff x="7981059" y="3806172"/>
              <a:chExt cx="2323597" cy="348949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981059" y="3806172"/>
                <a:ext cx="2323597" cy="3489498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9480166" y="4146777"/>
              <a:ext cx="2982981" cy="2982981"/>
              <a:chOff x="7651366" y="4058854"/>
              <a:chExt cx="2982981" cy="2982981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651366" y="4058854"/>
                <a:ext cx="2982981" cy="2982981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0925586" y="7491097"/>
              <a:ext cx="92148" cy="246349"/>
              <a:chOff x="9096786" y="7403174"/>
              <a:chExt cx="92148" cy="246349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9019685" y="7480275"/>
                <a:ext cx="246349" cy="92148"/>
              </a:xfrm>
              <a:prstGeom prst="rect">
                <a:avLst/>
              </a:prstGeom>
            </p:spPr>
          </p:pic>
        </p:grpSp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16775" y="5249372"/>
              <a:ext cx="950800" cy="944620"/>
            </a:xfrm>
            <a:prstGeom prst="rect">
              <a:avLst/>
            </a:prstGeom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2897EE2-85FF-47D6-BAE8-441227A5695D}"/>
                </a:ext>
              </a:extLst>
            </p:cNvPr>
            <p:cNvGrpSpPr/>
            <p:nvPr/>
          </p:nvGrpSpPr>
          <p:grpSpPr>
            <a:xfrm>
              <a:off x="5548335" y="3897535"/>
              <a:ext cx="2980952" cy="3857496"/>
              <a:chOff x="6497904" y="3879950"/>
              <a:chExt cx="2980952" cy="3857496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6497904" y="4132461"/>
                <a:ext cx="2980952" cy="2980952"/>
                <a:chOff x="4669104" y="4044538"/>
                <a:chExt cx="2980952" cy="2980952"/>
              </a:xfrm>
            </p:grpSpPr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4669104" y="4044538"/>
                  <a:ext cx="2980952" cy="2980952"/>
                </a:xfrm>
                <a:prstGeom prst="rect">
                  <a:avLst/>
                </a:prstGeom>
              </p:spPr>
            </p:pic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D4776881-9872-43E8-997F-A37F743BF13D}"/>
                  </a:ext>
                </a:extLst>
              </p:cNvPr>
              <p:cNvGrpSpPr/>
              <p:nvPr/>
            </p:nvGrpSpPr>
            <p:grpSpPr>
              <a:xfrm>
                <a:off x="6827372" y="3879950"/>
                <a:ext cx="2322017" cy="3857496"/>
                <a:chOff x="6827372" y="3879950"/>
                <a:chExt cx="2322017" cy="3857496"/>
              </a:xfrm>
            </p:grpSpPr>
            <p:grpSp>
              <p:nvGrpSpPr>
                <p:cNvPr id="1008" name="그룹 1008"/>
                <p:cNvGrpSpPr/>
                <p:nvPr/>
              </p:nvGrpSpPr>
              <p:grpSpPr>
                <a:xfrm>
                  <a:off x="6827372" y="3879950"/>
                  <a:ext cx="2322017" cy="3487124"/>
                  <a:chOff x="4998572" y="3792027"/>
                  <a:chExt cx="2322017" cy="3487124"/>
                </a:xfrm>
              </p:grpSpPr>
              <p:pic>
                <p:nvPicPr>
                  <p:cNvPr id="31" name="Object 30"/>
                  <p:cNvPicPr>
                    <a:picLocks noChangeAspect="1"/>
                  </p:cNvPicPr>
                  <p:nvPr/>
                </p:nvPicPr>
                <p:blipFill>
                  <a:blip r:embed="rId4" cstate="print"/>
                  <a:stretch>
                    <a:fillRect/>
                  </a:stretch>
                </p:blipFill>
                <p:spPr>
                  <a:xfrm>
                    <a:off x="4998572" y="3792027"/>
                    <a:ext cx="2322017" cy="34871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2" name="그룹 1012"/>
                <p:cNvGrpSpPr/>
                <p:nvPr/>
              </p:nvGrpSpPr>
              <p:grpSpPr>
                <a:xfrm>
                  <a:off x="7942306" y="7491097"/>
                  <a:ext cx="92148" cy="246349"/>
                  <a:chOff x="6113506" y="7403174"/>
                  <a:chExt cx="92148" cy="246349"/>
                </a:xfrm>
              </p:grpSpPr>
              <p:pic>
                <p:nvPicPr>
                  <p:cNvPr id="45" name="Object 44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tretch>
                    <a:fillRect/>
                  </a:stretch>
                </p:blipFill>
                <p:spPr>
                  <a:xfrm rot="-16200000">
                    <a:off x="6036405" y="7480275"/>
                    <a:ext cx="246349" cy="9214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28" name="그룹 1028"/>
                <p:cNvGrpSpPr/>
                <p:nvPr/>
              </p:nvGrpSpPr>
              <p:grpSpPr>
                <a:xfrm>
                  <a:off x="7908919" y="7280941"/>
                  <a:ext cx="158922" cy="158922"/>
                  <a:chOff x="6080119" y="7193018"/>
                  <a:chExt cx="158922" cy="158922"/>
                </a:xfrm>
              </p:grpSpPr>
              <p:pic>
                <p:nvPicPr>
                  <p:cNvPr id="107" name="Object 106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6080119" y="7193018"/>
                    <a:ext cx="158922" cy="158922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9" name="그룹 1029"/>
            <p:cNvGrpSpPr/>
            <p:nvPr/>
          </p:nvGrpSpPr>
          <p:grpSpPr>
            <a:xfrm>
              <a:off x="10892196" y="7280941"/>
              <a:ext cx="158922" cy="158922"/>
              <a:chOff x="9063396" y="7193018"/>
              <a:chExt cx="158922" cy="158922"/>
            </a:xfrm>
          </p:grpSpPr>
          <p:pic>
            <p:nvPicPr>
              <p:cNvPr id="110" name="Object 10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063396" y="7193018"/>
                <a:ext cx="158922" cy="158922"/>
              </a:xfrm>
              <a:prstGeom prst="rect">
                <a:avLst/>
              </a:prstGeom>
            </p:spPr>
          </p:pic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CBD2A72-A4E7-4242-A1FA-CB1BEE40830A}"/>
                </a:ext>
              </a:extLst>
            </p:cNvPr>
            <p:cNvGrpSpPr/>
            <p:nvPr/>
          </p:nvGrpSpPr>
          <p:grpSpPr>
            <a:xfrm>
              <a:off x="13414034" y="3897535"/>
              <a:ext cx="2980952" cy="3857496"/>
              <a:chOff x="12482049" y="3879950"/>
              <a:chExt cx="2980952" cy="3857496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12811517" y="3879950"/>
                <a:ext cx="2322017" cy="3487124"/>
                <a:chOff x="10982717" y="3792027"/>
                <a:chExt cx="2322017" cy="3487124"/>
              </a:xfrm>
            </p:grpSpPr>
            <p:pic>
              <p:nvPicPr>
                <p:cNvPr id="69" name="Object 6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0982717" y="3792027"/>
                  <a:ext cx="2322017" cy="3487124"/>
                </a:xfrm>
                <a:prstGeom prst="rect">
                  <a:avLst/>
                </a:prstGeom>
              </p:spPr>
            </p:pic>
          </p:grpSp>
          <p:grpSp>
            <p:nvGrpSpPr>
              <p:cNvPr id="1019" name="그룹 1019"/>
              <p:cNvGrpSpPr/>
              <p:nvPr/>
            </p:nvGrpSpPr>
            <p:grpSpPr>
              <a:xfrm>
                <a:off x="12482049" y="4132461"/>
                <a:ext cx="2980952" cy="2980952"/>
                <a:chOff x="10653249" y="4044538"/>
                <a:chExt cx="2980952" cy="2980952"/>
              </a:xfrm>
            </p:grpSpPr>
            <p:pic>
              <p:nvPicPr>
                <p:cNvPr id="72" name="Object 71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0653249" y="4044538"/>
                  <a:ext cx="2980952" cy="2980952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13926452" y="7491097"/>
                <a:ext cx="92148" cy="246349"/>
                <a:chOff x="12097652" y="7403174"/>
                <a:chExt cx="92148" cy="246349"/>
              </a:xfrm>
            </p:grpSpPr>
            <p:pic>
              <p:nvPicPr>
                <p:cNvPr id="83" name="Object 8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 rot="-16200000">
                  <a:off x="12020551" y="7480275"/>
                  <a:ext cx="246349" cy="92148"/>
                </a:xfrm>
                <a:prstGeom prst="rect">
                  <a:avLst/>
                </a:prstGeom>
              </p:spPr>
            </p:pic>
          </p:grpSp>
          <p:pic>
            <p:nvPicPr>
              <p:cNvPr id="85" name="Object 84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3518002" y="5234306"/>
                <a:ext cx="950154" cy="943977"/>
              </a:xfrm>
              <a:prstGeom prst="rect">
                <a:avLst/>
              </a:prstGeom>
            </p:spPr>
          </p:pic>
          <p:grpSp>
            <p:nvGrpSpPr>
              <p:cNvPr id="1030" name="그룹 1030"/>
              <p:cNvGrpSpPr/>
              <p:nvPr/>
            </p:nvGrpSpPr>
            <p:grpSpPr>
              <a:xfrm>
                <a:off x="13893064" y="7280941"/>
                <a:ext cx="158922" cy="158922"/>
                <a:chOff x="12064264" y="7193018"/>
                <a:chExt cx="158922" cy="158922"/>
              </a:xfrm>
            </p:grpSpPr>
            <p:pic>
              <p:nvPicPr>
                <p:cNvPr id="113" name="Object 11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2064264" y="7193018"/>
                  <a:ext cx="158922" cy="15892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1" name="그룹 1001"/>
            <p:cNvGrpSpPr/>
            <p:nvPr/>
          </p:nvGrpSpPr>
          <p:grpSpPr>
            <a:xfrm>
              <a:off x="1297948" y="3942544"/>
              <a:ext cx="2802522" cy="3477700"/>
              <a:chOff x="1456210" y="3801867"/>
              <a:chExt cx="2802522" cy="3477700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456210" y="3801867"/>
                <a:ext cx="2802522" cy="347770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532889" y="4184858"/>
              <a:ext cx="2981664" cy="2981664"/>
              <a:chOff x="1691151" y="4044181"/>
              <a:chExt cx="2981664" cy="2981664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691151" y="4044181"/>
                <a:ext cx="2981664" cy="298166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944232" y="7333695"/>
              <a:ext cx="158922" cy="158922"/>
              <a:chOff x="3102494" y="7193018"/>
              <a:chExt cx="158922" cy="15892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102494" y="7193018"/>
                <a:ext cx="158922" cy="158922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476200" y="7730070"/>
              <a:ext cx="3042232" cy="664368"/>
              <a:chOff x="1863062" y="7712485"/>
              <a:chExt cx="2637786" cy="435768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863062" y="7712485"/>
                <a:ext cx="2637786" cy="43576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2977619" y="7543851"/>
              <a:ext cx="92148" cy="246349"/>
              <a:chOff x="3135881" y="7403174"/>
              <a:chExt cx="92148" cy="246349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3058780" y="7480275"/>
                <a:ext cx="246349" cy="92148"/>
              </a:xfrm>
              <a:prstGeom prst="rect">
                <a:avLst/>
              </a:prstGeom>
            </p:spPr>
          </p:pic>
        </p:grpSp>
        <p:pic>
          <p:nvPicPr>
            <p:cNvPr id="2" name="그림 3">
              <a:extLst>
                <a:ext uri="{FF2B5EF4-FFF2-40B4-BE49-F238E27FC236}">
                  <a16:creationId xmlns:a16="http://schemas.microsoft.com/office/drawing/2014/main" id="{60AEBFEA-54B0-431C-B9A4-3A7E79216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001724" y="3422038"/>
              <a:ext cx="4064243" cy="4251813"/>
            </a:xfrm>
            <a:prstGeom prst="rect">
              <a:avLst/>
            </a:prstGeom>
          </p:spPr>
        </p:pic>
        <p:pic>
          <p:nvPicPr>
            <p:cNvPr id="9" name="Object 16">
              <a:extLst>
                <a:ext uri="{FF2B5EF4-FFF2-40B4-BE49-F238E27FC236}">
                  <a16:creationId xmlns:a16="http://schemas.microsoft.com/office/drawing/2014/main" id="{AA43253F-2259-42FE-A148-510C33D56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14800" y="7741793"/>
              <a:ext cx="3042232" cy="664368"/>
            </a:xfrm>
            <a:prstGeom prst="rect">
              <a:avLst/>
            </a:prstGeom>
          </p:spPr>
        </p:pic>
        <p:pic>
          <p:nvPicPr>
            <p:cNvPr id="70" name="Object 16">
              <a:extLst>
                <a:ext uri="{FF2B5EF4-FFF2-40B4-BE49-F238E27FC236}">
                  <a16:creationId xmlns:a16="http://schemas.microsoft.com/office/drawing/2014/main" id="{191C9F54-1874-4103-8A96-25FCF2336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436168" y="7741792"/>
              <a:ext cx="3042232" cy="664368"/>
            </a:xfrm>
            <a:prstGeom prst="rect">
              <a:avLst/>
            </a:prstGeom>
          </p:spPr>
        </p:pic>
        <p:pic>
          <p:nvPicPr>
            <p:cNvPr id="71" name="Object 16">
              <a:extLst>
                <a:ext uri="{FF2B5EF4-FFF2-40B4-BE49-F238E27FC236}">
                  <a16:creationId xmlns:a16="http://schemas.microsoft.com/office/drawing/2014/main" id="{033B32C9-A5B3-4F1A-BC25-5F5D78140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375121" y="7741791"/>
              <a:ext cx="3042232" cy="66436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54F92B-43FF-4A8E-94BF-82D507F31363}"/>
                </a:ext>
              </a:extLst>
            </p:cNvPr>
            <p:cNvSpPr txBox="1"/>
            <p:nvPr/>
          </p:nvSpPr>
          <p:spPr>
            <a:xfrm>
              <a:off x="1705708" y="7869115"/>
              <a:ext cx="2743200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 b="1"/>
                <a:t>상품 라인업 정비</a:t>
              </a:r>
              <a:endParaRPr lang="ko-KR" sz="2000" b="1">
                <a:cs typeface="Calibri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37BAB91-7D21-4847-9FF9-ED5115D68780}"/>
                </a:ext>
              </a:extLst>
            </p:cNvPr>
            <p:cNvSpPr txBox="1"/>
            <p:nvPr/>
          </p:nvSpPr>
          <p:spPr>
            <a:xfrm>
              <a:off x="5662246" y="7886698"/>
              <a:ext cx="2743200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 b="1"/>
                <a:t>매장 관리 전략 수정</a:t>
              </a:r>
              <a:endParaRPr lang="ko-KR" sz="2000" b="1">
                <a:cs typeface="Calibri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536AEC2-D9B9-45F7-9FC6-251ACF13DB87}"/>
                </a:ext>
              </a:extLst>
            </p:cNvPr>
            <p:cNvSpPr txBox="1"/>
            <p:nvPr/>
          </p:nvSpPr>
          <p:spPr>
            <a:xfrm>
              <a:off x="9653952" y="7886698"/>
              <a:ext cx="2743200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 b="1"/>
                <a:t>광고 전략 변경</a:t>
              </a:r>
              <a:endParaRPr lang="ko-KR" altLang="en-US" sz="2000" b="1">
                <a:cs typeface="Calibri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219ECFB-37A1-4660-B061-AF49287364CC}"/>
                </a:ext>
              </a:extLst>
            </p:cNvPr>
            <p:cNvSpPr txBox="1"/>
            <p:nvPr/>
          </p:nvSpPr>
          <p:spPr>
            <a:xfrm>
              <a:off x="13522567" y="7886697"/>
              <a:ext cx="2743200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 b="1"/>
                <a:t>연령대 맞춤 프로모션</a:t>
              </a:r>
              <a:endParaRPr lang="ko-KR" altLang="en-US" sz="2000" b="1">
                <a:cs typeface="Calibri"/>
              </a:endParaRPr>
            </a:p>
          </p:txBody>
        </p:sp>
        <p:pic>
          <p:nvPicPr>
            <p:cNvPr id="16" name="그림 17">
              <a:extLst>
                <a:ext uri="{FF2B5EF4-FFF2-40B4-BE49-F238E27FC236}">
                  <a16:creationId xmlns:a16="http://schemas.microsoft.com/office/drawing/2014/main" id="{7079DC2C-CF1B-45A5-B830-768354B2C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863969" y="4555259"/>
              <a:ext cx="2321170" cy="2301897"/>
            </a:xfrm>
            <a:prstGeom prst="rect">
              <a:avLst/>
            </a:prstGeom>
          </p:spPr>
        </p:pic>
        <p:pic>
          <p:nvPicPr>
            <p:cNvPr id="18" name="그림 18">
              <a:extLst>
                <a:ext uri="{FF2B5EF4-FFF2-40B4-BE49-F238E27FC236}">
                  <a16:creationId xmlns:a16="http://schemas.microsoft.com/office/drawing/2014/main" id="{85B8A46C-918C-4161-8456-041A1B8DB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975846" y="3422040"/>
              <a:ext cx="3993905" cy="4199058"/>
            </a:xfrm>
            <a:prstGeom prst="rect">
              <a:avLst/>
            </a:prstGeom>
          </p:spPr>
        </p:pic>
        <p:pic>
          <p:nvPicPr>
            <p:cNvPr id="19" name="그림 19">
              <a:extLst>
                <a:ext uri="{FF2B5EF4-FFF2-40B4-BE49-F238E27FC236}">
                  <a16:creationId xmlns:a16="http://schemas.microsoft.com/office/drawing/2014/main" id="{D988FE3B-6372-4E8A-974C-108D84653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3610492" y="4549766"/>
              <a:ext cx="2409093" cy="2312883"/>
            </a:xfrm>
            <a:prstGeom prst="rect">
              <a:avLst/>
            </a:prstGeom>
          </p:spPr>
        </p:pic>
      </p:grpSp>
      <p:grpSp>
        <p:nvGrpSpPr>
          <p:cNvPr id="20" name="그룹 1008">
            <a:extLst>
              <a:ext uri="{FF2B5EF4-FFF2-40B4-BE49-F238E27FC236}">
                <a16:creationId xmlns:a16="http://schemas.microsoft.com/office/drawing/2014/main" id="{FEABADAC-B7B9-4D26-A4C6-DB97788739A8}"/>
              </a:ext>
            </a:extLst>
          </p:cNvPr>
          <p:cNvGrpSpPr/>
          <p:nvPr/>
        </p:nvGrpSpPr>
        <p:grpSpPr>
          <a:xfrm>
            <a:off x="2122295" y="2730715"/>
            <a:ext cx="1853288" cy="1853288"/>
            <a:chOff x="6553618" y="3873715"/>
            <a:chExt cx="1853288" cy="1853288"/>
          </a:xfrm>
        </p:grpSpPr>
        <p:grpSp>
          <p:nvGrpSpPr>
            <p:cNvPr id="81" name="그룹 1009">
              <a:extLst>
                <a:ext uri="{FF2B5EF4-FFF2-40B4-BE49-F238E27FC236}">
                  <a16:creationId xmlns:a16="http://schemas.microsoft.com/office/drawing/2014/main" id="{96B717DD-E12A-4328-8D5A-8B1B42B1C861}"/>
                </a:ext>
              </a:extLst>
            </p:cNvPr>
            <p:cNvGrpSpPr/>
            <p:nvPr/>
          </p:nvGrpSpPr>
          <p:grpSpPr>
            <a:xfrm>
              <a:off x="6553618" y="3873715"/>
              <a:ext cx="1853288" cy="1853288"/>
              <a:chOff x="6553618" y="3873715"/>
              <a:chExt cx="1853288" cy="1853288"/>
            </a:xfrm>
          </p:grpSpPr>
          <p:pic>
            <p:nvPicPr>
              <p:cNvPr id="84" name="Object 29">
                <a:extLst>
                  <a:ext uri="{FF2B5EF4-FFF2-40B4-BE49-F238E27FC236}">
                    <a16:creationId xmlns:a16="http://schemas.microsoft.com/office/drawing/2014/main" id="{14466989-AC1E-4263-AD63-2441EEC022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6553618" y="3873715"/>
                <a:ext cx="1853288" cy="1853288"/>
              </a:xfrm>
              <a:prstGeom prst="rect">
                <a:avLst/>
              </a:prstGeom>
            </p:spPr>
          </p:pic>
          <p:pic>
            <p:nvPicPr>
              <p:cNvPr id="86" name="Object 30">
                <a:extLst>
                  <a:ext uri="{FF2B5EF4-FFF2-40B4-BE49-F238E27FC236}">
                    <a16:creationId xmlns:a16="http://schemas.microsoft.com/office/drawing/2014/main" id="{84EC9D18-F050-48EC-874E-7CDF6A19C2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7016940" y="4337037"/>
                <a:ext cx="926644" cy="926644"/>
              </a:xfrm>
              <a:prstGeom prst="rect">
                <a:avLst/>
              </a:prstGeom>
            </p:spPr>
          </p:pic>
        </p:grpSp>
        <p:pic>
          <p:nvPicPr>
            <p:cNvPr id="82" name="Object 32">
              <a:extLst>
                <a:ext uri="{FF2B5EF4-FFF2-40B4-BE49-F238E27FC236}">
                  <a16:creationId xmlns:a16="http://schemas.microsoft.com/office/drawing/2014/main" id="{A3F6B80D-E0BE-4923-BBCF-D3081129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075793" y="4618683"/>
              <a:ext cx="640235" cy="483207"/>
            </a:xfrm>
            <a:prstGeom prst="rect">
              <a:avLst/>
            </a:prstGeom>
          </p:spPr>
        </p:pic>
      </p:grpSp>
      <p:grpSp>
        <p:nvGrpSpPr>
          <p:cNvPr id="21" name="그룹 1004">
            <a:extLst>
              <a:ext uri="{FF2B5EF4-FFF2-40B4-BE49-F238E27FC236}">
                <a16:creationId xmlns:a16="http://schemas.microsoft.com/office/drawing/2014/main" id="{7795058F-529D-47B9-B597-360C813081FE}"/>
              </a:ext>
            </a:extLst>
          </p:cNvPr>
          <p:cNvGrpSpPr/>
          <p:nvPr/>
        </p:nvGrpSpPr>
        <p:grpSpPr>
          <a:xfrm>
            <a:off x="6166245" y="2741098"/>
            <a:ext cx="1853288" cy="1853288"/>
            <a:chOff x="9964522" y="3884099"/>
            <a:chExt cx="1853288" cy="1853288"/>
          </a:xfrm>
        </p:grpSpPr>
        <p:grpSp>
          <p:nvGrpSpPr>
            <p:cNvPr id="89" name="그룹 1005">
              <a:extLst>
                <a:ext uri="{FF2B5EF4-FFF2-40B4-BE49-F238E27FC236}">
                  <a16:creationId xmlns:a16="http://schemas.microsoft.com/office/drawing/2014/main" id="{2874640E-E806-438B-8AB9-EDA43F8B115F}"/>
                </a:ext>
              </a:extLst>
            </p:cNvPr>
            <p:cNvGrpSpPr/>
            <p:nvPr/>
          </p:nvGrpSpPr>
          <p:grpSpPr>
            <a:xfrm>
              <a:off x="9964522" y="3884099"/>
              <a:ext cx="1853288" cy="1853288"/>
              <a:chOff x="9964522" y="3884099"/>
              <a:chExt cx="1853288" cy="1853288"/>
            </a:xfrm>
          </p:grpSpPr>
          <p:pic>
            <p:nvPicPr>
              <p:cNvPr id="92" name="Object 15">
                <a:extLst>
                  <a:ext uri="{FF2B5EF4-FFF2-40B4-BE49-F238E27FC236}">
                    <a16:creationId xmlns:a16="http://schemas.microsoft.com/office/drawing/2014/main" id="{4103BF40-1410-4B59-BD0B-6ED60AA0A1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9964522" y="3884099"/>
                <a:ext cx="1853288" cy="1853288"/>
              </a:xfrm>
              <a:prstGeom prst="rect">
                <a:avLst/>
              </a:prstGeom>
            </p:spPr>
          </p:pic>
          <p:pic>
            <p:nvPicPr>
              <p:cNvPr id="93" name="Object 16">
                <a:extLst>
                  <a:ext uri="{FF2B5EF4-FFF2-40B4-BE49-F238E27FC236}">
                    <a16:creationId xmlns:a16="http://schemas.microsoft.com/office/drawing/2014/main" id="{DCA7EDC0-BAB3-4AA0-B12B-20EA8C580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0427844" y="4347421"/>
                <a:ext cx="926644" cy="926644"/>
              </a:xfrm>
              <a:prstGeom prst="rect">
                <a:avLst/>
              </a:prstGeom>
            </p:spPr>
          </p:pic>
        </p:grpSp>
        <p:pic>
          <p:nvPicPr>
            <p:cNvPr id="90" name="Object 18">
              <a:extLst>
                <a:ext uri="{FF2B5EF4-FFF2-40B4-BE49-F238E27FC236}">
                  <a16:creationId xmlns:a16="http://schemas.microsoft.com/office/drawing/2014/main" id="{88783DC0-3DB9-4C71-9E9C-C197FF268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484842" y="4602018"/>
              <a:ext cx="672984" cy="507924"/>
            </a:xfrm>
            <a:prstGeom prst="rect">
              <a:avLst/>
            </a:prstGeom>
          </p:spPr>
        </p:pic>
      </p:grpSp>
      <p:grpSp>
        <p:nvGrpSpPr>
          <p:cNvPr id="22" name="그룹 1010">
            <a:extLst>
              <a:ext uri="{FF2B5EF4-FFF2-40B4-BE49-F238E27FC236}">
                <a16:creationId xmlns:a16="http://schemas.microsoft.com/office/drawing/2014/main" id="{F0605081-BC42-4DD5-BB4D-FC171F2D3BA3}"/>
              </a:ext>
            </a:extLst>
          </p:cNvPr>
          <p:cNvGrpSpPr/>
          <p:nvPr/>
        </p:nvGrpSpPr>
        <p:grpSpPr>
          <a:xfrm>
            <a:off x="10123295" y="2733872"/>
            <a:ext cx="1853288" cy="1853288"/>
            <a:chOff x="6553618" y="7253118"/>
            <a:chExt cx="1853288" cy="1853288"/>
          </a:xfrm>
        </p:grpSpPr>
        <p:grpSp>
          <p:nvGrpSpPr>
            <p:cNvPr id="96" name="그룹 1011">
              <a:extLst>
                <a:ext uri="{FF2B5EF4-FFF2-40B4-BE49-F238E27FC236}">
                  <a16:creationId xmlns:a16="http://schemas.microsoft.com/office/drawing/2014/main" id="{FD5F6A5D-4BAD-4CBE-85ED-4E97DBC9E087}"/>
                </a:ext>
              </a:extLst>
            </p:cNvPr>
            <p:cNvGrpSpPr/>
            <p:nvPr/>
          </p:nvGrpSpPr>
          <p:grpSpPr>
            <a:xfrm>
              <a:off x="6553618" y="7253118"/>
              <a:ext cx="1853288" cy="1853288"/>
              <a:chOff x="6553618" y="7253118"/>
              <a:chExt cx="1853288" cy="1853288"/>
            </a:xfrm>
          </p:grpSpPr>
          <p:pic>
            <p:nvPicPr>
              <p:cNvPr id="98" name="Object 36">
                <a:extLst>
                  <a:ext uri="{FF2B5EF4-FFF2-40B4-BE49-F238E27FC236}">
                    <a16:creationId xmlns:a16="http://schemas.microsoft.com/office/drawing/2014/main" id="{E195FEAE-BEC8-462B-9046-0D512041BF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6553618" y="7253118"/>
                <a:ext cx="1853288" cy="1853288"/>
              </a:xfrm>
              <a:prstGeom prst="rect">
                <a:avLst/>
              </a:prstGeom>
            </p:spPr>
          </p:pic>
          <p:pic>
            <p:nvPicPr>
              <p:cNvPr id="99" name="Object 37">
                <a:extLst>
                  <a:ext uri="{FF2B5EF4-FFF2-40B4-BE49-F238E27FC236}">
                    <a16:creationId xmlns:a16="http://schemas.microsoft.com/office/drawing/2014/main" id="{783BF30E-6DE1-4AAE-B7AB-89D7B142AB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7016940" y="7716440"/>
                <a:ext cx="926644" cy="926644"/>
              </a:xfrm>
              <a:prstGeom prst="rect">
                <a:avLst/>
              </a:prstGeom>
            </p:spPr>
          </p:pic>
        </p:grpSp>
        <p:pic>
          <p:nvPicPr>
            <p:cNvPr id="97" name="Object 39">
              <a:extLst>
                <a:ext uri="{FF2B5EF4-FFF2-40B4-BE49-F238E27FC236}">
                  <a16:creationId xmlns:a16="http://schemas.microsoft.com/office/drawing/2014/main" id="{ED18194C-3B81-4D11-BB93-F334E1E18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073940" y="7979763"/>
              <a:ext cx="672984" cy="507924"/>
            </a:xfrm>
            <a:prstGeom prst="rect">
              <a:avLst/>
            </a:prstGeom>
          </p:spPr>
        </p:pic>
      </p:grpSp>
      <p:grpSp>
        <p:nvGrpSpPr>
          <p:cNvPr id="23" name="그룹 1006">
            <a:extLst>
              <a:ext uri="{FF2B5EF4-FFF2-40B4-BE49-F238E27FC236}">
                <a16:creationId xmlns:a16="http://schemas.microsoft.com/office/drawing/2014/main" id="{EF9AEE3B-11D1-4D77-8685-0F77402824B2}"/>
              </a:ext>
            </a:extLst>
          </p:cNvPr>
          <p:cNvGrpSpPr/>
          <p:nvPr/>
        </p:nvGrpSpPr>
        <p:grpSpPr>
          <a:xfrm>
            <a:off x="14026568" y="2733872"/>
            <a:ext cx="1853288" cy="1853288"/>
            <a:chOff x="9964522" y="7253118"/>
            <a:chExt cx="1853288" cy="1853288"/>
          </a:xfrm>
        </p:grpSpPr>
        <p:grpSp>
          <p:nvGrpSpPr>
            <p:cNvPr id="101" name="그룹 1007">
              <a:extLst>
                <a:ext uri="{FF2B5EF4-FFF2-40B4-BE49-F238E27FC236}">
                  <a16:creationId xmlns:a16="http://schemas.microsoft.com/office/drawing/2014/main" id="{22F136A9-3401-4ABB-A92A-D21A5E679E63}"/>
                </a:ext>
              </a:extLst>
            </p:cNvPr>
            <p:cNvGrpSpPr/>
            <p:nvPr/>
          </p:nvGrpSpPr>
          <p:grpSpPr>
            <a:xfrm>
              <a:off x="9964522" y="7253118"/>
              <a:ext cx="1853288" cy="1853288"/>
              <a:chOff x="9964522" y="7253118"/>
              <a:chExt cx="1853288" cy="1853288"/>
            </a:xfrm>
          </p:grpSpPr>
          <p:pic>
            <p:nvPicPr>
              <p:cNvPr id="105" name="Object 22">
                <a:extLst>
                  <a:ext uri="{FF2B5EF4-FFF2-40B4-BE49-F238E27FC236}">
                    <a16:creationId xmlns:a16="http://schemas.microsoft.com/office/drawing/2014/main" id="{8B41F494-35FB-4644-A80D-95A81584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9964522" y="7253118"/>
                <a:ext cx="1853288" cy="1853288"/>
              </a:xfrm>
              <a:prstGeom prst="rect">
                <a:avLst/>
              </a:prstGeom>
            </p:spPr>
          </p:pic>
          <p:pic>
            <p:nvPicPr>
              <p:cNvPr id="106" name="Object 23">
                <a:extLst>
                  <a:ext uri="{FF2B5EF4-FFF2-40B4-BE49-F238E27FC236}">
                    <a16:creationId xmlns:a16="http://schemas.microsoft.com/office/drawing/2014/main" id="{CA5CB5BE-587D-40A0-9CB9-518F193DCF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0427844" y="7716440"/>
                <a:ext cx="926644" cy="926644"/>
              </a:xfrm>
              <a:prstGeom prst="rect">
                <a:avLst/>
              </a:prstGeom>
            </p:spPr>
          </p:pic>
        </p:grpSp>
        <p:pic>
          <p:nvPicPr>
            <p:cNvPr id="103" name="Object 25">
              <a:extLst>
                <a:ext uri="{FF2B5EF4-FFF2-40B4-BE49-F238E27FC236}">
                  <a16:creationId xmlns:a16="http://schemas.microsoft.com/office/drawing/2014/main" id="{8D273713-2ACE-4F63-934B-FCCBD6104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484842" y="7979763"/>
              <a:ext cx="672984" cy="5079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4581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9048"/>
            <a:ext cx="9212792" cy="10285714"/>
            <a:chOff x="0" y="19048"/>
            <a:chExt cx="9212792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9048"/>
              <a:ext cx="9212792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46916" y="4045334"/>
            <a:ext cx="4731752" cy="4731752"/>
            <a:chOff x="6846916" y="4045334"/>
            <a:chExt cx="4731752" cy="473175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6916" y="4045334"/>
              <a:ext cx="4731752" cy="47317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67767" y="4912764"/>
            <a:ext cx="2795556" cy="2936232"/>
            <a:chOff x="7867767" y="5158947"/>
            <a:chExt cx="2690049" cy="269004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67767" y="5158947"/>
              <a:ext cx="2690049" cy="269004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27844" y="4347421"/>
            <a:ext cx="926644" cy="926644"/>
            <a:chOff x="10427844" y="4347421"/>
            <a:chExt cx="926644" cy="92664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0427844" y="4347421"/>
              <a:ext cx="926644" cy="926644"/>
              <a:chOff x="10427844" y="4347421"/>
              <a:chExt cx="926644" cy="92664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964522" y="3884099"/>
                <a:ext cx="1853288" cy="185328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427844" y="4347421"/>
                <a:ext cx="926644" cy="926644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84842" y="4602018"/>
              <a:ext cx="672984" cy="5079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427844" y="7716440"/>
            <a:ext cx="926644" cy="926644"/>
            <a:chOff x="10427844" y="7716440"/>
            <a:chExt cx="926644" cy="926644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0427844" y="7716440"/>
              <a:ext cx="926644" cy="926644"/>
              <a:chOff x="10427844" y="7716440"/>
              <a:chExt cx="926644" cy="926644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964522" y="7253118"/>
                <a:ext cx="1853288" cy="1853288"/>
              </a:xfrm>
              <a:prstGeom prst="rect">
                <a:avLst/>
              </a:prstGeom>
            </p:spPr>
          </p:pic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427844" y="7716440"/>
                <a:ext cx="926644" cy="926644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84842" y="7979763"/>
              <a:ext cx="672984" cy="50792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016940" y="4337037"/>
            <a:ext cx="926644" cy="926644"/>
            <a:chOff x="7016940" y="4337037"/>
            <a:chExt cx="926644" cy="926644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7016940" y="4337037"/>
              <a:ext cx="926644" cy="926644"/>
              <a:chOff x="7016940" y="4337037"/>
              <a:chExt cx="926644" cy="926644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553618" y="3873715"/>
                <a:ext cx="1853288" cy="1853288"/>
              </a:xfrm>
              <a:prstGeom prst="rect">
                <a:avLst/>
              </a:prstGeom>
            </p:spPr>
          </p:pic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016940" y="4337037"/>
                <a:ext cx="926644" cy="926644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75793" y="4618683"/>
              <a:ext cx="640235" cy="48320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016940" y="7716440"/>
            <a:ext cx="926644" cy="926644"/>
            <a:chOff x="7016940" y="7716440"/>
            <a:chExt cx="926644" cy="926644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7016940" y="7716440"/>
              <a:ext cx="926644" cy="926644"/>
              <a:chOff x="7016940" y="7716440"/>
              <a:chExt cx="926644" cy="92664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553618" y="7253118"/>
                <a:ext cx="1853288" cy="1853288"/>
              </a:xfrm>
              <a:prstGeom prst="rect">
                <a:avLst/>
              </a:prstGeom>
            </p:spPr>
          </p:pic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016940" y="7716440"/>
                <a:ext cx="926644" cy="926644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73940" y="7979763"/>
              <a:ext cx="672984" cy="50792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684398" y="4718978"/>
            <a:ext cx="1162518" cy="162763"/>
            <a:chOff x="5684398" y="4718978"/>
            <a:chExt cx="1162518" cy="16276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84398" y="4718978"/>
              <a:ext cx="1162518" cy="16276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888796" y="3727183"/>
            <a:ext cx="3640563" cy="2146354"/>
            <a:chOff x="1888796" y="3727183"/>
            <a:chExt cx="3640563" cy="2146354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553" y="2723240"/>
              <a:ext cx="7281125" cy="4292707"/>
            </a:xfrm>
            <a:prstGeom prst="rect">
              <a:avLst/>
            </a:prstGeom>
          </p:spPr>
        </p:pic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88796" y="3727183"/>
              <a:ext cx="3640563" cy="214635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860224" y="7106585"/>
            <a:ext cx="3640563" cy="2146354"/>
            <a:chOff x="1860224" y="7106585"/>
            <a:chExt cx="3640563" cy="2146354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5018" y="6102642"/>
              <a:ext cx="7281125" cy="4292707"/>
            </a:xfrm>
            <a:prstGeom prst="rect">
              <a:avLst/>
            </a:prstGeom>
          </p:spPr>
        </p:pic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60224" y="7106585"/>
              <a:ext cx="3640563" cy="214635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2784927" y="3727183"/>
            <a:ext cx="3640563" cy="2146354"/>
            <a:chOff x="12784927" y="3727183"/>
            <a:chExt cx="3640563" cy="2146354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919685" y="2723240"/>
              <a:ext cx="7281125" cy="4292707"/>
            </a:xfrm>
            <a:prstGeom prst="rect">
              <a:avLst/>
            </a:prstGeom>
          </p:spPr>
        </p:pic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784927" y="3727183"/>
              <a:ext cx="3640563" cy="214635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0875723" y="6029372"/>
            <a:ext cx="7281125" cy="4292707"/>
            <a:chOff x="10919685" y="6102642"/>
            <a:chExt cx="7281125" cy="4292707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919685" y="6102642"/>
              <a:ext cx="7281125" cy="4292707"/>
            </a:xfrm>
            <a:prstGeom prst="rect">
              <a:avLst/>
            </a:prstGeom>
          </p:spPr>
        </p:pic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784927" y="7106585"/>
              <a:ext cx="3640563" cy="2146354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8749470" y="3591536"/>
            <a:ext cx="926644" cy="926644"/>
            <a:chOff x="8749470" y="3591536"/>
            <a:chExt cx="926644" cy="926644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86148" y="3128214"/>
              <a:ext cx="1853288" cy="1853288"/>
            </a:xfrm>
            <a:prstGeom prst="rect">
              <a:avLst/>
            </a:prstGeom>
          </p:spPr>
        </p:pic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49470" y="3591536"/>
              <a:ext cx="926644" cy="926644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6431213" y="5947888"/>
            <a:ext cx="926644" cy="926644"/>
            <a:chOff x="6431213" y="5947888"/>
            <a:chExt cx="926644" cy="926644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5967891" y="5484566"/>
              <a:ext cx="1853288" cy="1853288"/>
            </a:xfrm>
            <a:prstGeom prst="rect">
              <a:avLst/>
            </a:prstGeom>
          </p:spPr>
        </p:pic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6200000">
              <a:off x="6431213" y="5947888"/>
              <a:ext cx="926644" cy="926644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8978728" y="3840529"/>
            <a:ext cx="468128" cy="409612"/>
            <a:chOff x="8978728" y="3840529"/>
            <a:chExt cx="468128" cy="409612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78728" y="3840529"/>
              <a:ext cx="468128" cy="409612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1389117" y="6191417"/>
            <a:ext cx="329691" cy="439587"/>
            <a:chOff x="11389117" y="6191417"/>
            <a:chExt cx="329691" cy="439587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389117" y="6191417"/>
              <a:ext cx="329691" cy="439587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6652771" y="6169457"/>
            <a:ext cx="483528" cy="483507"/>
            <a:chOff x="6652771" y="6169457"/>
            <a:chExt cx="483528" cy="483507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652771" y="6169457"/>
              <a:ext cx="483528" cy="483507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8749470" y="8323288"/>
            <a:ext cx="926644" cy="926644"/>
            <a:chOff x="8749470" y="8323288"/>
            <a:chExt cx="926644" cy="926644"/>
          </a:xfrm>
        </p:grpSpPr>
        <p:grpSp>
          <p:nvGrpSpPr>
            <p:cNvPr id="1028" name="그룹 1028"/>
            <p:cNvGrpSpPr/>
            <p:nvPr/>
          </p:nvGrpSpPr>
          <p:grpSpPr>
            <a:xfrm>
              <a:off x="8749470" y="8323288"/>
              <a:ext cx="926644" cy="926644"/>
              <a:chOff x="8749470" y="8323288"/>
              <a:chExt cx="926644" cy="926644"/>
            </a:xfrm>
          </p:grpSpPr>
          <p:pic>
            <p:nvPicPr>
              <p:cNvPr id="105" name="Object 10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286148" y="7859966"/>
                <a:ext cx="1853288" cy="1853288"/>
              </a:xfrm>
              <a:prstGeom prst="rect">
                <a:avLst/>
              </a:prstGeom>
            </p:spPr>
          </p:pic>
          <p:pic>
            <p:nvPicPr>
              <p:cNvPr id="106" name="Object 105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8749470" y="8323288"/>
                <a:ext cx="926644" cy="926644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8981156" y="8550668"/>
              <a:ext cx="443311" cy="443330"/>
              <a:chOff x="8981156" y="8550668"/>
              <a:chExt cx="443311" cy="443330"/>
            </a:xfrm>
          </p:grpSpPr>
          <p:pic>
            <p:nvPicPr>
              <p:cNvPr id="109" name="Object 10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8981156" y="8550668"/>
                <a:ext cx="443311" cy="443330"/>
              </a:xfrm>
              <a:prstGeom prst="rect">
                <a:avLst/>
              </a:prstGeom>
            </p:spPr>
          </p:pic>
        </p:grpSp>
      </p:grpSp>
      <p:grpSp>
        <p:nvGrpSpPr>
          <p:cNvPr id="1030" name="그룹 1030"/>
          <p:cNvGrpSpPr/>
          <p:nvPr/>
        </p:nvGrpSpPr>
        <p:grpSpPr>
          <a:xfrm>
            <a:off x="5684398" y="8098380"/>
            <a:ext cx="1162518" cy="162763"/>
            <a:chOff x="5684398" y="8098380"/>
            <a:chExt cx="1162518" cy="162763"/>
          </a:xfrm>
        </p:grpSpPr>
        <p:pic>
          <p:nvPicPr>
            <p:cNvPr id="113" name="Object 11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84398" y="8098380"/>
              <a:ext cx="1162518" cy="162763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11474121" y="4718978"/>
            <a:ext cx="1162518" cy="162763"/>
            <a:chOff x="11474121" y="4718978"/>
            <a:chExt cx="1162518" cy="162763"/>
          </a:xfrm>
        </p:grpSpPr>
        <p:pic>
          <p:nvPicPr>
            <p:cNvPr id="116" name="Object 1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474121" y="4718978"/>
              <a:ext cx="1162518" cy="162763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11474121" y="8098380"/>
            <a:ext cx="1162518" cy="162763"/>
            <a:chOff x="11474121" y="8098380"/>
            <a:chExt cx="1162518" cy="162763"/>
          </a:xfrm>
        </p:grpSpPr>
        <p:pic>
          <p:nvPicPr>
            <p:cNvPr id="119" name="Object 11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474121" y="8098380"/>
              <a:ext cx="1162518" cy="162763"/>
            </a:xfrm>
            <a:prstGeom prst="rect">
              <a:avLst/>
            </a:prstGeom>
          </p:spPr>
        </p:pic>
      </p:grpSp>
      <p:pic>
        <p:nvPicPr>
          <p:cNvPr id="93" name="Object 91">
            <a:extLst>
              <a:ext uri="{FF2B5EF4-FFF2-40B4-BE49-F238E27FC236}">
                <a16:creationId xmlns:a16="http://schemas.microsoft.com/office/drawing/2014/main" id="{C39060C2-A26F-4EB4-A260-E4D195B3E7BA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 rot="5400000">
            <a:off x="11091136" y="6065118"/>
            <a:ext cx="926644" cy="9266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97512B-37FE-4077-B4A9-B2D4C99AA119}"/>
              </a:ext>
            </a:extLst>
          </p:cNvPr>
          <p:cNvSpPr txBox="1"/>
          <p:nvPr/>
        </p:nvSpPr>
        <p:spPr>
          <a:xfrm>
            <a:off x="949568" y="1538654"/>
            <a:ext cx="575896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800" b="1">
                <a:cs typeface="Calibri"/>
              </a:rPr>
              <a:t>3. 데이터 인사이트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563C3-3AF5-44A5-9451-ACF5B0568E2E}"/>
              </a:ext>
            </a:extLst>
          </p:cNvPr>
          <p:cNvSpPr txBox="1"/>
          <p:nvPr/>
        </p:nvSpPr>
        <p:spPr>
          <a:xfrm>
            <a:off x="1661743" y="339967"/>
            <a:ext cx="284870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err="1">
                <a:cs typeface="Calibri"/>
              </a:rPr>
              <a:t>Car</a:t>
            </a:r>
            <a:r>
              <a:rPr lang="ko-KR" altLang="en-US" sz="2800" b="1">
                <a:cs typeface="Calibri"/>
              </a:rPr>
              <a:t> </a:t>
            </a:r>
            <a:r>
              <a:rPr lang="ko-KR" altLang="en-US" sz="2800" b="1" err="1">
                <a:cs typeface="Calibri"/>
              </a:rPr>
              <a:t>Seats</a:t>
            </a:r>
            <a:r>
              <a:rPr lang="ko-KR" altLang="en-US" sz="2800" b="1">
                <a:cs typeface="Calibri"/>
              </a:rPr>
              <a:t> </a:t>
            </a:r>
            <a:r>
              <a:rPr lang="ko-KR" altLang="en-US" sz="2800" b="1" err="1">
                <a:cs typeface="Calibri"/>
              </a:rPr>
              <a:t>Sales</a:t>
            </a:r>
            <a:endParaRPr lang="ko-KR" altLang="en-US" sz="2800" b="1">
              <a:cs typeface="Calibri"/>
            </a:endParaRPr>
          </a:p>
        </p:txBody>
      </p:sp>
      <p:pic>
        <p:nvPicPr>
          <p:cNvPr id="6" name="Object 18" descr="클립아트이(가) 표시된 사진&#10;&#10;자동 생성된 설명">
            <a:extLst>
              <a:ext uri="{FF2B5EF4-FFF2-40B4-BE49-F238E27FC236}">
                <a16:creationId xmlns:a16="http://schemas.microsoft.com/office/drawing/2014/main" id="{25ECC17B-25DD-4AEE-B41E-122FA59AB973}"/>
              </a:ext>
            </a:extLst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20169" y="64064"/>
            <a:ext cx="1016854" cy="10868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BE3126-B1C9-4C28-A301-34B5440F276B}"/>
              </a:ext>
            </a:extLst>
          </p:cNvPr>
          <p:cNvSpPr txBox="1"/>
          <p:nvPr/>
        </p:nvSpPr>
        <p:spPr>
          <a:xfrm>
            <a:off x="1969476" y="3845168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b="1">
                <a:cs typeface="Calibri"/>
              </a:rPr>
              <a:t>상품 라인업 정비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610F959-1A82-47D9-BA67-8098BD8EB066}"/>
              </a:ext>
            </a:extLst>
          </p:cNvPr>
          <p:cNvSpPr txBox="1"/>
          <p:nvPr/>
        </p:nvSpPr>
        <p:spPr>
          <a:xfrm>
            <a:off x="1969476" y="4255476"/>
            <a:ext cx="344658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cs typeface="Calibri"/>
              </a:rPr>
              <a:t>판매단가 감소 시 매출액 증대를 기대할 수 있습니다. 판매가격을 낮추는 전략으로 가되, 고소득층 고객이 많은 지역은 고급형 상품을 배치하는 것이 좋습니다.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3F6ED53-C06A-4617-AAC5-C4D16E80EA9C}"/>
              </a:ext>
            </a:extLst>
          </p:cNvPr>
          <p:cNvSpPr txBox="1"/>
          <p:nvPr/>
        </p:nvSpPr>
        <p:spPr>
          <a:xfrm>
            <a:off x="12907106" y="3950675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b="1">
                <a:cs typeface="Calibri"/>
              </a:rPr>
              <a:t>매장관리 전략 수정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33C0B2B-D19E-4EEA-AF2D-9387C2672EBD}"/>
              </a:ext>
            </a:extLst>
          </p:cNvPr>
          <p:cNvSpPr txBox="1"/>
          <p:nvPr/>
        </p:nvSpPr>
        <p:spPr>
          <a:xfrm>
            <a:off x="12889521" y="4325814"/>
            <a:ext cx="344658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cs typeface="Calibri"/>
              </a:rPr>
              <a:t>상품진열</a:t>
            </a:r>
            <a:r>
              <a:rPr lang="ko-KR" altLang="en-US">
                <a:cs typeface="Calibri"/>
              </a:rPr>
              <a:t> 상태에 따라 판매량의</a:t>
            </a:r>
            <a:endParaRPr lang="ko-KR"/>
          </a:p>
          <a:p>
            <a:r>
              <a:rPr lang="ko-KR" altLang="en-US">
                <a:cs typeface="Calibri"/>
              </a:rPr>
              <a:t>차이가 유의미하게 보입니다.</a:t>
            </a:r>
          </a:p>
          <a:p>
            <a:r>
              <a:rPr lang="ko-KR" altLang="en-US">
                <a:cs typeface="Calibri"/>
              </a:rPr>
              <a:t>지점별로 관리인원을 파견하여 진열상품의 관리가 필요합니다.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626ED41-B734-4470-A189-2BF083A334D4}"/>
              </a:ext>
            </a:extLst>
          </p:cNvPr>
          <p:cNvSpPr txBox="1"/>
          <p:nvPr/>
        </p:nvSpPr>
        <p:spPr>
          <a:xfrm>
            <a:off x="2028091" y="7274167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b="1">
                <a:cs typeface="Calibri"/>
              </a:rPr>
              <a:t>광고 전략 변경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A64300A-1296-44C7-8D9D-5E67C675DE7A}"/>
              </a:ext>
            </a:extLst>
          </p:cNvPr>
          <p:cNvSpPr txBox="1"/>
          <p:nvPr/>
        </p:nvSpPr>
        <p:spPr>
          <a:xfrm>
            <a:off x="2028091" y="7684476"/>
            <a:ext cx="344658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cs typeface="Calibri"/>
              </a:rPr>
              <a:t>내수시장에 대한 광고 비용 지출을 증가시키는 대신, 해외 시장의 예상 고객들에게 프로모션을 제시하는 것이 시장 점유율과 매출 향상에 효과적일 것입니다.</a:t>
            </a:r>
          </a:p>
        </p:txBody>
      </p:sp>
      <p:grpSp>
        <p:nvGrpSpPr>
          <p:cNvPr id="2" name="그룹 1025">
            <a:extLst>
              <a:ext uri="{FF2B5EF4-FFF2-40B4-BE49-F238E27FC236}">
                <a16:creationId xmlns:a16="http://schemas.microsoft.com/office/drawing/2014/main" id="{A296B0A4-DBD3-44FB-89D2-D570D0737AAD}"/>
              </a:ext>
            </a:extLst>
          </p:cNvPr>
          <p:cNvGrpSpPr/>
          <p:nvPr/>
        </p:nvGrpSpPr>
        <p:grpSpPr>
          <a:xfrm>
            <a:off x="11424286" y="6299856"/>
            <a:ext cx="329691" cy="439587"/>
            <a:chOff x="11389117" y="6191417"/>
            <a:chExt cx="329691" cy="439587"/>
          </a:xfrm>
        </p:grpSpPr>
        <p:pic>
          <p:nvPicPr>
            <p:cNvPr id="78" name="Object 97">
              <a:extLst>
                <a:ext uri="{FF2B5EF4-FFF2-40B4-BE49-F238E27FC236}">
                  <a16:creationId xmlns:a16="http://schemas.microsoft.com/office/drawing/2014/main" id="{C58F8217-B9A2-4FDC-8DF0-8C4984424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389117" y="6191417"/>
              <a:ext cx="329691" cy="439587"/>
            </a:xfrm>
            <a:prstGeom prst="rect">
              <a:avLst/>
            </a:prstGeom>
          </p:spPr>
        </p:pic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1977C5D6-FE55-44C4-8C9D-954D4858507F}"/>
              </a:ext>
            </a:extLst>
          </p:cNvPr>
          <p:cNvSpPr txBox="1"/>
          <p:nvPr/>
        </p:nvSpPr>
        <p:spPr>
          <a:xfrm>
            <a:off x="12877798" y="726244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b="1">
                <a:cs typeface="Calibri"/>
              </a:rPr>
              <a:t>연령대 맞춤 프로모션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79199AB-3D2C-41DB-8129-EC7ECA7C70EB}"/>
              </a:ext>
            </a:extLst>
          </p:cNvPr>
          <p:cNvSpPr txBox="1"/>
          <p:nvPr/>
        </p:nvSpPr>
        <p:spPr>
          <a:xfrm>
            <a:off x="12860213" y="7637583"/>
            <a:ext cx="344658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cs typeface="Calibri"/>
              </a:rPr>
              <a:t> 연령대가 낮은 고객들의 구매력이 더 높은 것으로 확인됩니다.  아이를 가진 젊은 부부들을 상대로 차량용 유아용품  프로모션을 제공하는 것이 좋습니다.</a:t>
            </a:r>
          </a:p>
        </p:txBody>
      </p:sp>
    </p:spTree>
    <p:extLst>
      <p:ext uri="{BB962C8B-B14F-4D97-AF65-F5344CB8AC3E}">
        <p14:creationId xmlns:p14="http://schemas.microsoft.com/office/powerpoint/2010/main" val="250759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4648754" y="4049797"/>
            <a:ext cx="199941" cy="199941"/>
            <a:chOff x="14648754" y="4049797"/>
            <a:chExt cx="199941" cy="1999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48754" y="4049797"/>
              <a:ext cx="199941" cy="1999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035428" y="4374074"/>
            <a:ext cx="595535" cy="595535"/>
            <a:chOff x="15035428" y="4374074"/>
            <a:chExt cx="595535" cy="59553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35428" y="4374074"/>
              <a:ext cx="595535" cy="5955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594203" y="2803997"/>
            <a:ext cx="1001503" cy="1001503"/>
            <a:chOff x="2594203" y="2803997"/>
            <a:chExt cx="1001503" cy="100150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4203" y="2803997"/>
              <a:ext cx="1001503" cy="10015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241036" y="7114192"/>
            <a:ext cx="3815560" cy="3815560"/>
            <a:chOff x="10241036" y="7114192"/>
            <a:chExt cx="3815560" cy="381556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41036" y="7114192"/>
              <a:ext cx="3815560" cy="381556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0" y="8537370"/>
            <a:ext cx="18285714" cy="1748344"/>
            <a:chOff x="0" y="8537370"/>
            <a:chExt cx="18285714" cy="1748344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8537370"/>
              <a:ext cx="18285714" cy="1748344"/>
            </a:xfrm>
            <a:prstGeom prst="rect">
              <a:avLst/>
            </a:prstGeom>
          </p:spPr>
        </p:pic>
      </p:grpSp>
      <p:pic>
        <p:nvPicPr>
          <p:cNvPr id="2" name="그림 3">
            <a:extLst>
              <a:ext uri="{FF2B5EF4-FFF2-40B4-BE49-F238E27FC236}">
                <a16:creationId xmlns:a16="http://schemas.microsoft.com/office/drawing/2014/main" id="{2A5B63A7-D5AB-4067-81C4-0B01ABDF71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2" y="5129"/>
            <a:ext cx="18276276" cy="102767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D9399264374E04481DA0E95A4BA4E20" ma:contentTypeVersion="2" ma:contentTypeDescription="새 문서를 만듭니다." ma:contentTypeScope="" ma:versionID="4319fd026cba2c610f6eca9ed7c05fe7">
  <xsd:schema xmlns:xsd="http://www.w3.org/2001/XMLSchema" xmlns:xs="http://www.w3.org/2001/XMLSchema" xmlns:p="http://schemas.microsoft.com/office/2006/metadata/properties" xmlns:ns2="6d95f4d2-9f2c-41e0-a231-1a29908e37d8" targetNamespace="http://schemas.microsoft.com/office/2006/metadata/properties" ma:root="true" ma:fieldsID="a58f4fbf70ce4d688ca5fb05fa1aff42" ns2:_="">
    <xsd:import namespace="6d95f4d2-9f2c-41e0-a231-1a29908e37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5f4d2-9f2c-41e0-a231-1a29908e37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1430ED-30AA-4057-9869-FB26F49D5188}">
  <ds:schemaRefs>
    <ds:schemaRef ds:uri="6d95f4d2-9f2c-41e0-a231-1a29908e37d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AF81988-2973-4F2D-96F5-DF76137620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17234B-0B64-45AF-AF62-011C6722046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revision>1</cp:revision>
  <dcterms:created xsi:type="dcterms:W3CDTF">2022-01-12T14:55:04Z</dcterms:created>
  <dcterms:modified xsi:type="dcterms:W3CDTF">2022-01-12T07:28:06Z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0x010100FD9399264374E04481DA0E95A4BA4E20</vt:lpwstr>
  </property>
</Properties>
</file>