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6" r:id="rId12"/>
    <p:sldId id="261" r:id="rId13"/>
    <p:sldId id="263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1F6E6-A5B9-4A1C-B1D1-8DDBB614BECB}" v="198" dt="2022-01-13T07:27:20.730"/>
    <p1510:client id="{1160368F-C64F-4D1A-9286-E1165E399734}" v="22" dt="2022-01-13T06:18:56.091"/>
    <p1510:client id="{1710131C-4202-4A5D-8DAC-C7466B1B1675}" v="217" dt="2022-01-13T07:09:05.217"/>
    <p1510:client id="{1BDCED0F-C70F-45E5-A93A-6D8383C474F7}" v="98" dt="2022-01-13T06:52:11.299"/>
    <p1510:client id="{1CB75C02-CA92-464B-A3C1-78F24BDCC855}" v="3" dt="2022-01-13T05:59:23.746"/>
    <p1510:client id="{28FE67F2-D2C3-4576-BAFA-122EE8DE116E}" v="99" dt="2022-01-13T06:14:22.580"/>
    <p1510:client id="{3D5FDE05-23B5-4767-B8AD-1EF448298171}" v="1" dt="2022-01-13T06:44:39.213"/>
    <p1510:client id="{44233BD4-6066-49D0-A5B1-0E82B7054CBD}" v="87" dt="2022-01-13T06:29:25.140"/>
    <p1510:client id="{53812C93-D692-49E2-B424-C2D40DE95359}" v="53" dt="2022-01-13T06:06:01.856"/>
    <p1510:client id="{762A4DE0-3FAF-4B3B-A0B1-D928389A95AD}" v="1955" dt="2022-01-13T07:33:12.880"/>
    <p1510:client id="{7BD44704-CCB0-403A-AC31-AF8C2D7ECA51}" v="6" dt="2022-01-13T06:00:12.264"/>
    <p1510:client id="{805D5867-53AB-4AC1-809E-605E86623218}" v="151" dt="2022-01-13T06:50:21.325"/>
    <p1510:client id="{86F693A0-74D6-48EE-BE7E-46B00937EFD3}" v="25" dt="2022-01-13T05:57:22.532"/>
    <p1510:client id="{88631995-5B11-47D5-A556-0638B064E6A0}" v="34" dt="2022-01-13T06:05:29.776"/>
    <p1510:client id="{97ED7A89-C0A6-4FA3-9C02-1D152E2ACC66}" v="69" dt="2022-01-13T06:42:34.951"/>
    <p1510:client id="{9B798184-2932-4334-B8ED-2C1AA5FAC5E6}" v="5" dt="2022-01-13T06:07:38.902"/>
    <p1510:client id="{A7AE2B9F-7EC2-4A40-AD7D-8A0F21262CCC}" v="515" dt="2022-01-13T06:31:20.428"/>
    <p1510:client id="{A9781547-A719-4A60-9A8E-E7C364A90148}" v="239" dt="2022-01-13T06:02:46.069"/>
    <p1510:client id="{CF153F2D-CBEE-437E-B63A-EE546AC4966E}" v="3854" dt="2022-01-13T07:26:44.008"/>
    <p1510:client id="{DB2187BD-3FF5-4144-91DB-4407904661CB}" v="72" dt="2022-01-13T06:34:10.223"/>
    <p1510:client id="{DF0E9C88-8E6F-462B-98FD-C4AB0BB4F086}" v="87" dt="2022-01-13T07:22:15.980"/>
    <p1510:client id="{F7D1965B-4647-44F1-B0D4-39386A0A2FDA}" v="305" dt="2022-01-13T06:30:50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윤지" userId="S::d015008@aivle.kt.co.kr::33e555ee-360e-4b2f-92dd-e525d647538d" providerId="AD" clId="Web-{1160368F-C64F-4D1A-9286-E1165E399734}"/>
    <pc:docChg chg="modSld">
      <pc:chgData name="박윤지" userId="S::d015008@aivle.kt.co.kr::33e555ee-360e-4b2f-92dd-e525d647538d" providerId="AD" clId="Web-{1160368F-C64F-4D1A-9286-E1165E399734}" dt="2022-01-13T06:18:56.091" v="21" actId="14100"/>
      <pc:docMkLst>
        <pc:docMk/>
      </pc:docMkLst>
      <pc:sldChg chg="addSp delSp modSp">
        <pc:chgData name="박윤지" userId="S::d015008@aivle.kt.co.kr::33e555ee-360e-4b2f-92dd-e525d647538d" providerId="AD" clId="Web-{1160368F-C64F-4D1A-9286-E1165E399734}" dt="2022-01-13T06:18:56.091" v="21" actId="14100"/>
        <pc:sldMkLst>
          <pc:docMk/>
          <pc:sldMk cId="0" sldId="259"/>
        </pc:sldMkLst>
        <pc:grpChg chg="del">
          <ac:chgData name="박윤지" userId="S::d015008@aivle.kt.co.kr::33e555ee-360e-4b2f-92dd-e525d647538d" providerId="AD" clId="Web-{1160368F-C64F-4D1A-9286-E1165E399734}" dt="2022-01-13T06:16:58.369" v="4"/>
          <ac:grpSpMkLst>
            <pc:docMk/>
            <pc:sldMk cId="0" sldId="259"/>
            <ac:grpSpMk id="1001" creationId="{00000000-0000-0000-0000-000000000000}"/>
          </ac:grpSpMkLst>
        </pc:grpChg>
        <pc:grpChg chg="del">
          <ac:chgData name="박윤지" userId="S::d015008@aivle.kt.co.kr::33e555ee-360e-4b2f-92dd-e525d647538d" providerId="AD" clId="Web-{1160368F-C64F-4D1A-9286-E1165E399734}" dt="2022-01-13T06:16:57.901" v="3"/>
          <ac:grpSpMkLst>
            <pc:docMk/>
            <pc:sldMk cId="0" sldId="259"/>
            <ac:grpSpMk id="1002" creationId="{00000000-0000-0000-0000-000000000000}"/>
          </ac:grpSpMkLst>
        </pc:grpChg>
        <pc:grpChg chg="del">
          <ac:chgData name="박윤지" userId="S::d015008@aivle.kt.co.kr::33e555ee-360e-4b2f-92dd-e525d647538d" providerId="AD" clId="Web-{1160368F-C64F-4D1A-9286-E1165E399734}" dt="2022-01-13T06:16:54.338" v="0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박윤지" userId="S::d015008@aivle.kt.co.kr::33e555ee-360e-4b2f-92dd-e525d647538d" providerId="AD" clId="Web-{1160368F-C64F-4D1A-9286-E1165E399734}" dt="2022-01-13T06:16:55.713" v="1"/>
          <ac:grpSpMkLst>
            <pc:docMk/>
            <pc:sldMk cId="0" sldId="259"/>
            <ac:grpSpMk id="1005" creationId="{00000000-0000-0000-0000-000000000000}"/>
          </ac:grpSpMkLst>
        </pc:grpChg>
        <pc:grpChg chg="del">
          <ac:chgData name="박윤지" userId="S::d015008@aivle.kt.co.kr::33e555ee-360e-4b2f-92dd-e525d647538d" providerId="AD" clId="Web-{1160368F-C64F-4D1A-9286-E1165E399734}" dt="2022-01-13T06:16:57.338" v="2"/>
          <ac:grpSpMkLst>
            <pc:docMk/>
            <pc:sldMk cId="0" sldId="259"/>
            <ac:grpSpMk id="1006" creationId="{00000000-0000-0000-0000-000000000000}"/>
          </ac:grpSpMkLst>
        </pc:grpChg>
        <pc:picChg chg="add mod">
          <ac:chgData name="박윤지" userId="S::d015008@aivle.kt.co.kr::33e555ee-360e-4b2f-92dd-e525d647538d" providerId="AD" clId="Web-{1160368F-C64F-4D1A-9286-E1165E399734}" dt="2022-01-13T06:18:56.091" v="21" actId="14100"/>
          <ac:picMkLst>
            <pc:docMk/>
            <pc:sldMk cId="0" sldId="259"/>
            <ac:picMk id="5" creationId="{BA3B1126-A69D-40AA-9854-BBBC37057D5A}"/>
          </ac:picMkLst>
        </pc:picChg>
        <pc:picChg chg="add mod">
          <ac:chgData name="박윤지" userId="S::d015008@aivle.kt.co.kr::33e555ee-360e-4b2f-92dd-e525d647538d" providerId="AD" clId="Web-{1160368F-C64F-4D1A-9286-E1165E399734}" dt="2022-01-13T06:18:51.888" v="19" actId="14100"/>
          <ac:picMkLst>
            <pc:docMk/>
            <pc:sldMk cId="0" sldId="259"/>
            <ac:picMk id="6" creationId="{554165FA-FE46-4A84-8DB2-6955B1B242D3}"/>
          </ac:picMkLst>
        </pc:picChg>
      </pc:sldChg>
    </pc:docChg>
  </pc:docChgLst>
  <pc:docChgLst>
    <pc:chgData name="박윤지" userId="S::d015008@aivle.kt.co.kr::33e555ee-360e-4b2f-92dd-e525d647538d" providerId="AD" clId="Web-{3D5FDE05-23B5-4767-B8AD-1EF448298171}"/>
    <pc:docChg chg="modSld">
      <pc:chgData name="박윤지" userId="S::d015008@aivle.kt.co.kr::33e555ee-360e-4b2f-92dd-e525d647538d" providerId="AD" clId="Web-{3D5FDE05-23B5-4767-B8AD-1EF448298171}" dt="2022-01-13T06:44:39.213" v="0" actId="1076"/>
      <pc:docMkLst>
        <pc:docMk/>
      </pc:docMkLst>
      <pc:sldChg chg="modSp">
        <pc:chgData name="박윤지" userId="S::d015008@aivle.kt.co.kr::33e555ee-360e-4b2f-92dd-e525d647538d" providerId="AD" clId="Web-{3D5FDE05-23B5-4767-B8AD-1EF448298171}" dt="2022-01-13T06:44:39.213" v="0" actId="1076"/>
        <pc:sldMkLst>
          <pc:docMk/>
          <pc:sldMk cId="0" sldId="260"/>
        </pc:sldMkLst>
        <pc:spChg chg="mod">
          <ac:chgData name="박윤지" userId="S::d015008@aivle.kt.co.kr::33e555ee-360e-4b2f-92dd-e525d647538d" providerId="AD" clId="Web-{3D5FDE05-23B5-4767-B8AD-1EF448298171}" dt="2022-01-13T06:44:39.213" v="0" actId="1076"/>
          <ac:spMkLst>
            <pc:docMk/>
            <pc:sldMk cId="0" sldId="260"/>
            <ac:spMk id="17" creationId="{ED9D77AB-1D49-486F-AAA9-31EFE5F164F0}"/>
          </ac:spMkLst>
        </pc:spChg>
      </pc:sldChg>
    </pc:docChg>
  </pc:docChgLst>
  <pc:docChgLst>
    <pc:chgData name="박윤지" userId="S::d015008@aivle.kt.co.kr::33e555ee-360e-4b2f-92dd-e525d647538d" providerId="AD" clId="Web-{1710131C-4202-4A5D-8DAC-C7466B1B1675}"/>
    <pc:docChg chg="modSld">
      <pc:chgData name="박윤지" userId="S::d015008@aivle.kt.co.kr::33e555ee-360e-4b2f-92dd-e525d647538d" providerId="AD" clId="Web-{1710131C-4202-4A5D-8DAC-C7466B1B1675}" dt="2022-01-13T07:09:03.795" v="166" actId="20577"/>
      <pc:docMkLst>
        <pc:docMk/>
      </pc:docMkLst>
      <pc:sldChg chg="modSp">
        <pc:chgData name="박윤지" userId="S::d015008@aivle.kt.co.kr::33e555ee-360e-4b2f-92dd-e525d647538d" providerId="AD" clId="Web-{1710131C-4202-4A5D-8DAC-C7466B1B1675}" dt="2022-01-13T07:07:50.184" v="139" actId="14100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1710131C-4202-4A5D-8DAC-C7466B1B1675}" dt="2022-01-13T07:07:50.184" v="139" actId="14100"/>
          <ac:spMkLst>
            <pc:docMk/>
            <pc:sldMk cId="0" sldId="257"/>
            <ac:spMk id="48" creationId="{97A7FB70-675A-432E-87FA-E70CD59BF702}"/>
          </ac:spMkLst>
        </pc:spChg>
        <pc:spChg chg="mod">
          <ac:chgData name="박윤지" userId="S::d015008@aivle.kt.co.kr::33e555ee-360e-4b2f-92dd-e525d647538d" providerId="AD" clId="Web-{1710131C-4202-4A5D-8DAC-C7466B1B1675}" dt="2022-01-13T07:07:34.309" v="138" actId="14100"/>
          <ac:spMkLst>
            <pc:docMk/>
            <pc:sldMk cId="0" sldId="257"/>
            <ac:spMk id="51" creationId="{4F8C1E45-8656-47B4-9BA9-B6963FCBE12E}"/>
          </ac:spMkLst>
        </pc:spChg>
      </pc:sldChg>
      <pc:sldChg chg="addSp delSp modSp">
        <pc:chgData name="박윤지" userId="S::d015008@aivle.kt.co.kr::33e555ee-360e-4b2f-92dd-e525d647538d" providerId="AD" clId="Web-{1710131C-4202-4A5D-8DAC-C7466B1B1675}" dt="2022-01-13T07:09:03.795" v="166" actId="20577"/>
        <pc:sldMkLst>
          <pc:docMk/>
          <pc:sldMk cId="0" sldId="260"/>
        </pc:sldMkLst>
        <pc:spChg chg="add del mod">
          <ac:chgData name="박윤지" userId="S::d015008@aivle.kt.co.kr::33e555ee-360e-4b2f-92dd-e525d647538d" providerId="AD" clId="Web-{1710131C-4202-4A5D-8DAC-C7466B1B1675}" dt="2022-01-13T07:01:11.658" v="54"/>
          <ac:spMkLst>
            <pc:docMk/>
            <pc:sldMk cId="0" sldId="260"/>
            <ac:spMk id="2" creationId="{5C5A36E6-5B73-4B6A-8C77-9CD614CB14A3}"/>
          </ac:spMkLst>
        </pc:spChg>
        <pc:spChg chg="mod">
          <ac:chgData name="박윤지" userId="S::d015008@aivle.kt.co.kr::33e555ee-360e-4b2f-92dd-e525d647538d" providerId="AD" clId="Web-{1710131C-4202-4A5D-8DAC-C7466B1B1675}" dt="2022-01-13T07:08:38.748" v="143" actId="14100"/>
          <ac:spMkLst>
            <pc:docMk/>
            <pc:sldMk cId="0" sldId="260"/>
            <ac:spMk id="3" creationId="{B85763FE-0B4A-4FFE-A62E-525EC5E84C2C}"/>
          </ac:spMkLst>
        </pc:spChg>
        <pc:spChg chg="add del mod">
          <ac:chgData name="박윤지" userId="S::d015008@aivle.kt.co.kr::33e555ee-360e-4b2f-92dd-e525d647538d" providerId="AD" clId="Web-{1710131C-4202-4A5D-8DAC-C7466B1B1675}" dt="2022-01-13T07:01:22.034" v="57"/>
          <ac:spMkLst>
            <pc:docMk/>
            <pc:sldMk cId="0" sldId="260"/>
            <ac:spMk id="8" creationId="{7D22888A-4329-4547-A5B6-DA7A486CFE88}"/>
          </ac:spMkLst>
        </pc:spChg>
        <pc:spChg chg="add mod">
          <ac:chgData name="박윤지" userId="S::d015008@aivle.kt.co.kr::33e555ee-360e-4b2f-92dd-e525d647538d" providerId="AD" clId="Web-{1710131C-4202-4A5D-8DAC-C7466B1B1675}" dt="2022-01-13T07:09:03.795" v="166" actId="20577"/>
          <ac:spMkLst>
            <pc:docMk/>
            <pc:sldMk cId="0" sldId="260"/>
            <ac:spMk id="11" creationId="{14503BCC-CC29-4DF5-BFB5-57E6BFC3F20F}"/>
          </ac:spMkLst>
        </pc:spChg>
      </pc:sldChg>
      <pc:sldChg chg="addSp modSp">
        <pc:chgData name="박윤지" userId="S::d015008@aivle.kt.co.kr::33e555ee-360e-4b2f-92dd-e525d647538d" providerId="AD" clId="Web-{1710131C-4202-4A5D-8DAC-C7466B1B1675}" dt="2022-01-13T06:58:46.436" v="50" actId="20577"/>
        <pc:sldMkLst>
          <pc:docMk/>
          <pc:sldMk cId="2536179719" sldId="265"/>
        </pc:sldMkLst>
        <pc:spChg chg="add mod">
          <ac:chgData name="박윤지" userId="S::d015008@aivle.kt.co.kr::33e555ee-360e-4b2f-92dd-e525d647538d" providerId="AD" clId="Web-{1710131C-4202-4A5D-8DAC-C7466B1B1675}" dt="2022-01-13T06:58:41.592" v="49" actId="20577"/>
          <ac:spMkLst>
            <pc:docMk/>
            <pc:sldMk cId="2536179719" sldId="265"/>
            <ac:spMk id="5" creationId="{EDD2A6D2-EDB6-4522-BD87-F31B6242CB87}"/>
          </ac:spMkLst>
        </pc:spChg>
        <pc:spChg chg="add mod">
          <ac:chgData name="박윤지" userId="S::d015008@aivle.kt.co.kr::33e555ee-360e-4b2f-92dd-e525d647538d" providerId="AD" clId="Web-{1710131C-4202-4A5D-8DAC-C7466B1B1675}" dt="2022-01-13T06:57:25.215" v="31"/>
          <ac:spMkLst>
            <pc:docMk/>
            <pc:sldMk cId="2536179719" sldId="265"/>
            <ac:spMk id="6" creationId="{C614B01A-3690-4DD9-B73E-FED56B095E97}"/>
          </ac:spMkLst>
        </pc:spChg>
        <pc:spChg chg="add mod">
          <ac:chgData name="박윤지" userId="S::d015008@aivle.kt.co.kr::33e555ee-360e-4b2f-92dd-e525d647538d" providerId="AD" clId="Web-{1710131C-4202-4A5D-8DAC-C7466B1B1675}" dt="2022-01-13T06:58:46.436" v="50" actId="20577"/>
          <ac:spMkLst>
            <pc:docMk/>
            <pc:sldMk cId="2536179719" sldId="265"/>
            <ac:spMk id="7" creationId="{842FF840-5FA7-4E5F-9882-C82C80DEEC2C}"/>
          </ac:spMkLst>
        </pc:spChg>
      </pc:sldChg>
    </pc:docChg>
  </pc:docChgLst>
  <pc:docChgLst>
    <pc:chgData name="박강현" userId="S::d015006@aivle.kt.co.kr::46806780-6bf9-408d-bd4c-423e25111436" providerId="AD" clId="Web-{CF153F2D-CBEE-437E-B63A-EE546AC4966E}"/>
    <pc:docChg chg="addSld modSld">
      <pc:chgData name="박강현" userId="S::d015006@aivle.kt.co.kr::46806780-6bf9-408d-bd4c-423e25111436" providerId="AD" clId="Web-{CF153F2D-CBEE-437E-B63A-EE546AC4966E}" dt="2022-01-13T07:26:43.633" v="2199" actId="20577"/>
      <pc:docMkLst>
        <pc:docMk/>
      </pc:docMkLst>
      <pc:sldChg chg="modSp">
        <pc:chgData name="박강현" userId="S::d015006@aivle.kt.co.kr::46806780-6bf9-408d-bd4c-423e25111436" providerId="AD" clId="Web-{CF153F2D-CBEE-437E-B63A-EE546AC4966E}" dt="2022-01-13T06:39:51.936" v="697" actId="20577"/>
        <pc:sldMkLst>
          <pc:docMk/>
          <pc:sldMk cId="0" sldId="257"/>
        </pc:sldMkLst>
        <pc:spChg chg="mod">
          <ac:chgData name="박강현" userId="S::d015006@aivle.kt.co.kr::46806780-6bf9-408d-bd4c-423e25111436" providerId="AD" clId="Web-{CF153F2D-CBEE-437E-B63A-EE546AC4966E}" dt="2022-01-13T06:33:29.785" v="639" actId="14100"/>
          <ac:spMkLst>
            <pc:docMk/>
            <pc:sldMk cId="0" sldId="257"/>
            <ac:spMk id="11" creationId="{481AD066-DCC9-4454-819A-2F189942548D}"/>
          </ac:spMkLst>
        </pc:spChg>
        <pc:spChg chg="mod">
          <ac:chgData name="박강현" userId="S::d015006@aivle.kt.co.kr::46806780-6bf9-408d-bd4c-423e25111436" providerId="AD" clId="Web-{CF153F2D-CBEE-437E-B63A-EE546AC4966E}" dt="2022-01-13T06:33:36.629" v="640" actId="14100"/>
          <ac:spMkLst>
            <pc:docMk/>
            <pc:sldMk cId="0" sldId="257"/>
            <ac:spMk id="48" creationId="{97A7FB70-675A-432E-87FA-E70CD59BF702}"/>
          </ac:spMkLst>
        </pc:spChg>
        <pc:spChg chg="mod">
          <ac:chgData name="박강현" userId="S::d015006@aivle.kt.co.kr::46806780-6bf9-408d-bd4c-423e25111436" providerId="AD" clId="Web-{CF153F2D-CBEE-437E-B63A-EE546AC4966E}" dt="2022-01-13T06:33:40.192" v="641" actId="14100"/>
          <ac:spMkLst>
            <pc:docMk/>
            <pc:sldMk cId="0" sldId="257"/>
            <ac:spMk id="49" creationId="{E7A8CC2E-4E5D-403C-8FC1-9DB6295AC647}"/>
          </ac:spMkLst>
        </pc:spChg>
        <pc:spChg chg="mod">
          <ac:chgData name="박강현" userId="S::d015006@aivle.kt.co.kr::46806780-6bf9-408d-bd4c-423e25111436" providerId="AD" clId="Web-{CF153F2D-CBEE-437E-B63A-EE546AC4966E}" dt="2022-01-13T06:39:51.936" v="697" actId="20577"/>
          <ac:spMkLst>
            <pc:docMk/>
            <pc:sldMk cId="0" sldId="257"/>
            <ac:spMk id="50" creationId="{1F2D025C-6B6F-4033-AB74-4838D99E0203}"/>
          </ac:spMkLst>
        </pc:spChg>
        <pc:spChg chg="mod">
          <ac:chgData name="박강현" userId="S::d015006@aivle.kt.co.kr::46806780-6bf9-408d-bd4c-423e25111436" providerId="AD" clId="Web-{CF153F2D-CBEE-437E-B63A-EE546AC4966E}" dt="2022-01-13T06:33:22.035" v="636" actId="20577"/>
          <ac:spMkLst>
            <pc:docMk/>
            <pc:sldMk cId="0" sldId="257"/>
            <ac:spMk id="51" creationId="{4F8C1E45-8656-47B4-9BA9-B6963FCBE12E}"/>
          </ac:spMkLst>
        </pc:spChg>
        <pc:spChg chg="mod">
          <ac:chgData name="박강현" userId="S::d015006@aivle.kt.co.kr::46806780-6bf9-408d-bd4c-423e25111436" providerId="AD" clId="Web-{CF153F2D-CBEE-437E-B63A-EE546AC4966E}" dt="2022-01-13T06:33:25.723" v="638" actId="20577"/>
          <ac:spMkLst>
            <pc:docMk/>
            <pc:sldMk cId="0" sldId="257"/>
            <ac:spMk id="52" creationId="{F8B961B9-A686-474C-B9BF-4B37579B6C48}"/>
          </ac:spMkLst>
        </pc:spChg>
      </pc:sldChg>
      <pc:sldChg chg="addSp delSp modSp mod setBg">
        <pc:chgData name="박강현" userId="S::d015006@aivle.kt.co.kr::46806780-6bf9-408d-bd4c-423e25111436" providerId="AD" clId="Web-{CF153F2D-CBEE-437E-B63A-EE546AC4966E}" dt="2022-01-13T06:52:47.065" v="1029"/>
        <pc:sldMkLst>
          <pc:docMk/>
          <pc:sldMk cId="0" sldId="258"/>
        </pc:sldMkLst>
        <pc:spChg chg="mod">
          <ac:chgData name="박강현" userId="S::d015006@aivle.kt.co.kr::46806780-6bf9-408d-bd4c-423e25111436" providerId="AD" clId="Web-{CF153F2D-CBEE-437E-B63A-EE546AC4966E}" dt="2022-01-13T06:39:58.295" v="698" actId="20577"/>
          <ac:spMkLst>
            <pc:docMk/>
            <pc:sldMk cId="0" sldId="258"/>
            <ac:spMk id="4" creationId="{EDD9BC1A-5D1D-47FC-8EE6-5B86670353EC}"/>
          </ac:spMkLst>
        </pc:spChg>
        <pc:spChg chg="del mod">
          <ac:chgData name="박강현" userId="S::d015006@aivle.kt.co.kr::46806780-6bf9-408d-bd4c-423e25111436" providerId="AD" clId="Web-{CF153F2D-CBEE-437E-B63A-EE546AC4966E}" dt="2022-01-13T06:40:50.219" v="707"/>
          <ac:spMkLst>
            <pc:docMk/>
            <pc:sldMk cId="0" sldId="258"/>
            <ac:spMk id="6" creationId="{3C504FD4-2F78-47D2-9784-C551929DDC52}"/>
          </ac:spMkLst>
        </pc:spChg>
        <pc:spChg chg="del">
          <ac:chgData name="박강현" userId="S::d015006@aivle.kt.co.kr::46806780-6bf9-408d-bd4c-423e25111436" providerId="AD" clId="Web-{CF153F2D-CBEE-437E-B63A-EE546AC4966E}" dt="2022-01-13T06:40:49.547" v="706"/>
          <ac:spMkLst>
            <pc:docMk/>
            <pc:sldMk cId="0" sldId="258"/>
            <ac:spMk id="8" creationId="{5A1057FA-47E2-4EF2-B9A9-C83D8AC75F0F}"/>
          </ac:spMkLst>
        </pc:spChg>
        <pc:spChg chg="mod">
          <ac:chgData name="박강현" userId="S::d015006@aivle.kt.co.kr::46806780-6bf9-408d-bd4c-423e25111436" providerId="AD" clId="Web-{CF153F2D-CBEE-437E-B63A-EE546AC4966E}" dt="2022-01-13T06:51:19.750" v="1022" actId="1076"/>
          <ac:spMkLst>
            <pc:docMk/>
            <pc:sldMk cId="0" sldId="258"/>
            <ac:spMk id="12" creationId="{1396197F-0E65-4409-BC96-A99A37EAB3CC}"/>
          </ac:spMkLst>
        </pc:spChg>
        <pc:spChg chg="add mod">
          <ac:chgData name="박강현" userId="S::d015006@aivle.kt.co.kr::46806780-6bf9-408d-bd4c-423e25111436" providerId="AD" clId="Web-{CF153F2D-CBEE-437E-B63A-EE546AC4966E}" dt="2022-01-13T06:46:06.602" v="824" actId="1076"/>
          <ac:spMkLst>
            <pc:docMk/>
            <pc:sldMk cId="0" sldId="258"/>
            <ac:spMk id="16" creationId="{2E225DCA-1684-4ABC-9942-BA2D60FACB63}"/>
          </ac:spMkLst>
        </pc:spChg>
        <pc:spChg chg="add del mod">
          <ac:chgData name="박강현" userId="S::d015006@aivle.kt.co.kr::46806780-6bf9-408d-bd4c-423e25111436" providerId="AD" clId="Web-{CF153F2D-CBEE-437E-B63A-EE546AC4966E}" dt="2022-01-13T06:45:20.600" v="801"/>
          <ac:spMkLst>
            <pc:docMk/>
            <pc:sldMk cId="0" sldId="258"/>
            <ac:spMk id="17" creationId="{7C91A2A1-B0FD-4BBC-A172-1745F857D22B}"/>
          </ac:spMkLst>
        </pc:spChg>
        <pc:spChg chg="add mod">
          <ac:chgData name="박강현" userId="S::d015006@aivle.kt.co.kr::46806780-6bf9-408d-bd4c-423e25111436" providerId="AD" clId="Web-{CF153F2D-CBEE-437E-B63A-EE546AC4966E}" dt="2022-01-13T06:51:17.125" v="1021" actId="1076"/>
          <ac:spMkLst>
            <pc:docMk/>
            <pc:sldMk cId="0" sldId="258"/>
            <ac:spMk id="19" creationId="{B3EE1A59-133C-4487-B52B-BAE73CE71AC6}"/>
          </ac:spMkLst>
        </pc:spChg>
        <pc:spChg chg="add mod">
          <ac:chgData name="박강현" userId="S::d015006@aivle.kt.co.kr::46806780-6bf9-408d-bd4c-423e25111436" providerId="AD" clId="Web-{CF153F2D-CBEE-437E-B63A-EE546AC4966E}" dt="2022-01-13T06:41:56.470" v="733" actId="1076"/>
          <ac:spMkLst>
            <pc:docMk/>
            <pc:sldMk cId="0" sldId="258"/>
            <ac:spMk id="22" creationId="{CA230A53-A2A1-472D-B86D-5C9152699420}"/>
          </ac:spMkLst>
        </pc:spChg>
        <pc:spChg chg="add mod">
          <ac:chgData name="박강현" userId="S::d015006@aivle.kt.co.kr::46806780-6bf9-408d-bd4c-423e25111436" providerId="AD" clId="Web-{CF153F2D-CBEE-437E-B63A-EE546AC4966E}" dt="2022-01-13T06:47:32.588" v="881" actId="1076"/>
          <ac:spMkLst>
            <pc:docMk/>
            <pc:sldMk cId="0" sldId="258"/>
            <ac:spMk id="25" creationId="{90D20A08-B29D-4BB7-A82F-71D18C07FA6D}"/>
          </ac:spMkLst>
        </pc:spChg>
        <pc:spChg chg="add mod">
          <ac:chgData name="박강현" userId="S::d015006@aivle.kt.co.kr::46806780-6bf9-408d-bd4c-423e25111436" providerId="AD" clId="Web-{CF153F2D-CBEE-437E-B63A-EE546AC4966E}" dt="2022-01-13T06:48:19.230" v="963" actId="1076"/>
          <ac:spMkLst>
            <pc:docMk/>
            <pc:sldMk cId="0" sldId="258"/>
            <ac:spMk id="26" creationId="{25901863-5D23-48BE-BF3B-466666D35D2C}"/>
          </ac:spMkLst>
        </pc:spChg>
        <pc:grpChg chg="add del mod">
          <ac:chgData name="박강현" userId="S::d015006@aivle.kt.co.kr::46806780-6bf9-408d-bd4c-423e25111436" providerId="AD" clId="Web-{CF153F2D-CBEE-437E-B63A-EE546AC4966E}" dt="2022-01-13T06:52:11.970" v="1027"/>
          <ac:grpSpMkLst>
            <pc:docMk/>
            <pc:sldMk cId="0" sldId="258"/>
            <ac:grpSpMk id="29" creationId="{8C9BA7EA-ACF8-4884-A066-A5B6E0A409DE}"/>
          </ac:grpSpMkLst>
        </pc:grpChg>
        <pc:grpChg chg="mod">
          <ac:chgData name="박강현" userId="S::d015006@aivle.kt.co.kr::46806780-6bf9-408d-bd4c-423e25111436" providerId="AD" clId="Web-{CF153F2D-CBEE-437E-B63A-EE546AC4966E}" dt="2022-01-13T06:41:19.422" v="712" actId="14100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박강현" userId="S::d015006@aivle.kt.co.kr::46806780-6bf9-408d-bd4c-423e25111436" providerId="AD" clId="Web-{CF153F2D-CBEE-437E-B63A-EE546AC4966E}" dt="2022-01-13T06:41:00.469" v="710" actId="1076"/>
          <ac:grpSpMkLst>
            <pc:docMk/>
            <pc:sldMk cId="0" sldId="258"/>
            <ac:grpSpMk id="1002" creationId="{00000000-0000-0000-0000-000000000000}"/>
          </ac:grpSpMkLst>
        </pc:grpChg>
        <pc:grpChg chg="del">
          <ac:chgData name="박강현" userId="S::d015006@aivle.kt.co.kr::46806780-6bf9-408d-bd4c-423e25111436" providerId="AD" clId="Web-{CF153F2D-CBEE-437E-B63A-EE546AC4966E}" dt="2022-01-13T06:40:45.547" v="703"/>
          <ac:grpSpMkLst>
            <pc:docMk/>
            <pc:sldMk cId="0" sldId="258"/>
            <ac:grpSpMk id="1003" creationId="{00000000-0000-0000-0000-000000000000}"/>
          </ac:grpSpMkLst>
        </pc:grpChg>
        <pc:grpChg chg="del">
          <ac:chgData name="박강현" userId="S::d015006@aivle.kt.co.kr::46806780-6bf9-408d-bd4c-423e25111436" providerId="AD" clId="Web-{CF153F2D-CBEE-437E-B63A-EE546AC4966E}" dt="2022-01-13T06:40:47" v="704"/>
          <ac:grpSpMkLst>
            <pc:docMk/>
            <pc:sldMk cId="0" sldId="258"/>
            <ac:grpSpMk id="1004" creationId="{00000000-0000-0000-0000-000000000000}"/>
          </ac:grpSpMkLst>
        </pc:grpChg>
        <pc:picChg chg="mod">
          <ac:chgData name="박강현" userId="S::d015006@aivle.kt.co.kr::46806780-6bf9-408d-bd4c-423e25111436" providerId="AD" clId="Web-{CF153F2D-CBEE-437E-B63A-EE546AC4966E}" dt="2022-01-13T06:38:19.074" v="645"/>
          <ac:picMkLst>
            <pc:docMk/>
            <pc:sldMk cId="0" sldId="258"/>
            <ac:picMk id="7" creationId="{00000000-0000-0000-0000-000000000000}"/>
          </ac:picMkLst>
        </pc:picChg>
        <pc:picChg chg="del topLvl">
          <ac:chgData name="박강현" userId="S::d015006@aivle.kt.co.kr::46806780-6bf9-408d-bd4c-423e25111436" providerId="AD" clId="Web-{CF153F2D-CBEE-437E-B63A-EE546AC4966E}" dt="2022-01-13T06:40:45.547" v="703"/>
          <ac:picMkLst>
            <pc:docMk/>
            <pc:sldMk cId="0" sldId="258"/>
            <ac:picMk id="10" creationId="{00000000-0000-0000-0000-000000000000}"/>
          </ac:picMkLst>
        </pc:picChg>
        <pc:picChg chg="del topLvl">
          <ac:chgData name="박강현" userId="S::d015006@aivle.kt.co.kr::46806780-6bf9-408d-bd4c-423e25111436" providerId="AD" clId="Web-{CF153F2D-CBEE-437E-B63A-EE546AC4966E}" dt="2022-01-13T06:40:47" v="704"/>
          <ac:picMkLst>
            <pc:docMk/>
            <pc:sldMk cId="0" sldId="258"/>
            <ac:picMk id="13" creationId="{00000000-0000-0000-0000-000000000000}"/>
          </ac:picMkLst>
        </pc:picChg>
        <pc:picChg chg="add mod">
          <ac:chgData name="박강현" userId="S::d015006@aivle.kt.co.kr::46806780-6bf9-408d-bd4c-423e25111436" providerId="AD" clId="Web-{CF153F2D-CBEE-437E-B63A-EE546AC4966E}" dt="2022-01-13T06:40:57.250" v="709" actId="1076"/>
          <ac:picMkLst>
            <pc:docMk/>
            <pc:sldMk cId="0" sldId="258"/>
            <ac:picMk id="14" creationId="{B73CD7A9-EF1F-4B40-A102-6443515D94F1}"/>
          </ac:picMkLst>
        </pc:picChg>
        <pc:picChg chg="add mod">
          <ac:chgData name="박강현" userId="S::d015006@aivle.kt.co.kr::46806780-6bf9-408d-bd4c-423e25111436" providerId="AD" clId="Web-{CF153F2D-CBEE-437E-B63A-EE546AC4966E}" dt="2022-01-13T06:41:10.875" v="711" actId="1076"/>
          <ac:picMkLst>
            <pc:docMk/>
            <pc:sldMk cId="0" sldId="258"/>
            <ac:picMk id="15" creationId="{91FC52C1-1C91-4972-B09B-6529822366B2}"/>
          </ac:picMkLst>
        </pc:picChg>
        <pc:picChg chg="del mod topLvl">
          <ac:chgData name="박강현" userId="S::d015006@aivle.kt.co.kr::46806780-6bf9-408d-bd4c-423e25111436" providerId="AD" clId="Web-{CF153F2D-CBEE-437E-B63A-EE546AC4966E}" dt="2022-01-13T06:52:11.970" v="1027"/>
          <ac:picMkLst>
            <pc:docMk/>
            <pc:sldMk cId="0" sldId="258"/>
            <ac:picMk id="30" creationId="{1A98DE4D-772D-47C9-8F57-E4BCA0683CBD}"/>
          </ac:picMkLst>
        </pc:picChg>
      </pc:sldChg>
      <pc:sldChg chg="addSp delSp modSp">
        <pc:chgData name="박강현" userId="S::d015006@aivle.kt.co.kr::46806780-6bf9-408d-bd4c-423e25111436" providerId="AD" clId="Web-{CF153F2D-CBEE-437E-B63A-EE546AC4966E}" dt="2022-01-13T07:06:26.680" v="1493" actId="1076"/>
        <pc:sldMkLst>
          <pc:docMk/>
          <pc:sldMk cId="0" sldId="259"/>
        </pc:sldMkLst>
        <pc:spChg chg="mod">
          <ac:chgData name="박강현" userId="S::d015006@aivle.kt.co.kr::46806780-6bf9-408d-bd4c-423e25111436" providerId="AD" clId="Web-{CF153F2D-CBEE-437E-B63A-EE546AC4966E}" dt="2022-01-13T06:59:57.873" v="1244" actId="20577"/>
          <ac:spMkLst>
            <pc:docMk/>
            <pc:sldMk cId="0" sldId="259"/>
            <ac:spMk id="2" creationId="{5E87DB14-7BC8-47C0-8030-01AACE7688AB}"/>
          </ac:spMkLst>
        </pc:spChg>
        <pc:spChg chg="mod">
          <ac:chgData name="박강현" userId="S::d015006@aivle.kt.co.kr::46806780-6bf9-408d-bd4c-423e25111436" providerId="AD" clId="Web-{CF153F2D-CBEE-437E-B63A-EE546AC4966E}" dt="2022-01-13T07:06:26.680" v="1493" actId="1076"/>
          <ac:spMkLst>
            <pc:docMk/>
            <pc:sldMk cId="0" sldId="259"/>
            <ac:spMk id="6" creationId="{1BBB59FC-0716-456B-9171-64827B390A0F}"/>
          </ac:spMkLst>
        </pc:spChg>
        <pc:spChg chg="mod">
          <ac:chgData name="박강현" userId="S::d015006@aivle.kt.co.kr::46806780-6bf9-408d-bd4c-423e25111436" providerId="AD" clId="Web-{CF153F2D-CBEE-437E-B63A-EE546AC4966E}" dt="2022-01-13T06:57:48.698" v="1178" actId="1076"/>
          <ac:spMkLst>
            <pc:docMk/>
            <pc:sldMk cId="0" sldId="259"/>
            <ac:spMk id="7" creationId="{C2F917A6-B1E9-43FB-A6DF-AA685A4E2019}"/>
          </ac:spMkLst>
        </pc:spChg>
        <pc:spChg chg="add mod">
          <ac:chgData name="박강현" userId="S::d015006@aivle.kt.co.kr::46806780-6bf9-408d-bd4c-423e25111436" providerId="AD" clId="Web-{CF153F2D-CBEE-437E-B63A-EE546AC4966E}" dt="2022-01-13T06:51:06.953" v="1019" actId="1076"/>
          <ac:spMkLst>
            <pc:docMk/>
            <pc:sldMk cId="0" sldId="259"/>
            <ac:spMk id="8" creationId="{804A5ABD-2770-4690-9F3B-7B4935CC1D4E}"/>
          </ac:spMkLst>
        </pc:spChg>
        <pc:spChg chg="add del">
          <ac:chgData name="박강현" userId="S::d015006@aivle.kt.co.kr::46806780-6bf9-408d-bd4c-423e25111436" providerId="AD" clId="Web-{CF153F2D-CBEE-437E-B63A-EE546AC4966E}" dt="2022-01-13T06:56:36.149" v="1150"/>
          <ac:spMkLst>
            <pc:docMk/>
            <pc:sldMk cId="0" sldId="259"/>
            <ac:spMk id="11" creationId="{A9792633-A288-4306-B008-C3FD4EAAAA0A}"/>
          </ac:spMkLst>
        </pc:spChg>
        <pc:spChg chg="add mod">
          <ac:chgData name="박강현" userId="S::d015006@aivle.kt.co.kr::46806780-6bf9-408d-bd4c-423e25111436" providerId="AD" clId="Web-{CF153F2D-CBEE-437E-B63A-EE546AC4966E}" dt="2022-01-13T06:58:21.495" v="1184" actId="1076"/>
          <ac:spMkLst>
            <pc:docMk/>
            <pc:sldMk cId="0" sldId="259"/>
            <ac:spMk id="12" creationId="{E9DA98FF-30D9-447D-A2AA-4320E872C15E}"/>
          </ac:spMkLst>
        </pc:spChg>
        <pc:spChg chg="mod">
          <ac:chgData name="박강현" userId="S::d015006@aivle.kt.co.kr::46806780-6bf9-408d-bd4c-423e25111436" providerId="AD" clId="Web-{CF153F2D-CBEE-437E-B63A-EE546AC4966E}" dt="2022-01-13T06:51:09.469" v="1020" actId="1076"/>
          <ac:spMkLst>
            <pc:docMk/>
            <pc:sldMk cId="0" sldId="259"/>
            <ac:spMk id="13" creationId="{E286AAED-F077-4702-8261-E6546F7D72AA}"/>
          </ac:spMkLst>
        </pc:spChg>
        <pc:spChg chg="add mod">
          <ac:chgData name="박강현" userId="S::d015006@aivle.kt.co.kr::46806780-6bf9-408d-bd4c-423e25111436" providerId="AD" clId="Web-{CF153F2D-CBEE-437E-B63A-EE546AC4966E}" dt="2022-01-13T06:58:21.480" v="1182" actId="1076"/>
          <ac:spMkLst>
            <pc:docMk/>
            <pc:sldMk cId="0" sldId="259"/>
            <ac:spMk id="16" creationId="{DCBD57B6-58E4-460A-A35B-D9B0E6441D4A}"/>
          </ac:spMkLst>
        </pc:spChg>
        <pc:spChg chg="add del">
          <ac:chgData name="박강현" userId="S::d015006@aivle.kt.co.kr::46806780-6bf9-408d-bd4c-423e25111436" providerId="AD" clId="Web-{CF153F2D-CBEE-437E-B63A-EE546AC4966E}" dt="2022-01-13T06:54:44.787" v="1114"/>
          <ac:spMkLst>
            <pc:docMk/>
            <pc:sldMk cId="0" sldId="259"/>
            <ac:spMk id="18" creationId="{E39574AE-886C-4366-AAC8-00A35CE9931D}"/>
          </ac:spMkLst>
        </pc:spChg>
        <pc:spChg chg="add mod">
          <ac:chgData name="박강현" userId="S::d015006@aivle.kt.co.kr::46806780-6bf9-408d-bd4c-423e25111436" providerId="AD" clId="Web-{CF153F2D-CBEE-437E-B63A-EE546AC4966E}" dt="2022-01-13T06:58:21.480" v="1183" actId="1076"/>
          <ac:spMkLst>
            <pc:docMk/>
            <pc:sldMk cId="0" sldId="259"/>
            <ac:spMk id="19" creationId="{39DE4815-5CBA-4A2C-9E07-6C9B73033DE9}"/>
          </ac:spMkLst>
        </pc:spChg>
        <pc:spChg chg="add mod">
          <ac:chgData name="박강현" userId="S::d015006@aivle.kt.co.kr::46806780-6bf9-408d-bd4c-423e25111436" providerId="AD" clId="Web-{CF153F2D-CBEE-437E-B63A-EE546AC4966E}" dt="2022-01-13T06:58:48.121" v="1189" actId="1076"/>
          <ac:spMkLst>
            <pc:docMk/>
            <pc:sldMk cId="0" sldId="259"/>
            <ac:spMk id="21" creationId="{D91752F4-8794-423F-AEBE-ABD272BEC1A6}"/>
          </ac:spMkLst>
        </pc:spChg>
        <pc:spChg chg="add mod">
          <ac:chgData name="박강현" userId="S::d015006@aivle.kt.co.kr::46806780-6bf9-408d-bd4c-423e25111436" providerId="AD" clId="Web-{CF153F2D-CBEE-437E-B63A-EE546AC4966E}" dt="2022-01-13T06:58:53.684" v="1191" actId="1076"/>
          <ac:spMkLst>
            <pc:docMk/>
            <pc:sldMk cId="0" sldId="259"/>
            <ac:spMk id="22" creationId="{109C715C-EE90-4C8F-B360-0247646E459F}"/>
          </ac:spMkLst>
        </pc:spChg>
        <pc:spChg chg="add mod">
          <ac:chgData name="박강현" userId="S::d015006@aivle.kt.co.kr::46806780-6bf9-408d-bd4c-423e25111436" providerId="AD" clId="Web-{CF153F2D-CBEE-437E-B63A-EE546AC4966E}" dt="2022-01-13T06:59:28.825" v="1238" actId="20577"/>
          <ac:spMkLst>
            <pc:docMk/>
            <pc:sldMk cId="0" sldId="259"/>
            <ac:spMk id="23" creationId="{D67E068F-0A37-429C-A505-0A951B7FC848}"/>
          </ac:spMkLst>
        </pc:spChg>
        <pc:spChg chg="add mod">
          <ac:chgData name="박강현" userId="S::d015006@aivle.kt.co.kr::46806780-6bf9-408d-bd4c-423e25111436" providerId="AD" clId="Web-{CF153F2D-CBEE-437E-B63A-EE546AC4966E}" dt="2022-01-13T07:06:17.023" v="1491" actId="14100"/>
          <ac:spMkLst>
            <pc:docMk/>
            <pc:sldMk cId="0" sldId="259"/>
            <ac:spMk id="24" creationId="{7DDEAF2B-BB91-4AB4-864A-6A3CCCEA846C}"/>
          </ac:spMkLst>
        </pc:spChg>
        <pc:picChg chg="mod">
          <ac:chgData name="박강현" userId="S::d015006@aivle.kt.co.kr::46806780-6bf9-408d-bd4c-423e25111436" providerId="AD" clId="Web-{CF153F2D-CBEE-437E-B63A-EE546AC4966E}" dt="2022-01-13T07:06:07.445" v="1488" actId="14100"/>
          <ac:picMkLst>
            <pc:docMk/>
            <pc:sldMk cId="0" sldId="259"/>
            <ac:picMk id="3" creationId="{7E7B625E-8E25-48C9-89B4-4AA6DFB63EF0}"/>
          </ac:picMkLst>
        </pc:picChg>
        <pc:picChg chg="mod">
          <ac:chgData name="박강현" userId="S::d015006@aivle.kt.co.kr::46806780-6bf9-408d-bd4c-423e25111436" providerId="AD" clId="Web-{CF153F2D-CBEE-437E-B63A-EE546AC4966E}" dt="2022-01-13T06:57:31.885" v="1173" actId="14100"/>
          <ac:picMkLst>
            <pc:docMk/>
            <pc:sldMk cId="0" sldId="259"/>
            <ac:picMk id="4" creationId="{44CCB6C5-26DB-4989-B984-3AE9AAFDD493}"/>
          </ac:picMkLst>
        </pc:picChg>
        <pc:picChg chg="mod">
          <ac:chgData name="박강현" userId="S::d015006@aivle.kt.co.kr::46806780-6bf9-408d-bd4c-423e25111436" providerId="AD" clId="Web-{CF153F2D-CBEE-437E-B63A-EE546AC4966E}" dt="2022-01-13T07:06:00.788" v="1487" actId="14100"/>
          <ac:picMkLst>
            <pc:docMk/>
            <pc:sldMk cId="0" sldId="259"/>
            <ac:picMk id="5" creationId="{F9F2AB50-1102-4240-A267-F09AB294605F}"/>
          </ac:picMkLst>
        </pc:picChg>
      </pc:sldChg>
      <pc:sldChg chg="addSp delSp modSp">
        <pc:chgData name="박강현" userId="S::d015006@aivle.kt.co.kr::46806780-6bf9-408d-bd4c-423e25111436" providerId="AD" clId="Web-{CF153F2D-CBEE-437E-B63A-EE546AC4966E}" dt="2022-01-13T07:26:43.633" v="2199" actId="20577"/>
        <pc:sldMkLst>
          <pc:docMk/>
          <pc:sldMk cId="0" sldId="260"/>
        </pc:sldMkLst>
        <pc:spChg chg="mod">
          <ac:chgData name="박강현" userId="S::d015006@aivle.kt.co.kr::46806780-6bf9-408d-bd4c-423e25111436" providerId="AD" clId="Web-{CF153F2D-CBEE-437E-B63A-EE546AC4966E}" dt="2022-01-13T07:23:49.519" v="2092" actId="1076"/>
          <ac:spMkLst>
            <pc:docMk/>
            <pc:sldMk cId="0" sldId="260"/>
            <ac:spMk id="3" creationId="{B85763FE-0B4A-4FFE-A62E-525EC5E84C2C}"/>
          </ac:spMkLst>
        </pc:spChg>
        <pc:spChg chg="add mod">
          <ac:chgData name="박강현" userId="S::d015006@aivle.kt.co.kr::46806780-6bf9-408d-bd4c-423e25111436" providerId="AD" clId="Web-{CF153F2D-CBEE-437E-B63A-EE546AC4966E}" dt="2022-01-13T07:08:12.932" v="1521" actId="20577"/>
          <ac:spMkLst>
            <pc:docMk/>
            <pc:sldMk cId="0" sldId="260"/>
            <ac:spMk id="10" creationId="{42F9DE45-EA31-41B6-BA50-218D432CF54D}"/>
          </ac:spMkLst>
        </pc:spChg>
        <pc:spChg chg="mod">
          <ac:chgData name="박강현" userId="S::d015006@aivle.kt.co.kr::46806780-6bf9-408d-bd4c-423e25111436" providerId="AD" clId="Web-{CF153F2D-CBEE-437E-B63A-EE546AC4966E}" dt="2022-01-13T07:23:55.457" v="2093" actId="1076"/>
          <ac:spMkLst>
            <pc:docMk/>
            <pc:sldMk cId="0" sldId="260"/>
            <ac:spMk id="11" creationId="{14503BCC-CC29-4DF5-BFB5-57E6BFC3F20F}"/>
          </ac:spMkLst>
        </pc:spChg>
        <pc:spChg chg="add del">
          <ac:chgData name="박강현" userId="S::d015006@aivle.kt.co.kr::46806780-6bf9-408d-bd4c-423e25111436" providerId="AD" clId="Web-{CF153F2D-CBEE-437E-B63A-EE546AC4966E}" dt="2022-01-13T07:25:57.210" v="2108"/>
          <ac:spMkLst>
            <pc:docMk/>
            <pc:sldMk cId="0" sldId="260"/>
            <ac:spMk id="12" creationId="{8205C7E4-81B4-4D75-BD9B-309A13A40D2A}"/>
          </ac:spMkLst>
        </pc:spChg>
        <pc:spChg chg="add">
          <ac:chgData name="박강현" userId="S::d015006@aivle.kt.co.kr::46806780-6bf9-408d-bd4c-423e25111436" providerId="AD" clId="Web-{CF153F2D-CBEE-437E-B63A-EE546AC4966E}" dt="2022-01-13T07:07:56.541" v="1506"/>
          <ac:spMkLst>
            <pc:docMk/>
            <pc:sldMk cId="0" sldId="260"/>
            <ac:spMk id="13" creationId="{9F991AC5-828E-482F-AD0D-FECF438E0012}"/>
          </ac:spMkLst>
        </pc:spChg>
        <pc:spChg chg="del mod">
          <ac:chgData name="박강현" userId="S::d015006@aivle.kt.co.kr::46806780-6bf9-408d-bd4c-423e25111436" providerId="AD" clId="Web-{CF153F2D-CBEE-437E-B63A-EE546AC4966E}" dt="2022-01-13T07:08:09.339" v="1519"/>
          <ac:spMkLst>
            <pc:docMk/>
            <pc:sldMk cId="0" sldId="260"/>
            <ac:spMk id="17" creationId="{ED9D77AB-1D49-486F-AAA9-31EFE5F164F0}"/>
          </ac:spMkLst>
        </pc:spChg>
        <pc:spChg chg="add">
          <ac:chgData name="박강현" userId="S::d015006@aivle.kt.co.kr::46806780-6bf9-408d-bd4c-423e25111436" providerId="AD" clId="Web-{CF153F2D-CBEE-437E-B63A-EE546AC4966E}" dt="2022-01-13T07:07:56.557" v="1507"/>
          <ac:spMkLst>
            <pc:docMk/>
            <pc:sldMk cId="0" sldId="260"/>
            <ac:spMk id="21" creationId="{594AC85B-037A-4DD2-9AEE-6C234F7E09B4}"/>
          </ac:spMkLst>
        </pc:spChg>
        <pc:spChg chg="add mod">
          <ac:chgData name="박강현" userId="S::d015006@aivle.kt.co.kr::46806780-6bf9-408d-bd4c-423e25111436" providerId="AD" clId="Web-{CF153F2D-CBEE-437E-B63A-EE546AC4966E}" dt="2022-01-13T07:26:43.633" v="2199" actId="20577"/>
          <ac:spMkLst>
            <pc:docMk/>
            <pc:sldMk cId="0" sldId="260"/>
            <ac:spMk id="23" creationId="{BD220D2F-5063-47EF-8E32-E8056ABBE386}"/>
          </ac:spMkLst>
        </pc:spChg>
        <pc:spChg chg="add mod">
          <ac:chgData name="박강현" userId="S::d015006@aivle.kt.co.kr::46806780-6bf9-408d-bd4c-423e25111436" providerId="AD" clId="Web-{CF153F2D-CBEE-437E-B63A-EE546AC4966E}" dt="2022-01-13T07:26:13.898" v="2136" actId="20577"/>
          <ac:spMkLst>
            <pc:docMk/>
            <pc:sldMk cId="0" sldId="260"/>
            <ac:spMk id="25" creationId="{E1D80997-E221-4305-A272-4904B2CA7FBA}"/>
          </ac:spMkLst>
        </pc:spChg>
        <pc:spChg chg="add">
          <ac:chgData name="박강현" userId="S::d015006@aivle.kt.co.kr::46806780-6bf9-408d-bd4c-423e25111436" providerId="AD" clId="Web-{CF153F2D-CBEE-437E-B63A-EE546AC4966E}" dt="2022-01-13T07:13:57.207" v="1702"/>
          <ac:spMkLst>
            <pc:docMk/>
            <pc:sldMk cId="0" sldId="260"/>
            <ac:spMk id="27" creationId="{35E9C382-BDCE-443B-B8D6-4463781B2FDC}"/>
          </ac:spMkLst>
        </pc:spChg>
        <pc:spChg chg="add mod">
          <ac:chgData name="박강현" userId="S::d015006@aivle.kt.co.kr::46806780-6bf9-408d-bd4c-423e25111436" providerId="AD" clId="Web-{CF153F2D-CBEE-437E-B63A-EE546AC4966E}" dt="2022-01-13T07:16:23.148" v="1766" actId="14100"/>
          <ac:spMkLst>
            <pc:docMk/>
            <pc:sldMk cId="0" sldId="260"/>
            <ac:spMk id="29" creationId="{B6A8B431-BF1C-444C-8C98-2303E0ADC90C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45.347" v="1691"/>
          <ac:spMkLst>
            <pc:docMk/>
            <pc:sldMk cId="0" sldId="260"/>
            <ac:spMk id="30" creationId="{59FEFFF1-0064-4D5E-B4AC-1F490842D117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45.332" v="1690"/>
          <ac:spMkLst>
            <pc:docMk/>
            <pc:sldMk cId="0" sldId="260"/>
            <ac:spMk id="31" creationId="{C875A3A0-38C8-4C69-AE24-DDDC4C614C39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45.332" v="1689"/>
          <ac:spMkLst>
            <pc:docMk/>
            <pc:sldMk cId="0" sldId="260"/>
            <ac:spMk id="32" creationId="{80895276-0BF9-4F3D-B1DD-2C603CC6A727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45.332" v="1688"/>
          <ac:spMkLst>
            <pc:docMk/>
            <pc:sldMk cId="0" sldId="260"/>
            <ac:spMk id="33" creationId="{9E94B007-A058-4CC8-9FB3-243CB5646809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45.332" v="1687"/>
          <ac:spMkLst>
            <pc:docMk/>
            <pc:sldMk cId="0" sldId="260"/>
            <ac:spMk id="34" creationId="{777A5241-3B1A-4333-8357-E09C97E3356C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51.785" v="1701"/>
          <ac:spMkLst>
            <pc:docMk/>
            <pc:sldMk cId="0" sldId="260"/>
            <ac:spMk id="35" creationId="{91A7260B-5691-436F-913B-1128DA1A0FC6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51.785" v="1700"/>
          <ac:spMkLst>
            <pc:docMk/>
            <pc:sldMk cId="0" sldId="260"/>
            <ac:spMk id="36" creationId="{F43C3448-6B3D-4637-AF60-E66BA3DBBAFC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51.785" v="1699"/>
          <ac:spMkLst>
            <pc:docMk/>
            <pc:sldMk cId="0" sldId="260"/>
            <ac:spMk id="37" creationId="{83265BC3-3D51-43BE-855D-D9CB6B1BFBB8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51.785" v="1698"/>
          <ac:spMkLst>
            <pc:docMk/>
            <pc:sldMk cId="0" sldId="260"/>
            <ac:spMk id="38" creationId="{BEC7BFF9-A11E-454D-A37E-ADADF9542F5A}"/>
          </ac:spMkLst>
        </pc:spChg>
        <pc:spChg chg="add del">
          <ac:chgData name="박강현" userId="S::d015006@aivle.kt.co.kr::46806780-6bf9-408d-bd4c-423e25111436" providerId="AD" clId="Web-{CF153F2D-CBEE-437E-B63A-EE546AC4966E}" dt="2022-01-13T07:13:51.785" v="1697"/>
          <ac:spMkLst>
            <pc:docMk/>
            <pc:sldMk cId="0" sldId="260"/>
            <ac:spMk id="39" creationId="{1CF85F0C-9300-4F8A-8211-DD8B12EFF342}"/>
          </ac:spMkLst>
        </pc:spChg>
      </pc:sldChg>
      <pc:sldChg chg="addSp modSp">
        <pc:chgData name="박강현" userId="S::d015006@aivle.kt.co.kr::46806780-6bf9-408d-bd4c-423e25111436" providerId="AD" clId="Web-{CF153F2D-CBEE-437E-B63A-EE546AC4966E}" dt="2022-01-13T07:24:22.098" v="2107" actId="20577"/>
        <pc:sldMkLst>
          <pc:docMk/>
          <pc:sldMk cId="0" sldId="261"/>
        </pc:sldMkLst>
        <pc:spChg chg="add mod">
          <ac:chgData name="박강현" userId="S::d015006@aivle.kt.co.kr::46806780-6bf9-408d-bd4c-423e25111436" providerId="AD" clId="Web-{CF153F2D-CBEE-437E-B63A-EE546AC4966E}" dt="2022-01-13T07:24:12.770" v="2096" actId="20577"/>
          <ac:spMkLst>
            <pc:docMk/>
            <pc:sldMk cId="0" sldId="261"/>
            <ac:spMk id="8" creationId="{BE4A07AB-248C-4202-93CB-B761728A3700}"/>
          </ac:spMkLst>
        </pc:spChg>
        <pc:spChg chg="add mod">
          <ac:chgData name="박강현" userId="S::d015006@aivle.kt.co.kr::46806780-6bf9-408d-bd4c-423e25111436" providerId="AD" clId="Web-{CF153F2D-CBEE-437E-B63A-EE546AC4966E}" dt="2022-01-13T07:24:22.098" v="2107" actId="20577"/>
          <ac:spMkLst>
            <pc:docMk/>
            <pc:sldMk cId="0" sldId="261"/>
            <ac:spMk id="15" creationId="{B99728FE-0831-4DEA-9B65-73E287B3EA2F}"/>
          </ac:spMkLst>
        </pc:spChg>
      </pc:sldChg>
      <pc:sldChg chg="addSp delSp modSp">
        <pc:chgData name="박강현" userId="S::d015006@aivle.kt.co.kr::46806780-6bf9-408d-bd4c-423e25111436" providerId="AD" clId="Web-{CF153F2D-CBEE-437E-B63A-EE546AC4966E}" dt="2022-01-13T07:08:16.683" v="1523" actId="20577"/>
        <pc:sldMkLst>
          <pc:docMk/>
          <pc:sldMk cId="152666955" sldId="264"/>
        </pc:sldMkLst>
        <pc:spChg chg="del mod">
          <ac:chgData name="박강현" userId="S::d015006@aivle.kt.co.kr::46806780-6bf9-408d-bd4c-423e25111436" providerId="AD" clId="Web-{CF153F2D-CBEE-437E-B63A-EE546AC4966E}" dt="2022-01-13T06:59:49.966" v="1241"/>
          <ac:spMkLst>
            <pc:docMk/>
            <pc:sldMk cId="152666955" sldId="264"/>
            <ac:spMk id="2" creationId="{5E87DB14-7BC8-47C0-8030-01AACE7688AB}"/>
          </ac:spMkLst>
        </pc:spChg>
        <pc:spChg chg="add">
          <ac:chgData name="박강현" userId="S::d015006@aivle.kt.co.kr::46806780-6bf9-408d-bd4c-423e25111436" providerId="AD" clId="Web-{CF153F2D-CBEE-437E-B63A-EE546AC4966E}" dt="2022-01-13T06:59:51.966" v="1242"/>
          <ac:spMkLst>
            <pc:docMk/>
            <pc:sldMk cId="152666955" sldId="264"/>
            <ac:spMk id="3" creationId="{D1528C42-5B62-4A19-B29B-DEA08310A4D7}"/>
          </ac:spMkLst>
        </pc:spChg>
        <pc:spChg chg="add">
          <ac:chgData name="박강현" userId="S::d015006@aivle.kt.co.kr::46806780-6bf9-408d-bd4c-423e25111436" providerId="AD" clId="Web-{CF153F2D-CBEE-437E-B63A-EE546AC4966E}" dt="2022-01-13T06:59:51.982" v="1243"/>
          <ac:spMkLst>
            <pc:docMk/>
            <pc:sldMk cId="152666955" sldId="264"/>
            <ac:spMk id="4" creationId="{7A0368D0-3B40-4662-BD1F-F2D7402E6EEE}"/>
          </ac:spMkLst>
        </pc:spChg>
        <pc:spChg chg="add mod">
          <ac:chgData name="박강현" userId="S::d015006@aivle.kt.co.kr::46806780-6bf9-408d-bd4c-423e25111436" providerId="AD" clId="Web-{CF153F2D-CBEE-437E-B63A-EE546AC4966E}" dt="2022-01-13T07:08:16.683" v="1523" actId="20577"/>
          <ac:spMkLst>
            <pc:docMk/>
            <pc:sldMk cId="152666955" sldId="264"/>
            <ac:spMk id="6" creationId="{E2EC23BB-F36C-4BFD-9782-E4CCF792E7FE}"/>
          </ac:spMkLst>
        </pc:spChg>
        <pc:spChg chg="mod">
          <ac:chgData name="박강현" userId="S::d015006@aivle.kt.co.kr::46806780-6bf9-408d-bd4c-423e25111436" providerId="AD" clId="Web-{CF153F2D-CBEE-437E-B63A-EE546AC4966E}" dt="2022-01-13T07:05:38.913" v="1482" actId="1076"/>
          <ac:spMkLst>
            <pc:docMk/>
            <pc:sldMk cId="152666955" sldId="264"/>
            <ac:spMk id="7" creationId="{C2F917A6-B1E9-43FB-A6DF-AA685A4E2019}"/>
          </ac:spMkLst>
        </pc:spChg>
        <pc:spChg chg="add mod">
          <ac:chgData name="박강현" userId="S::d015006@aivle.kt.co.kr::46806780-6bf9-408d-bd4c-423e25111436" providerId="AD" clId="Web-{CF153F2D-CBEE-437E-B63A-EE546AC4966E}" dt="2022-01-13T07:03:31.800" v="1367" actId="1076"/>
          <ac:spMkLst>
            <pc:docMk/>
            <pc:sldMk cId="152666955" sldId="264"/>
            <ac:spMk id="8" creationId="{A1C5B298-8013-494D-B439-A53557FBD644}"/>
          </ac:spMkLst>
        </pc:spChg>
        <pc:spChg chg="del">
          <ac:chgData name="박강현" userId="S::d015006@aivle.kt.co.kr::46806780-6bf9-408d-bd4c-423e25111436" providerId="AD" clId="Web-{CF153F2D-CBEE-437E-B63A-EE546AC4966E}" dt="2022-01-13T06:59:47.841" v="1239"/>
          <ac:spMkLst>
            <pc:docMk/>
            <pc:sldMk cId="152666955" sldId="264"/>
            <ac:spMk id="13" creationId="{E286AAED-F077-4702-8261-E6546F7D72AA}"/>
          </ac:spMkLst>
        </pc:spChg>
        <pc:spChg chg="add del">
          <ac:chgData name="박강현" userId="S::d015006@aivle.kt.co.kr::46806780-6bf9-408d-bd4c-423e25111436" providerId="AD" clId="Web-{CF153F2D-CBEE-437E-B63A-EE546AC4966E}" dt="2022-01-13T07:02:49.112" v="1321"/>
          <ac:spMkLst>
            <pc:docMk/>
            <pc:sldMk cId="152666955" sldId="264"/>
            <ac:spMk id="17" creationId="{56F4CC70-9590-4503-8CAE-B818CD719CAE}"/>
          </ac:spMkLst>
        </pc:spChg>
        <pc:spChg chg="add">
          <ac:chgData name="박강현" userId="S::d015006@aivle.kt.co.kr::46806780-6bf9-408d-bd4c-423e25111436" providerId="AD" clId="Web-{CF153F2D-CBEE-437E-B63A-EE546AC4966E}" dt="2022-01-13T07:00:45.718" v="1289"/>
          <ac:spMkLst>
            <pc:docMk/>
            <pc:sldMk cId="152666955" sldId="264"/>
            <ac:spMk id="19" creationId="{81E0E1D5-9885-42D8-A6C0-F41240056F8A}"/>
          </ac:spMkLst>
        </pc:spChg>
        <pc:spChg chg="add">
          <ac:chgData name="박강현" userId="S::d015006@aivle.kt.co.kr::46806780-6bf9-408d-bd4c-423e25111436" providerId="AD" clId="Web-{CF153F2D-CBEE-437E-B63A-EE546AC4966E}" dt="2022-01-13T07:00:45.733" v="1290"/>
          <ac:spMkLst>
            <pc:docMk/>
            <pc:sldMk cId="152666955" sldId="264"/>
            <ac:spMk id="21" creationId="{46F38DE9-FD52-4F43-A716-99A22537F738}"/>
          </ac:spMkLst>
        </pc:spChg>
        <pc:spChg chg="add">
          <ac:chgData name="박강현" userId="S::d015006@aivle.kt.co.kr::46806780-6bf9-408d-bd4c-423e25111436" providerId="AD" clId="Web-{CF153F2D-CBEE-437E-B63A-EE546AC4966E}" dt="2022-01-13T07:00:45.733" v="1291"/>
          <ac:spMkLst>
            <pc:docMk/>
            <pc:sldMk cId="152666955" sldId="264"/>
            <ac:spMk id="23" creationId="{E35627D4-A569-48ED-9003-BA9E19389A5D}"/>
          </ac:spMkLst>
        </pc:spChg>
        <pc:spChg chg="add mod">
          <ac:chgData name="박강현" userId="S::d015006@aivle.kt.co.kr::46806780-6bf9-408d-bd4c-423e25111436" providerId="AD" clId="Web-{CF153F2D-CBEE-437E-B63A-EE546AC4966E}" dt="2022-01-13T07:04:40.396" v="1465" actId="20577"/>
          <ac:spMkLst>
            <pc:docMk/>
            <pc:sldMk cId="152666955" sldId="264"/>
            <ac:spMk id="25" creationId="{92A6BEA3-7B20-496A-8E85-2DB336C755C7}"/>
          </ac:spMkLst>
        </pc:spChg>
        <pc:spChg chg="add mod">
          <ac:chgData name="박강현" userId="S::d015006@aivle.kt.co.kr::46806780-6bf9-408d-bd4c-423e25111436" providerId="AD" clId="Web-{CF153F2D-CBEE-437E-B63A-EE546AC4966E}" dt="2022-01-13T07:07:07.556" v="1503" actId="1076"/>
          <ac:spMkLst>
            <pc:docMk/>
            <pc:sldMk cId="152666955" sldId="264"/>
            <ac:spMk id="27" creationId="{87D4BEE9-3430-4796-B223-2CB3D8F8C5D2}"/>
          </ac:spMkLst>
        </pc:spChg>
        <pc:spChg chg="add mod">
          <ac:chgData name="박강현" userId="S::d015006@aivle.kt.co.kr::46806780-6bf9-408d-bd4c-423e25111436" providerId="AD" clId="Web-{CF153F2D-CBEE-437E-B63A-EE546AC4966E}" dt="2022-01-13T07:03:54.848" v="1398" actId="20577"/>
          <ac:spMkLst>
            <pc:docMk/>
            <pc:sldMk cId="152666955" sldId="264"/>
            <ac:spMk id="28" creationId="{106A9539-C3A2-4ABC-8703-906670B95161}"/>
          </ac:spMkLst>
        </pc:spChg>
        <pc:spChg chg="add del">
          <ac:chgData name="박강현" userId="S::d015006@aivle.kt.co.kr::46806780-6bf9-408d-bd4c-423e25111436" providerId="AD" clId="Web-{CF153F2D-CBEE-437E-B63A-EE546AC4966E}" dt="2022-01-13T07:05:43.616" v="1484"/>
          <ac:spMkLst>
            <pc:docMk/>
            <pc:sldMk cId="152666955" sldId="264"/>
            <ac:spMk id="29" creationId="{ACEEE443-6FCB-4C7D-8DCF-02C401654346}"/>
          </ac:spMkLst>
        </pc:spChg>
        <pc:spChg chg="add mod">
          <ac:chgData name="박강현" userId="S::d015006@aivle.kt.co.kr::46806780-6bf9-408d-bd4c-423e25111436" providerId="AD" clId="Web-{CF153F2D-CBEE-437E-B63A-EE546AC4966E}" dt="2022-01-13T07:07:02.587" v="1502" actId="1076"/>
          <ac:spMkLst>
            <pc:docMk/>
            <pc:sldMk cId="152666955" sldId="264"/>
            <ac:spMk id="31" creationId="{489F49C1-E14B-4AD1-8391-3A02C1C56B78}"/>
          </ac:spMkLst>
        </pc:spChg>
        <pc:picChg chg="mod">
          <ac:chgData name="박강현" userId="S::d015006@aivle.kt.co.kr::46806780-6bf9-408d-bd4c-423e25111436" providerId="AD" clId="Web-{CF153F2D-CBEE-437E-B63A-EE546AC4966E}" dt="2022-01-13T07:06:59.931" v="1500" actId="14100"/>
          <ac:picMkLst>
            <pc:docMk/>
            <pc:sldMk cId="152666955" sldId="264"/>
            <ac:picMk id="5" creationId="{BA3B1126-A69D-40AA-9854-BBBC37057D5A}"/>
          </ac:picMkLst>
        </pc:picChg>
        <pc:picChg chg="mod">
          <ac:chgData name="박강현" userId="S::d015006@aivle.kt.co.kr::46806780-6bf9-408d-bd4c-423e25111436" providerId="AD" clId="Web-{CF153F2D-CBEE-437E-B63A-EE546AC4966E}" dt="2022-01-13T07:06:36.180" v="1495" actId="14100"/>
          <ac:picMkLst>
            <pc:docMk/>
            <pc:sldMk cId="152666955" sldId="264"/>
            <ac:picMk id="9" creationId="{492C4D7C-6705-43BA-876A-ACD1953F08A8}"/>
          </ac:picMkLst>
        </pc:picChg>
        <pc:picChg chg="mod">
          <ac:chgData name="박강현" userId="S::d015006@aivle.kt.co.kr::46806780-6bf9-408d-bd4c-423e25111436" providerId="AD" clId="Web-{CF153F2D-CBEE-437E-B63A-EE546AC4966E}" dt="2022-01-13T07:06:46.649" v="1497" actId="14100"/>
          <ac:picMkLst>
            <pc:docMk/>
            <pc:sldMk cId="152666955" sldId="264"/>
            <ac:picMk id="10" creationId="{3CF03947-E5A3-42D7-93CF-AE8DB52D140F}"/>
          </ac:picMkLst>
        </pc:picChg>
      </pc:sldChg>
      <pc:sldChg chg="addSp modSp">
        <pc:chgData name="박강현" userId="S::d015006@aivle.kt.co.kr::46806780-6bf9-408d-bd4c-423e25111436" providerId="AD" clId="Web-{CF153F2D-CBEE-437E-B63A-EE546AC4966E}" dt="2022-01-13T07:16:57.899" v="1776" actId="1076"/>
        <pc:sldMkLst>
          <pc:docMk/>
          <pc:sldMk cId="2536179719" sldId="265"/>
        </pc:sldMkLst>
        <pc:spChg chg="mod">
          <ac:chgData name="박강현" userId="S::d015006@aivle.kt.co.kr::46806780-6bf9-408d-bd4c-423e25111436" providerId="AD" clId="Web-{CF153F2D-CBEE-437E-B63A-EE546AC4966E}" dt="2022-01-13T07:16:57.868" v="1774" actId="1076"/>
          <ac:spMkLst>
            <pc:docMk/>
            <pc:sldMk cId="2536179719" sldId="265"/>
            <ac:spMk id="5" creationId="{EDD2A6D2-EDB6-4522-BD87-F31B6242CB87}"/>
          </ac:spMkLst>
        </pc:spChg>
        <pc:spChg chg="mod">
          <ac:chgData name="박강현" userId="S::d015006@aivle.kt.co.kr::46806780-6bf9-408d-bd4c-423e25111436" providerId="AD" clId="Web-{CF153F2D-CBEE-437E-B63A-EE546AC4966E}" dt="2022-01-13T07:16:57.883" v="1775" actId="1076"/>
          <ac:spMkLst>
            <pc:docMk/>
            <pc:sldMk cId="2536179719" sldId="265"/>
            <ac:spMk id="6" creationId="{C614B01A-3690-4DD9-B73E-FED56B095E97}"/>
          </ac:spMkLst>
        </pc:spChg>
        <pc:spChg chg="mod">
          <ac:chgData name="박강현" userId="S::d015006@aivle.kt.co.kr::46806780-6bf9-408d-bd4c-423e25111436" providerId="AD" clId="Web-{CF153F2D-CBEE-437E-B63A-EE546AC4966E}" dt="2022-01-13T07:16:57.899" v="1776" actId="1076"/>
          <ac:spMkLst>
            <pc:docMk/>
            <pc:sldMk cId="2536179719" sldId="265"/>
            <ac:spMk id="7" creationId="{842FF840-5FA7-4E5F-9882-C82C80DEEC2C}"/>
          </ac:spMkLst>
        </pc:spChg>
        <pc:spChg chg="add mod">
          <ac:chgData name="박강현" userId="S::d015006@aivle.kt.co.kr::46806780-6bf9-408d-bd4c-423e25111436" providerId="AD" clId="Web-{CF153F2D-CBEE-437E-B63A-EE546AC4966E}" dt="2022-01-13T07:12:53.065" v="1607" actId="20577"/>
          <ac:spMkLst>
            <pc:docMk/>
            <pc:sldMk cId="2536179719" sldId="265"/>
            <ac:spMk id="12" creationId="{53C81DA4-99D7-4139-8611-20B9A8354BBF}"/>
          </ac:spMkLst>
        </pc:spChg>
        <pc:spChg chg="add">
          <ac:chgData name="박강현" userId="S::d015006@aivle.kt.co.kr::46806780-6bf9-408d-bd4c-423e25111436" providerId="AD" clId="Web-{CF153F2D-CBEE-437E-B63A-EE546AC4966E}" dt="2022-01-13T07:12:03.438" v="1525"/>
          <ac:spMkLst>
            <pc:docMk/>
            <pc:sldMk cId="2536179719" sldId="265"/>
            <ac:spMk id="14" creationId="{A1A38594-3C4B-4F93-BA6D-97EB78220A4C}"/>
          </ac:spMkLst>
        </pc:spChg>
        <pc:spChg chg="add">
          <ac:chgData name="박강현" userId="S::d015006@aivle.kt.co.kr::46806780-6bf9-408d-bd4c-423e25111436" providerId="AD" clId="Web-{CF153F2D-CBEE-437E-B63A-EE546AC4966E}" dt="2022-01-13T07:12:03.454" v="1526"/>
          <ac:spMkLst>
            <pc:docMk/>
            <pc:sldMk cId="2536179719" sldId="265"/>
            <ac:spMk id="18" creationId="{86EA720F-1799-440E-8B7C-924164F8DC24}"/>
          </ac:spMkLst>
        </pc:spChg>
        <pc:spChg chg="add mod">
          <ac:chgData name="박강현" userId="S::d015006@aivle.kt.co.kr::46806780-6bf9-408d-bd4c-423e25111436" providerId="AD" clId="Web-{CF153F2D-CBEE-437E-B63A-EE546AC4966E}" dt="2022-01-13T07:13:38.753" v="1681" actId="20577"/>
          <ac:spMkLst>
            <pc:docMk/>
            <pc:sldMk cId="2536179719" sldId="265"/>
            <ac:spMk id="20" creationId="{73BC2402-CE13-40A2-A27E-450D8C4D915E}"/>
          </ac:spMkLst>
        </pc:spChg>
        <pc:spChg chg="add mod">
          <ac:chgData name="박강현" userId="S::d015006@aivle.kt.co.kr::46806780-6bf9-408d-bd4c-423e25111436" providerId="AD" clId="Web-{CF153F2D-CBEE-437E-B63A-EE546AC4966E}" dt="2022-01-13T07:12:34.939" v="1574" actId="20577"/>
          <ac:spMkLst>
            <pc:docMk/>
            <pc:sldMk cId="2536179719" sldId="265"/>
            <ac:spMk id="22" creationId="{FF60E642-A73D-4B28-A6BE-9FB76011E73A}"/>
          </ac:spMkLst>
        </pc:spChg>
        <pc:spChg chg="add">
          <ac:chgData name="박강현" userId="S::d015006@aivle.kt.co.kr::46806780-6bf9-408d-bd4c-423e25111436" providerId="AD" clId="Web-{CF153F2D-CBEE-437E-B63A-EE546AC4966E}" dt="2022-01-13T07:13:58.566" v="1703"/>
          <ac:spMkLst>
            <pc:docMk/>
            <pc:sldMk cId="2536179719" sldId="265"/>
            <ac:spMk id="24" creationId="{49E4051F-461B-445F-A877-8F58B173A9DC}"/>
          </ac:spMkLst>
        </pc:spChg>
        <pc:spChg chg="add mod">
          <ac:chgData name="박강현" userId="S::d015006@aivle.kt.co.kr::46806780-6bf9-408d-bd4c-423e25111436" providerId="AD" clId="Web-{CF153F2D-CBEE-437E-B63A-EE546AC4966E}" dt="2022-01-13T07:16:45.289" v="1773" actId="14100"/>
          <ac:spMkLst>
            <pc:docMk/>
            <pc:sldMk cId="2536179719" sldId="265"/>
            <ac:spMk id="26" creationId="{B2BFE3A8-A497-4078-A327-70292E3970E5}"/>
          </ac:spMkLst>
        </pc:spChg>
        <pc:picChg chg="mod">
          <ac:chgData name="박강현" userId="S::d015006@aivle.kt.co.kr::46806780-6bf9-408d-bd4c-423e25111436" providerId="AD" clId="Web-{CF153F2D-CBEE-437E-B63A-EE546AC4966E}" dt="2022-01-13T07:14:14.692" v="1709" actId="14100"/>
          <ac:picMkLst>
            <pc:docMk/>
            <pc:sldMk cId="2536179719" sldId="265"/>
            <ac:picMk id="3" creationId="{FD6F50D9-11C5-4E05-9D6A-4C22C0F157DB}"/>
          </ac:picMkLst>
        </pc:picChg>
        <pc:picChg chg="mod">
          <ac:chgData name="박강현" userId="S::d015006@aivle.kt.co.kr::46806780-6bf9-408d-bd4c-423e25111436" providerId="AD" clId="Web-{CF153F2D-CBEE-437E-B63A-EE546AC4966E}" dt="2022-01-13T07:14:25.348" v="1712" actId="1076"/>
          <ac:picMkLst>
            <pc:docMk/>
            <pc:sldMk cId="2536179719" sldId="265"/>
            <ac:picMk id="4" creationId="{B3A0F4D9-EFDA-4C23-AF30-4E989799E572}"/>
          </ac:picMkLst>
        </pc:picChg>
      </pc:sldChg>
      <pc:sldChg chg="addSp delSp modSp add replId">
        <pc:chgData name="박강현" userId="S::d015006@aivle.kt.co.kr::46806780-6bf9-408d-bd4c-423e25111436" providerId="AD" clId="Web-{CF153F2D-CBEE-437E-B63A-EE546AC4966E}" dt="2022-01-13T07:23:09.409" v="2090" actId="1076"/>
        <pc:sldMkLst>
          <pc:docMk/>
          <pc:sldMk cId="1246220585" sldId="266"/>
        </pc:sldMkLst>
        <pc:spChg chg="mod">
          <ac:chgData name="박강현" userId="S::d015006@aivle.kt.co.kr::46806780-6bf9-408d-bd4c-423e25111436" providerId="AD" clId="Web-{CF153F2D-CBEE-437E-B63A-EE546AC4966E}" dt="2022-01-13T07:17:48.541" v="1831" actId="1076"/>
          <ac:spMkLst>
            <pc:docMk/>
            <pc:sldMk cId="1246220585" sldId="266"/>
            <ac:spMk id="2" creationId="{5E87DB14-7BC8-47C0-8030-01AACE7688AB}"/>
          </ac:spMkLst>
        </pc:spChg>
        <pc:spChg chg="del">
          <ac:chgData name="박강현" userId="S::d015006@aivle.kt.co.kr::46806780-6bf9-408d-bd4c-423e25111436" providerId="AD" clId="Web-{CF153F2D-CBEE-437E-B63A-EE546AC4966E}" dt="2022-01-13T07:17:52.619" v="1834"/>
          <ac:spMkLst>
            <pc:docMk/>
            <pc:sldMk cId="1246220585" sldId="266"/>
            <ac:spMk id="5" creationId="{EDD2A6D2-EDB6-4522-BD87-F31B6242CB87}"/>
          </ac:spMkLst>
        </pc:spChg>
        <pc:spChg chg="del">
          <ac:chgData name="박강현" userId="S::d015006@aivle.kt.co.kr::46806780-6bf9-408d-bd4c-423e25111436" providerId="AD" clId="Web-{CF153F2D-CBEE-437E-B63A-EE546AC4966E}" dt="2022-01-13T07:17:53.885" v="1835"/>
          <ac:spMkLst>
            <pc:docMk/>
            <pc:sldMk cId="1246220585" sldId="266"/>
            <ac:spMk id="6" creationId="{C614B01A-3690-4DD9-B73E-FED56B095E97}"/>
          </ac:spMkLst>
        </pc:spChg>
        <pc:spChg chg="del">
          <ac:chgData name="박강현" userId="S::d015006@aivle.kt.co.kr::46806780-6bf9-408d-bd4c-423e25111436" providerId="AD" clId="Web-{CF153F2D-CBEE-437E-B63A-EE546AC4966E}" dt="2022-01-13T07:17:54.619" v="1836"/>
          <ac:spMkLst>
            <pc:docMk/>
            <pc:sldMk cId="1246220585" sldId="266"/>
            <ac:spMk id="7" creationId="{842FF840-5FA7-4E5F-9882-C82C80DEEC2C}"/>
          </ac:spMkLst>
        </pc:spChg>
        <pc:spChg chg="mod">
          <ac:chgData name="박강현" userId="S::d015006@aivle.kt.co.kr::46806780-6bf9-408d-bd4c-423e25111436" providerId="AD" clId="Web-{CF153F2D-CBEE-437E-B63A-EE546AC4966E}" dt="2022-01-13T07:22:04.391" v="1988" actId="20577"/>
          <ac:spMkLst>
            <pc:docMk/>
            <pc:sldMk cId="1246220585" sldId="266"/>
            <ac:spMk id="12" creationId="{53C81DA4-99D7-4139-8611-20B9A8354BBF}"/>
          </ac:spMkLst>
        </pc:spChg>
        <pc:spChg chg="mod">
          <ac:chgData name="박강현" userId="S::d015006@aivle.kt.co.kr::46806780-6bf9-408d-bd4c-423e25111436" providerId="AD" clId="Web-{CF153F2D-CBEE-437E-B63A-EE546AC4966E}" dt="2022-01-13T07:23:09.409" v="2090" actId="1076"/>
          <ac:spMkLst>
            <pc:docMk/>
            <pc:sldMk cId="1246220585" sldId="266"/>
            <ac:spMk id="20" creationId="{73BC2402-CE13-40A2-A27E-450D8C4D915E}"/>
          </ac:spMkLst>
        </pc:spChg>
        <pc:spChg chg="add del mod">
          <ac:chgData name="박강현" userId="S::d015006@aivle.kt.co.kr::46806780-6bf9-408d-bd4c-423e25111436" providerId="AD" clId="Web-{CF153F2D-CBEE-437E-B63A-EE546AC4966E}" dt="2022-01-13T07:19:07.277" v="1854"/>
          <ac:spMkLst>
            <pc:docMk/>
            <pc:sldMk cId="1246220585" sldId="266"/>
            <ac:spMk id="21" creationId="{78067483-93B4-4005-9488-1AFCBC65985A}"/>
          </ac:spMkLst>
        </pc:spChg>
        <pc:spChg chg="mod">
          <ac:chgData name="박강현" userId="S::d015006@aivle.kt.co.kr::46806780-6bf9-408d-bd4c-423e25111436" providerId="AD" clId="Web-{CF153F2D-CBEE-437E-B63A-EE546AC4966E}" dt="2022-01-13T07:22:20.267" v="2010" actId="20577"/>
          <ac:spMkLst>
            <pc:docMk/>
            <pc:sldMk cId="1246220585" sldId="266"/>
            <ac:spMk id="22" creationId="{FF60E642-A73D-4B28-A6BE-9FB76011E73A}"/>
          </ac:spMkLst>
        </pc:spChg>
        <pc:spChg chg="add mod">
          <ac:chgData name="박강현" userId="S::d015006@aivle.kt.co.kr::46806780-6bf9-408d-bd4c-423e25111436" providerId="AD" clId="Web-{CF153F2D-CBEE-437E-B63A-EE546AC4966E}" dt="2022-01-13T07:20:36.108" v="1882" actId="1076"/>
          <ac:spMkLst>
            <pc:docMk/>
            <pc:sldMk cId="1246220585" sldId="266"/>
            <ac:spMk id="23" creationId="{689FA227-019C-449E-9571-35E4EB26A1DC}"/>
          </ac:spMkLst>
        </pc:spChg>
        <pc:spChg chg="add mod">
          <ac:chgData name="박강현" userId="S::d015006@aivle.kt.co.kr::46806780-6bf9-408d-bd4c-423e25111436" providerId="AD" clId="Web-{CF153F2D-CBEE-437E-B63A-EE546AC4966E}" dt="2022-01-13T07:21:28.359" v="1933" actId="20577"/>
          <ac:spMkLst>
            <pc:docMk/>
            <pc:sldMk cId="1246220585" sldId="266"/>
            <ac:spMk id="25" creationId="{F5B658F0-C0CE-450C-AAE2-A047B25F177C}"/>
          </ac:spMkLst>
        </pc:spChg>
        <pc:spChg chg="mod">
          <ac:chgData name="박강현" userId="S::d015006@aivle.kt.co.kr::46806780-6bf9-408d-bd4c-423e25111436" providerId="AD" clId="Web-{CF153F2D-CBEE-437E-B63A-EE546AC4966E}" dt="2022-01-13T07:19:57.279" v="1871" actId="14100"/>
          <ac:spMkLst>
            <pc:docMk/>
            <pc:sldMk cId="1246220585" sldId="266"/>
            <ac:spMk id="26" creationId="{B2BFE3A8-A497-4078-A327-70292E3970E5}"/>
          </ac:spMkLst>
        </pc:spChg>
        <pc:picChg chg="del">
          <ac:chgData name="박강현" userId="S::d015006@aivle.kt.co.kr::46806780-6bf9-408d-bd4c-423e25111436" providerId="AD" clId="Web-{CF153F2D-CBEE-437E-B63A-EE546AC4966E}" dt="2022-01-13T07:17:50.744" v="1832"/>
          <ac:picMkLst>
            <pc:docMk/>
            <pc:sldMk cId="1246220585" sldId="266"/>
            <ac:picMk id="3" creationId="{FD6F50D9-11C5-4E05-9D6A-4C22C0F157DB}"/>
          </ac:picMkLst>
        </pc:picChg>
        <pc:picChg chg="del">
          <ac:chgData name="박강현" userId="S::d015006@aivle.kt.co.kr::46806780-6bf9-408d-bd4c-423e25111436" providerId="AD" clId="Web-{CF153F2D-CBEE-437E-B63A-EE546AC4966E}" dt="2022-01-13T07:17:51.104" v="1833"/>
          <ac:picMkLst>
            <pc:docMk/>
            <pc:sldMk cId="1246220585" sldId="266"/>
            <ac:picMk id="4" creationId="{B3A0F4D9-EFDA-4C23-AF30-4E989799E572}"/>
          </ac:picMkLst>
        </pc:picChg>
        <pc:picChg chg="add del mod">
          <ac:chgData name="박강현" userId="S::d015006@aivle.kt.co.kr::46806780-6bf9-408d-bd4c-423e25111436" providerId="AD" clId="Web-{CF153F2D-CBEE-437E-B63A-EE546AC4966E}" dt="2022-01-13T07:19:10.903" v="1856"/>
          <ac:picMkLst>
            <pc:docMk/>
            <pc:sldMk cId="1246220585" sldId="266"/>
            <ac:picMk id="9" creationId="{D9223691-D89F-4F07-8F22-5C1E0F5CDAA8}"/>
          </ac:picMkLst>
        </pc:picChg>
        <pc:picChg chg="add del mod">
          <ac:chgData name="박강현" userId="S::d015006@aivle.kt.co.kr::46806780-6bf9-408d-bd4c-423e25111436" providerId="AD" clId="Web-{CF153F2D-CBEE-437E-B63A-EE546AC4966E}" dt="2022-01-13T07:19:11.715" v="1857"/>
          <ac:picMkLst>
            <pc:docMk/>
            <pc:sldMk cId="1246220585" sldId="266"/>
            <ac:picMk id="11" creationId="{C0D9843E-4D39-4B63-837B-CF20BDD4ECCA}"/>
          </ac:picMkLst>
        </pc:picChg>
        <pc:picChg chg="add del mod">
          <ac:chgData name="박강현" userId="S::d015006@aivle.kt.co.kr::46806780-6bf9-408d-bd4c-423e25111436" providerId="AD" clId="Web-{CF153F2D-CBEE-437E-B63A-EE546AC4966E}" dt="2022-01-13T07:19:27.715" v="1862"/>
          <ac:picMkLst>
            <pc:docMk/>
            <pc:sldMk cId="1246220585" sldId="266"/>
            <ac:picMk id="13" creationId="{007D4BE6-3CF4-434C-914B-E001DA7B90EB}"/>
          </ac:picMkLst>
        </pc:picChg>
        <pc:picChg chg="add mod">
          <ac:chgData name="박강현" userId="S::d015006@aivle.kt.co.kr::46806780-6bf9-408d-bd4c-423e25111436" providerId="AD" clId="Web-{CF153F2D-CBEE-437E-B63A-EE546AC4966E}" dt="2022-01-13T07:20:56.593" v="1888" actId="1076"/>
          <ac:picMkLst>
            <pc:docMk/>
            <pc:sldMk cId="1246220585" sldId="266"/>
            <ac:picMk id="16" creationId="{A8A9CA27-E858-4DF0-A22A-69AFBD2C3076}"/>
          </ac:picMkLst>
        </pc:picChg>
        <pc:picChg chg="add mod">
          <ac:chgData name="박강현" userId="S::d015006@aivle.kt.co.kr::46806780-6bf9-408d-bd4c-423e25111436" providerId="AD" clId="Web-{CF153F2D-CBEE-437E-B63A-EE546AC4966E}" dt="2022-01-13T07:20:26.436" v="1879" actId="1076"/>
          <ac:picMkLst>
            <pc:docMk/>
            <pc:sldMk cId="1246220585" sldId="266"/>
            <ac:picMk id="17" creationId="{C17D0ACA-24F7-490D-88F4-235F00E00D58}"/>
          </ac:picMkLst>
        </pc:picChg>
        <pc:picChg chg="add mod">
          <ac:chgData name="박강현" userId="S::d015006@aivle.kt.co.kr::46806780-6bf9-408d-bd4c-423e25111436" providerId="AD" clId="Web-{CF153F2D-CBEE-437E-B63A-EE546AC4966E}" dt="2022-01-13T07:20:19.139" v="1877" actId="1076"/>
          <ac:picMkLst>
            <pc:docMk/>
            <pc:sldMk cId="1246220585" sldId="266"/>
            <ac:picMk id="19" creationId="{0CB1BE71-F2B2-4BE8-9683-136B761BDE9D}"/>
          </ac:picMkLst>
        </pc:picChg>
      </pc:sldChg>
    </pc:docChg>
  </pc:docChgLst>
  <pc:docChgLst>
    <pc:chgData name="박윤지" userId="S::d015008@aivle.kt.co.kr::33e555ee-360e-4b2f-92dd-e525d647538d" providerId="AD" clId="Web-{1BDCED0F-C70F-45E5-A93A-6D8383C474F7}"/>
    <pc:docChg chg="addSld modSld sldOrd">
      <pc:chgData name="박윤지" userId="S::d015008@aivle.kt.co.kr::33e555ee-360e-4b2f-92dd-e525d647538d" providerId="AD" clId="Web-{1BDCED0F-C70F-45E5-A93A-6D8383C474F7}" dt="2022-01-13T06:52:11.299" v="60" actId="14100"/>
      <pc:docMkLst>
        <pc:docMk/>
      </pc:docMkLst>
      <pc:sldChg chg="modSp">
        <pc:chgData name="박윤지" userId="S::d015008@aivle.kt.co.kr::33e555ee-360e-4b2f-92dd-e525d647538d" providerId="AD" clId="Web-{1BDCED0F-C70F-45E5-A93A-6D8383C474F7}" dt="2022-01-13T06:46:05.964" v="15" actId="20577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1BDCED0F-C70F-45E5-A93A-6D8383C474F7}" dt="2022-01-13T06:46:05.964" v="15" actId="20577"/>
          <ac:spMkLst>
            <pc:docMk/>
            <pc:sldMk cId="0" sldId="257"/>
            <ac:spMk id="51" creationId="{4F8C1E45-8656-47B4-9BA9-B6963FCBE12E}"/>
          </ac:spMkLst>
        </pc:spChg>
      </pc:sldChg>
      <pc:sldChg chg="modSp">
        <pc:chgData name="박윤지" userId="S::d015008@aivle.kt.co.kr::33e555ee-360e-4b2f-92dd-e525d647538d" providerId="AD" clId="Web-{1BDCED0F-C70F-45E5-A93A-6D8383C474F7}" dt="2022-01-13T06:49:06.702" v="36" actId="1076"/>
        <pc:sldMkLst>
          <pc:docMk/>
          <pc:sldMk cId="0" sldId="259"/>
        </pc:sldMkLst>
        <pc:spChg chg="mod">
          <ac:chgData name="박윤지" userId="S::d015008@aivle.kt.co.kr::33e555ee-360e-4b2f-92dd-e525d647538d" providerId="AD" clId="Web-{1BDCED0F-C70F-45E5-A93A-6D8383C474F7}" dt="2022-01-13T06:49:03.999" v="35" actId="1076"/>
          <ac:spMkLst>
            <pc:docMk/>
            <pc:sldMk cId="0" sldId="259"/>
            <ac:spMk id="2" creationId="{5E87DB14-7BC8-47C0-8030-01AACE7688AB}"/>
          </ac:spMkLst>
        </pc:spChg>
        <pc:spChg chg="mod">
          <ac:chgData name="박윤지" userId="S::d015008@aivle.kt.co.kr::33e555ee-360e-4b2f-92dd-e525d647538d" providerId="AD" clId="Web-{1BDCED0F-C70F-45E5-A93A-6D8383C474F7}" dt="2022-01-13T06:46:15.371" v="16" actId="1076"/>
          <ac:spMkLst>
            <pc:docMk/>
            <pc:sldMk cId="0" sldId="259"/>
            <ac:spMk id="7" creationId="{C2F917A6-B1E9-43FB-A6DF-AA685A4E2019}"/>
          </ac:spMkLst>
        </pc:spChg>
        <pc:spChg chg="mod">
          <ac:chgData name="박윤지" userId="S::d015008@aivle.kt.co.kr::33e555ee-360e-4b2f-92dd-e525d647538d" providerId="AD" clId="Web-{1BDCED0F-C70F-45E5-A93A-6D8383C474F7}" dt="2022-01-13T06:49:06.702" v="36" actId="1076"/>
          <ac:spMkLst>
            <pc:docMk/>
            <pc:sldMk cId="0" sldId="259"/>
            <ac:spMk id="13" creationId="{E286AAED-F077-4702-8261-E6546F7D72AA}"/>
          </ac:spMkLst>
        </pc:spChg>
      </pc:sldChg>
      <pc:sldChg chg="modSp">
        <pc:chgData name="박윤지" userId="S::d015008@aivle.kt.co.kr::33e555ee-360e-4b2f-92dd-e525d647538d" providerId="AD" clId="Web-{1BDCED0F-C70F-45E5-A93A-6D8383C474F7}" dt="2022-01-13T06:48:33.936" v="30" actId="20577"/>
        <pc:sldMkLst>
          <pc:docMk/>
          <pc:sldMk cId="0" sldId="260"/>
        </pc:sldMkLst>
        <pc:spChg chg="mod">
          <ac:chgData name="박윤지" userId="S::d015008@aivle.kt.co.kr::33e555ee-360e-4b2f-92dd-e525d647538d" providerId="AD" clId="Web-{1BDCED0F-C70F-45E5-A93A-6D8383C474F7}" dt="2022-01-13T06:48:33.936" v="30" actId="20577"/>
          <ac:spMkLst>
            <pc:docMk/>
            <pc:sldMk cId="0" sldId="260"/>
            <ac:spMk id="3" creationId="{B85763FE-0B4A-4FFE-A62E-525EC5E84C2C}"/>
          </ac:spMkLst>
        </pc:spChg>
      </pc:sldChg>
      <pc:sldChg chg="modSp">
        <pc:chgData name="박윤지" userId="S::d015008@aivle.kt.co.kr::33e555ee-360e-4b2f-92dd-e525d647538d" providerId="AD" clId="Web-{1BDCED0F-C70F-45E5-A93A-6D8383C474F7}" dt="2022-01-13T06:49:18.983" v="38" actId="1076"/>
        <pc:sldMkLst>
          <pc:docMk/>
          <pc:sldMk cId="152666955" sldId="264"/>
        </pc:sldMkLst>
        <pc:spChg chg="mod">
          <ac:chgData name="박윤지" userId="S::d015008@aivle.kt.co.kr::33e555ee-360e-4b2f-92dd-e525d647538d" providerId="AD" clId="Web-{1BDCED0F-C70F-45E5-A93A-6D8383C474F7}" dt="2022-01-13T06:49:13.858" v="37" actId="1076"/>
          <ac:spMkLst>
            <pc:docMk/>
            <pc:sldMk cId="152666955" sldId="264"/>
            <ac:spMk id="2" creationId="{5E87DB14-7BC8-47C0-8030-01AACE7688AB}"/>
          </ac:spMkLst>
        </pc:spChg>
        <pc:spChg chg="mod">
          <ac:chgData name="박윤지" userId="S::d015008@aivle.kt.co.kr::33e555ee-360e-4b2f-92dd-e525d647538d" providerId="AD" clId="Web-{1BDCED0F-C70F-45E5-A93A-6D8383C474F7}" dt="2022-01-13T06:49:18.983" v="38" actId="1076"/>
          <ac:spMkLst>
            <pc:docMk/>
            <pc:sldMk cId="152666955" sldId="264"/>
            <ac:spMk id="13" creationId="{E286AAED-F077-4702-8261-E6546F7D72AA}"/>
          </ac:spMkLst>
        </pc:spChg>
      </pc:sldChg>
      <pc:sldChg chg="addSp delSp modSp add ord replId">
        <pc:chgData name="박윤지" userId="S::d015008@aivle.kt.co.kr::33e555ee-360e-4b2f-92dd-e525d647538d" providerId="AD" clId="Web-{1BDCED0F-C70F-45E5-A93A-6D8383C474F7}" dt="2022-01-13T06:52:11.299" v="60" actId="14100"/>
        <pc:sldMkLst>
          <pc:docMk/>
          <pc:sldMk cId="2536179719" sldId="265"/>
        </pc:sldMkLst>
        <pc:spChg chg="mod">
          <ac:chgData name="박윤지" userId="S::d015008@aivle.kt.co.kr::33e555ee-360e-4b2f-92dd-e525d647538d" providerId="AD" clId="Web-{1BDCED0F-C70F-45E5-A93A-6D8383C474F7}" dt="2022-01-13T06:50:42.844" v="49" actId="1076"/>
          <ac:spMkLst>
            <pc:docMk/>
            <pc:sldMk cId="2536179719" sldId="265"/>
            <ac:spMk id="2" creationId="{5E87DB14-7BC8-47C0-8030-01AACE7688AB}"/>
          </ac:spMkLst>
        </pc:spChg>
        <pc:spChg chg="del mod">
          <ac:chgData name="박윤지" userId="S::d015008@aivle.kt.co.kr::33e555ee-360e-4b2f-92dd-e525d647538d" providerId="AD" clId="Web-{1BDCED0F-C70F-45E5-A93A-6D8383C474F7}" dt="2022-01-13T06:50:26.844" v="47"/>
          <ac:spMkLst>
            <pc:docMk/>
            <pc:sldMk cId="2536179719" sldId="265"/>
            <ac:spMk id="7" creationId="{C2F917A6-B1E9-43FB-A6DF-AA685A4E2019}"/>
          </ac:spMkLst>
        </pc:spChg>
        <pc:picChg chg="add mod">
          <ac:chgData name="박윤지" userId="S::d015008@aivle.kt.co.kr::33e555ee-360e-4b2f-92dd-e525d647538d" providerId="AD" clId="Web-{1BDCED0F-C70F-45E5-A93A-6D8383C474F7}" dt="2022-01-13T06:52:11.299" v="60" actId="14100"/>
          <ac:picMkLst>
            <pc:docMk/>
            <pc:sldMk cId="2536179719" sldId="265"/>
            <ac:picMk id="3" creationId="{FD6F50D9-11C5-4E05-9D6A-4C22C0F157DB}"/>
          </ac:picMkLst>
        </pc:picChg>
        <pc:picChg chg="add mod">
          <ac:chgData name="박윤지" userId="S::d015008@aivle.kt.co.kr::33e555ee-360e-4b2f-92dd-e525d647538d" providerId="AD" clId="Web-{1BDCED0F-C70F-45E5-A93A-6D8383C474F7}" dt="2022-01-13T06:51:39.845" v="59" actId="1076"/>
          <ac:picMkLst>
            <pc:docMk/>
            <pc:sldMk cId="2536179719" sldId="265"/>
            <ac:picMk id="4" creationId="{B3A0F4D9-EFDA-4C23-AF30-4E989799E572}"/>
          </ac:picMkLst>
        </pc:picChg>
        <pc:picChg chg="del">
          <ac:chgData name="박윤지" userId="S::d015008@aivle.kt.co.kr::33e555ee-360e-4b2f-92dd-e525d647538d" providerId="AD" clId="Web-{1BDCED0F-C70F-45E5-A93A-6D8383C474F7}" dt="2022-01-13T06:50:23.984" v="43"/>
          <ac:picMkLst>
            <pc:docMk/>
            <pc:sldMk cId="2536179719" sldId="265"/>
            <ac:picMk id="5" creationId="{BA3B1126-A69D-40AA-9854-BBBC37057D5A}"/>
          </ac:picMkLst>
        </pc:picChg>
        <pc:picChg chg="del">
          <ac:chgData name="박윤지" userId="S::d015008@aivle.kt.co.kr::33e555ee-360e-4b2f-92dd-e525d647538d" providerId="AD" clId="Web-{1BDCED0F-C70F-45E5-A93A-6D8383C474F7}" dt="2022-01-13T06:50:27.219" v="48"/>
          <ac:picMkLst>
            <pc:docMk/>
            <pc:sldMk cId="2536179719" sldId="265"/>
            <ac:picMk id="9" creationId="{492C4D7C-6705-43BA-876A-ACD1953F08A8}"/>
          </ac:picMkLst>
        </pc:picChg>
        <pc:picChg chg="del">
          <ac:chgData name="박윤지" userId="S::d015008@aivle.kt.co.kr::33e555ee-360e-4b2f-92dd-e525d647538d" providerId="AD" clId="Web-{1BDCED0F-C70F-45E5-A93A-6D8383C474F7}" dt="2022-01-13T06:50:24.500" v="44"/>
          <ac:picMkLst>
            <pc:docMk/>
            <pc:sldMk cId="2536179719" sldId="265"/>
            <ac:picMk id="10" creationId="{3CF03947-E5A3-42D7-93CF-AE8DB52D140F}"/>
          </ac:picMkLst>
        </pc:picChg>
      </pc:sldChg>
    </pc:docChg>
  </pc:docChgLst>
  <pc:docChgLst>
    <pc:chgData name="김창건" userId="S::d015004@aivle.kt.co.kr::5c13ddf8-2246-4fac-ab01-c963bca49f30" providerId="AD" clId="Web-{53812C93-D692-49E2-B424-C2D40DE95359}"/>
    <pc:docChg chg="modSld">
      <pc:chgData name="김창건" userId="S::d015004@aivle.kt.co.kr::5c13ddf8-2246-4fac-ab01-c963bca49f30" providerId="AD" clId="Web-{53812C93-D692-49E2-B424-C2D40DE95359}" dt="2022-01-13T06:06:01.856" v="32" actId="1076"/>
      <pc:docMkLst>
        <pc:docMk/>
      </pc:docMkLst>
      <pc:sldChg chg="addSp delSp modSp">
        <pc:chgData name="김창건" userId="S::d015004@aivle.kt.co.kr::5c13ddf8-2246-4fac-ab01-c963bca49f30" providerId="AD" clId="Web-{53812C93-D692-49E2-B424-C2D40DE95359}" dt="2022-01-13T06:06:01.856" v="32" actId="1076"/>
        <pc:sldMkLst>
          <pc:docMk/>
          <pc:sldMk cId="0" sldId="257"/>
        </pc:sldMkLst>
        <pc:spChg chg="add mod">
          <ac:chgData name="김창건" userId="S::d015004@aivle.kt.co.kr::5c13ddf8-2246-4fac-ab01-c963bca49f30" providerId="AD" clId="Web-{53812C93-D692-49E2-B424-C2D40DE95359}" dt="2022-01-13T06:05:46.387" v="29" actId="20577"/>
          <ac:spMkLst>
            <pc:docMk/>
            <pc:sldMk cId="0" sldId="257"/>
            <ac:spMk id="5" creationId="{7CF6BD56-4A3B-4DA0-B784-56A92B64ADE2}"/>
          </ac:spMkLst>
        </pc:spChg>
        <pc:spChg chg="add mod">
          <ac:chgData name="김창건" userId="S::d015004@aivle.kt.co.kr::5c13ddf8-2246-4fac-ab01-c963bca49f30" providerId="AD" clId="Web-{53812C93-D692-49E2-B424-C2D40DE95359}" dt="2022-01-13T06:05:50.950" v="30" actId="20577"/>
          <ac:spMkLst>
            <pc:docMk/>
            <pc:sldMk cId="0" sldId="257"/>
            <ac:spMk id="23" creationId="{4706D46A-FE95-4266-85B4-49200236328B}"/>
          </ac:spMkLst>
        </pc:spChg>
        <pc:spChg chg="add mod">
          <ac:chgData name="김창건" userId="S::d015004@aivle.kt.co.kr::5c13ddf8-2246-4fac-ab01-c963bca49f30" providerId="AD" clId="Web-{53812C93-D692-49E2-B424-C2D40DE95359}" dt="2022-01-13T06:06:01.856" v="32" actId="1076"/>
          <ac:spMkLst>
            <pc:docMk/>
            <pc:sldMk cId="0" sldId="257"/>
            <ac:spMk id="24" creationId="{78342238-E97A-4CEA-9816-91F79CBF683E}"/>
          </ac:spMkLst>
        </pc:spChg>
        <pc:picChg chg="add del mod">
          <ac:chgData name="김창건" userId="S::d015004@aivle.kt.co.kr::5c13ddf8-2246-4fac-ab01-c963bca49f30" providerId="AD" clId="Web-{53812C93-D692-49E2-B424-C2D40DE95359}" dt="2022-01-13T06:03:59.009" v="2"/>
          <ac:picMkLst>
            <pc:docMk/>
            <pc:sldMk cId="0" sldId="257"/>
            <ac:picMk id="2" creationId="{DAC00899-1280-44BF-B944-40CCBACE23C4}"/>
          </ac:picMkLst>
        </pc:picChg>
      </pc:sldChg>
    </pc:docChg>
  </pc:docChgLst>
  <pc:docChgLst>
    <pc:chgData name="전동준" userId="S::d015016@aivle.kt.co.kr::4b419df3-e7a6-40ee-9e14-011bc93fa051" providerId="AD" clId="Web-{7BD44704-CCB0-403A-AC31-AF8C2D7ECA51}"/>
    <pc:docChg chg="modSld">
      <pc:chgData name="전동준" userId="S::d015016@aivle.kt.co.kr::4b419df3-e7a6-40ee-9e14-011bc93fa051" providerId="AD" clId="Web-{7BD44704-CCB0-403A-AC31-AF8C2D7ECA51}" dt="2022-01-13T06:00:12.264" v="5"/>
      <pc:docMkLst>
        <pc:docMk/>
      </pc:docMkLst>
      <pc:sldChg chg="delSp">
        <pc:chgData name="전동준" userId="S::d015016@aivle.kt.co.kr::4b419df3-e7a6-40ee-9e14-011bc93fa051" providerId="AD" clId="Web-{7BD44704-CCB0-403A-AC31-AF8C2D7ECA51}" dt="2022-01-13T06:00:12.264" v="5"/>
        <pc:sldMkLst>
          <pc:docMk/>
          <pc:sldMk cId="0" sldId="261"/>
        </pc:sldMkLst>
        <pc:grpChg chg="del">
          <ac:chgData name="전동준" userId="S::d015016@aivle.kt.co.kr::4b419df3-e7a6-40ee-9e14-011bc93fa051" providerId="AD" clId="Web-{7BD44704-CCB0-403A-AC31-AF8C2D7ECA51}" dt="2022-01-13T06:00:12.264" v="5"/>
          <ac:grpSpMkLst>
            <pc:docMk/>
            <pc:sldMk cId="0" sldId="261"/>
            <ac:grpSpMk id="1059" creationId="{00000000-0000-0000-0000-000000000000}"/>
          </ac:grpSpMkLst>
        </pc:grpChg>
        <pc:grpChg chg="del">
          <ac:chgData name="전동준" userId="S::d015016@aivle.kt.co.kr::4b419df3-e7a6-40ee-9e14-011bc93fa051" providerId="AD" clId="Web-{7BD44704-CCB0-403A-AC31-AF8C2D7ECA51}" dt="2022-01-13T06:00:10.889" v="4"/>
          <ac:grpSpMkLst>
            <pc:docMk/>
            <pc:sldMk cId="0" sldId="261"/>
            <ac:grpSpMk id="1062" creationId="{00000000-0000-0000-0000-000000000000}"/>
          </ac:grpSpMkLst>
        </pc:grpChg>
        <pc:grpChg chg="del">
          <ac:chgData name="전동준" userId="S::d015016@aivle.kt.co.kr::4b419df3-e7a6-40ee-9e14-011bc93fa051" providerId="AD" clId="Web-{7BD44704-CCB0-403A-AC31-AF8C2D7ECA51}" dt="2022-01-13T05:59:58.108" v="3"/>
          <ac:grpSpMkLst>
            <pc:docMk/>
            <pc:sldMk cId="0" sldId="261"/>
            <ac:grpSpMk id="1065" creationId="{00000000-0000-0000-0000-000000000000}"/>
          </ac:grpSpMkLst>
        </pc:grpChg>
        <pc:grpChg chg="del">
          <ac:chgData name="전동준" userId="S::d015016@aivle.kt.co.kr::4b419df3-e7a6-40ee-9e14-011bc93fa051" providerId="AD" clId="Web-{7BD44704-CCB0-403A-AC31-AF8C2D7ECA51}" dt="2022-01-13T05:59:56.670" v="1"/>
          <ac:grpSpMkLst>
            <pc:docMk/>
            <pc:sldMk cId="0" sldId="261"/>
            <ac:grpSpMk id="1068" creationId="{00000000-0000-0000-0000-000000000000}"/>
          </ac:grpSpMkLst>
        </pc:grpChg>
        <pc:grpChg chg="del">
          <ac:chgData name="전동준" userId="S::d015016@aivle.kt.co.kr::4b419df3-e7a6-40ee-9e14-011bc93fa051" providerId="AD" clId="Web-{7BD44704-CCB0-403A-AC31-AF8C2D7ECA51}" dt="2022-01-13T05:59:57.248" v="2"/>
          <ac:grpSpMkLst>
            <pc:docMk/>
            <pc:sldMk cId="0" sldId="261"/>
            <ac:grpSpMk id="1071" creationId="{00000000-0000-0000-0000-000000000000}"/>
          </ac:grpSpMkLst>
        </pc:grpChg>
        <pc:grpChg chg="del">
          <ac:chgData name="전동준" userId="S::d015016@aivle.kt.co.kr::4b419df3-e7a6-40ee-9e14-011bc93fa051" providerId="AD" clId="Web-{7BD44704-CCB0-403A-AC31-AF8C2D7ECA51}" dt="2022-01-13T05:59:55.780" v="0"/>
          <ac:grpSpMkLst>
            <pc:docMk/>
            <pc:sldMk cId="0" sldId="261"/>
            <ac:grpSpMk id="1074" creationId="{00000000-0000-0000-0000-000000000000}"/>
          </ac:grpSpMkLst>
        </pc:grpChg>
      </pc:sldChg>
    </pc:docChg>
  </pc:docChgLst>
  <pc:docChgLst>
    <pc:chgData name="김창건" userId="S::d015004@aivle.kt.co.kr::5c13ddf8-2246-4fac-ab01-c963bca49f30" providerId="AD" clId="Web-{F7D1965B-4647-44F1-B0D4-39386A0A2FDA}"/>
    <pc:docChg chg="modSld">
      <pc:chgData name="김창건" userId="S::d015004@aivle.kt.co.kr::5c13ddf8-2246-4fac-ab01-c963bca49f30" providerId="AD" clId="Web-{F7D1965B-4647-44F1-B0D4-39386A0A2FDA}" dt="2022-01-13T06:30:50.193" v="217" actId="1076"/>
      <pc:docMkLst>
        <pc:docMk/>
      </pc:docMkLst>
      <pc:sldChg chg="addSp delSp modSp">
        <pc:chgData name="김창건" userId="S::d015004@aivle.kt.co.kr::5c13ddf8-2246-4fac-ab01-c963bca49f30" providerId="AD" clId="Web-{F7D1965B-4647-44F1-B0D4-39386A0A2FDA}" dt="2022-01-13T06:30:50.193" v="217" actId="1076"/>
        <pc:sldMkLst>
          <pc:docMk/>
          <pc:sldMk cId="0" sldId="261"/>
        </pc:sldMkLst>
        <pc:spChg chg="add del">
          <ac:chgData name="김창건" userId="S::d015004@aivle.kt.co.kr::5c13ddf8-2246-4fac-ab01-c963bca49f30" providerId="AD" clId="Web-{F7D1965B-4647-44F1-B0D4-39386A0A2FDA}" dt="2022-01-13T06:20:25.677" v="111"/>
          <ac:spMkLst>
            <pc:docMk/>
            <pc:sldMk cId="0" sldId="261"/>
            <ac:spMk id="4" creationId="{1CAB6741-7E99-441C-ABD4-D37A3BAD87E2}"/>
          </ac:spMkLst>
        </pc:spChg>
        <pc:spChg chg="add">
          <ac:chgData name="김창건" userId="S::d015004@aivle.kt.co.kr::5c13ddf8-2246-4fac-ab01-c963bca49f30" providerId="AD" clId="Web-{F7D1965B-4647-44F1-B0D4-39386A0A2FDA}" dt="2022-01-13T06:16:22.905" v="0"/>
          <ac:spMkLst>
            <pc:docMk/>
            <pc:sldMk cId="0" sldId="261"/>
            <ac:spMk id="25" creationId="{8BEEC8EE-5C6A-4CAE-B1E5-AF8136ECF4E9}"/>
          </ac:spMkLst>
        </pc:spChg>
        <pc:spChg chg="add mod">
          <ac:chgData name="김창건" userId="S::d015004@aivle.kt.co.kr::5c13ddf8-2246-4fac-ab01-c963bca49f30" providerId="AD" clId="Web-{F7D1965B-4647-44F1-B0D4-39386A0A2FDA}" dt="2022-01-13T06:18:20.893" v="59" actId="20577"/>
          <ac:spMkLst>
            <pc:docMk/>
            <pc:sldMk cId="0" sldId="261"/>
            <ac:spMk id="26" creationId="{6DF56DE2-FBF6-46FA-8F0A-1BC3AB2D61C2}"/>
          </ac:spMkLst>
        </pc:spChg>
        <pc:spChg chg="add mod">
          <ac:chgData name="김창건" userId="S::d015004@aivle.kt.co.kr::5c13ddf8-2246-4fac-ab01-c963bca49f30" providerId="AD" clId="Web-{F7D1965B-4647-44F1-B0D4-39386A0A2FDA}" dt="2022-01-13T06:18:30.830" v="68" actId="20577"/>
          <ac:spMkLst>
            <pc:docMk/>
            <pc:sldMk cId="0" sldId="261"/>
            <ac:spMk id="27" creationId="{BF9A26C1-5C12-43E6-8E86-CA8362B99E81}"/>
          </ac:spMkLst>
        </pc:spChg>
        <pc:spChg chg="add mod">
          <ac:chgData name="김창건" userId="S::d015004@aivle.kt.co.kr::5c13ddf8-2246-4fac-ab01-c963bca49f30" providerId="AD" clId="Web-{F7D1965B-4647-44F1-B0D4-39386A0A2FDA}" dt="2022-01-13T06:19:09.675" v="77" actId="20577"/>
          <ac:spMkLst>
            <pc:docMk/>
            <pc:sldMk cId="0" sldId="261"/>
            <ac:spMk id="28" creationId="{2568E9D1-DF0A-460F-B306-F4432C26B0F7}"/>
          </ac:spMkLst>
        </pc:spChg>
        <pc:spChg chg="add mod">
          <ac:chgData name="김창건" userId="S::d015004@aivle.kt.co.kr::5c13ddf8-2246-4fac-ab01-c963bca49f30" providerId="AD" clId="Web-{F7D1965B-4647-44F1-B0D4-39386A0A2FDA}" dt="2022-01-13T06:19:14.706" v="85" actId="20577"/>
          <ac:spMkLst>
            <pc:docMk/>
            <pc:sldMk cId="0" sldId="261"/>
            <ac:spMk id="29" creationId="{8C5A4F75-DFAC-4D17-9279-F591A6E4E7E9}"/>
          </ac:spMkLst>
        </pc:spChg>
        <pc:spChg chg="add del">
          <ac:chgData name="김창건" userId="S::d015004@aivle.kt.co.kr::5c13ddf8-2246-4fac-ab01-c963bca49f30" providerId="AD" clId="Web-{F7D1965B-4647-44F1-B0D4-39386A0A2FDA}" dt="2022-01-13T06:17:13.625" v="15"/>
          <ac:spMkLst>
            <pc:docMk/>
            <pc:sldMk cId="0" sldId="261"/>
            <ac:spMk id="30" creationId="{B3F7F959-1AE3-40FF-9191-F22D31805247}"/>
          </ac:spMkLst>
        </pc:spChg>
        <pc:spChg chg="add del">
          <ac:chgData name="김창건" userId="S::d015004@aivle.kt.co.kr::5c13ddf8-2246-4fac-ab01-c963bca49f30" providerId="AD" clId="Web-{F7D1965B-4647-44F1-B0D4-39386A0A2FDA}" dt="2022-01-13T06:17:09.391" v="13"/>
          <ac:spMkLst>
            <pc:docMk/>
            <pc:sldMk cId="0" sldId="261"/>
            <ac:spMk id="31" creationId="{37D7192D-A3B8-4C8F-9F62-CBECCDF495B7}"/>
          </ac:spMkLst>
        </pc:spChg>
        <pc:spChg chg="add del mod">
          <ac:chgData name="김창건" userId="S::d015004@aivle.kt.co.kr::5c13ddf8-2246-4fac-ab01-c963bca49f30" providerId="AD" clId="Web-{F7D1965B-4647-44F1-B0D4-39386A0A2FDA}" dt="2022-01-13T06:30:16.270" v="212"/>
          <ac:spMkLst>
            <pc:docMk/>
            <pc:sldMk cId="0" sldId="261"/>
            <ac:spMk id="33" creationId="{568A1DAA-5D86-41AB-9806-042C4C0C0192}"/>
          </ac:spMkLst>
        </pc:spChg>
        <pc:spChg chg="add mod">
          <ac:chgData name="김창건" userId="S::d015004@aivle.kt.co.kr::5c13ddf8-2246-4fac-ab01-c963bca49f30" providerId="AD" clId="Web-{F7D1965B-4647-44F1-B0D4-39386A0A2FDA}" dt="2022-01-13T06:19:37.520" v="106" actId="20577"/>
          <ac:spMkLst>
            <pc:docMk/>
            <pc:sldMk cId="0" sldId="261"/>
            <ac:spMk id="34" creationId="{5F57DB71-5497-4E95-8BC8-575FDF4BBF30}"/>
          </ac:spMkLst>
        </pc:spChg>
        <pc:spChg chg="add mod">
          <ac:chgData name="김창건" userId="S::d015004@aivle.kt.co.kr::5c13ddf8-2246-4fac-ab01-c963bca49f30" providerId="AD" clId="Web-{F7D1965B-4647-44F1-B0D4-39386A0A2FDA}" dt="2022-01-13T06:18:14.486" v="51" actId="20577"/>
          <ac:spMkLst>
            <pc:docMk/>
            <pc:sldMk cId="0" sldId="261"/>
            <ac:spMk id="75" creationId="{61682D75-97AA-4389-ACB6-B91D06EE2D3F}"/>
          </ac:spMkLst>
        </pc:spChg>
        <pc:spChg chg="add del mod">
          <ac:chgData name="김창건" userId="S::d015004@aivle.kt.co.kr::5c13ddf8-2246-4fac-ab01-c963bca49f30" providerId="AD" clId="Web-{F7D1965B-4647-44F1-B0D4-39386A0A2FDA}" dt="2022-01-13T06:17:49.236" v="24"/>
          <ac:spMkLst>
            <pc:docMk/>
            <pc:sldMk cId="0" sldId="261"/>
            <ac:spMk id="76" creationId="{017F8DD8-06A4-445C-A1EB-AD6616923996}"/>
          </ac:spMkLst>
        </pc:spChg>
        <pc:spChg chg="add mod">
          <ac:chgData name="김창건" userId="S::d015004@aivle.kt.co.kr::5c13ddf8-2246-4fac-ab01-c963bca49f30" providerId="AD" clId="Web-{F7D1965B-4647-44F1-B0D4-39386A0A2FDA}" dt="2022-01-13T06:18:07.080" v="40" actId="20577"/>
          <ac:spMkLst>
            <pc:docMk/>
            <pc:sldMk cId="0" sldId="261"/>
            <ac:spMk id="77" creationId="{8C3923CF-79AC-40DE-BC3A-AC3B32D68AB4}"/>
          </ac:spMkLst>
        </pc:spChg>
        <pc:spChg chg="add mod">
          <ac:chgData name="김창건" userId="S::d015004@aivle.kt.co.kr::5c13ddf8-2246-4fac-ab01-c963bca49f30" providerId="AD" clId="Web-{F7D1965B-4647-44F1-B0D4-39386A0A2FDA}" dt="2022-01-13T06:24:59.559" v="152" actId="1076"/>
          <ac:spMkLst>
            <pc:docMk/>
            <pc:sldMk cId="0" sldId="261"/>
            <ac:spMk id="81" creationId="{5D46C11A-0174-4772-BC7F-8F6E18D64105}"/>
          </ac:spMkLst>
        </pc:spChg>
        <pc:spChg chg="add mod">
          <ac:chgData name="김창건" userId="S::d015004@aivle.kt.co.kr::5c13ddf8-2246-4fac-ab01-c963bca49f30" providerId="AD" clId="Web-{F7D1965B-4647-44F1-B0D4-39386A0A2FDA}" dt="2022-01-13T06:27:03.390" v="173" actId="1076"/>
          <ac:spMkLst>
            <pc:docMk/>
            <pc:sldMk cId="0" sldId="261"/>
            <ac:spMk id="82" creationId="{3595CAF0-949E-4898-AEE2-57F448604FAF}"/>
          </ac:spMkLst>
        </pc:spChg>
        <pc:spChg chg="add mod ord">
          <ac:chgData name="김창건" userId="S::d015004@aivle.kt.co.kr::5c13ddf8-2246-4fac-ab01-c963bca49f30" providerId="AD" clId="Web-{F7D1965B-4647-44F1-B0D4-39386A0A2FDA}" dt="2022-01-13T06:29:24.597" v="204" actId="1076"/>
          <ac:spMkLst>
            <pc:docMk/>
            <pc:sldMk cId="0" sldId="261"/>
            <ac:spMk id="83" creationId="{3C396FBE-6584-4846-99D8-7096AF28B38B}"/>
          </ac:spMkLst>
        </pc:spChg>
        <pc:spChg chg="add mod">
          <ac:chgData name="김창건" userId="S::d015004@aivle.kt.co.kr::5c13ddf8-2246-4fac-ab01-c963bca49f30" providerId="AD" clId="Web-{F7D1965B-4647-44F1-B0D4-39386A0A2FDA}" dt="2022-01-13T06:30:41.318" v="215" actId="1076"/>
          <ac:spMkLst>
            <pc:docMk/>
            <pc:sldMk cId="0" sldId="261"/>
            <ac:spMk id="89" creationId="{98A7A256-4413-40EC-9AA9-912906648C98}"/>
          </ac:spMkLst>
        </pc:spChg>
        <pc:spChg chg="add mod">
          <ac:chgData name="김창건" userId="S::d015004@aivle.kt.co.kr::5c13ddf8-2246-4fac-ab01-c963bca49f30" providerId="AD" clId="Web-{F7D1965B-4647-44F1-B0D4-39386A0A2FDA}" dt="2022-01-13T06:30:50.193" v="217" actId="1076"/>
          <ac:spMkLst>
            <pc:docMk/>
            <pc:sldMk cId="0" sldId="261"/>
            <ac:spMk id="90" creationId="{DA46A679-A9E5-44A9-849C-28A6EE7DB29D}"/>
          </ac:spMkLst>
        </pc:spChg>
        <pc:spChg chg="add mod ord">
          <ac:chgData name="김창건" userId="S::d015004@aivle.kt.co.kr::5c13ddf8-2246-4fac-ab01-c963bca49f30" providerId="AD" clId="Web-{F7D1965B-4647-44F1-B0D4-39386A0A2FDA}" dt="2022-01-13T06:23:02.743" v="130" actId="1076"/>
          <ac:spMkLst>
            <pc:docMk/>
            <pc:sldMk cId="0" sldId="261"/>
            <ac:spMk id="960" creationId="{126BCFC2-C875-4CFF-8E55-4F21CD862FDB}"/>
          </ac:spMkLst>
        </pc:spChg>
        <pc:grpChg chg="add mod">
          <ac:chgData name="김창건" userId="S::d015004@aivle.kt.co.kr::5c13ddf8-2246-4fac-ab01-c963bca49f30" providerId="AD" clId="Web-{F7D1965B-4647-44F1-B0D4-39386A0A2FDA}" dt="2022-01-13T06:26:18.123" v="167" actId="1076"/>
          <ac:grpSpMkLst>
            <pc:docMk/>
            <pc:sldMk cId="0" sldId="261"/>
            <ac:grpSpMk id="5" creationId="{20ECD77A-19DC-42FE-8228-CA5A1E9BA399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6" creationId="{9A76A8F1-722D-40A3-8128-53ECCB0F3188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7" creationId="{7B26593E-DA3F-490D-AB9E-AB456DB6B138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9" creationId="{C59B64A3-54B9-41D7-9B20-405431F85127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10" creationId="{827ABD5E-9AEF-46C9-8644-72E0CA0C3ED4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11" creationId="{38084029-22F6-479C-838D-BDF4D4D63527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12" creationId="{FDA302C8-8444-48B7-AE2B-8ACDF8D02617}"/>
          </ac:grpSpMkLst>
        </pc:grpChg>
        <pc:grpChg chg="add mod">
          <ac:chgData name="김창건" userId="S::d015004@aivle.kt.co.kr::5c13ddf8-2246-4fac-ab01-c963bca49f30" providerId="AD" clId="Web-{F7D1965B-4647-44F1-B0D4-39386A0A2FDA}" dt="2022-01-13T06:16:31.374" v="1" actId="1076"/>
          <ac:grpSpMkLst>
            <pc:docMk/>
            <pc:sldMk cId="0" sldId="261"/>
            <ac:grpSpMk id="13" creationId="{509F0E4F-937C-49FC-A337-924A1EC9A0B4}"/>
          </ac:grpSpMkLst>
        </pc:grpChg>
        <pc:grpChg chg="add mod">
          <ac:chgData name="김창건" userId="S::d015004@aivle.kt.co.kr::5c13ddf8-2246-4fac-ab01-c963bca49f30" providerId="AD" clId="Web-{F7D1965B-4647-44F1-B0D4-39386A0A2FDA}" dt="2022-01-13T06:24:51.981" v="151" actId="1076"/>
          <ac:grpSpMkLst>
            <pc:docMk/>
            <pc:sldMk cId="0" sldId="261"/>
            <ac:grpSpMk id="14" creationId="{8BDD0548-0BF5-41DF-8D01-22D4AFEF423C}"/>
          </ac:grpSpMkLst>
        </pc:grpChg>
        <pc:grpChg chg="add del mod">
          <ac:chgData name="김창건" userId="S::d015004@aivle.kt.co.kr::5c13ddf8-2246-4fac-ab01-c963bca49f30" providerId="AD" clId="Web-{F7D1965B-4647-44F1-B0D4-39386A0A2FDA}" dt="2022-01-13T06:21:53.617" v="116"/>
          <ac:grpSpMkLst>
            <pc:docMk/>
            <pc:sldMk cId="0" sldId="261"/>
            <ac:grpSpMk id="15" creationId="{298D4D2F-CF0F-49D8-B50A-00D06EF9D85A}"/>
          </ac:grpSpMkLst>
        </pc:grpChg>
        <pc:grpChg chg="add del">
          <ac:chgData name="김창건" userId="S::d015004@aivle.kt.co.kr::5c13ddf8-2246-4fac-ab01-c963bca49f30" providerId="AD" clId="Web-{F7D1965B-4647-44F1-B0D4-39386A0A2FDA}" dt="2022-01-13T06:27:43.063" v="182"/>
          <ac:grpSpMkLst>
            <pc:docMk/>
            <pc:sldMk cId="0" sldId="261"/>
            <ac:grpSpMk id="16" creationId="{202A21EC-775C-46D5-B959-D61950EC21CD}"/>
          </ac:grpSpMkLst>
        </pc:grpChg>
        <pc:grpChg chg="add mod ord">
          <ac:chgData name="김창건" userId="S::d015004@aivle.kt.co.kr::5c13ddf8-2246-4fac-ab01-c963bca49f30" providerId="AD" clId="Web-{F7D1965B-4647-44F1-B0D4-39386A0A2FDA}" dt="2022-01-13T06:23:38.541" v="134" actId="1076"/>
          <ac:grpSpMkLst>
            <pc:docMk/>
            <pc:sldMk cId="0" sldId="261"/>
            <ac:grpSpMk id="17" creationId="{943F47CE-4B11-4268-AEF1-41D9F4758CA5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18" creationId="{C035B917-461B-4157-A5C2-5FC5452A660B}"/>
          </ac:grpSpMkLst>
        </pc:grpChg>
        <pc:grpChg chg="add del mod">
          <ac:chgData name="김창건" userId="S::d015004@aivle.kt.co.kr::5c13ddf8-2246-4fac-ab01-c963bca49f30" providerId="AD" clId="Web-{F7D1965B-4647-44F1-B0D4-39386A0A2FDA}" dt="2022-01-13T06:29:53.129" v="209"/>
          <ac:grpSpMkLst>
            <pc:docMk/>
            <pc:sldMk cId="0" sldId="261"/>
            <ac:grpSpMk id="19" creationId="{CF5247DE-EECC-4DFD-B25B-2F7B96F21FD4}"/>
          </ac:grpSpMkLst>
        </pc:grpChg>
        <pc:grpChg chg="add del">
          <ac:chgData name="김창건" userId="S::d015004@aivle.kt.co.kr::5c13ddf8-2246-4fac-ab01-c963bca49f30" providerId="AD" clId="Web-{F7D1965B-4647-44F1-B0D4-39386A0A2FDA}" dt="2022-01-13T06:25:53.123" v="159"/>
          <ac:grpSpMkLst>
            <pc:docMk/>
            <pc:sldMk cId="0" sldId="261"/>
            <ac:grpSpMk id="20" creationId="{A4BE17F9-66F3-4CB3-9AC9-4881DD010FD4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21" creationId="{8BEB5792-1969-4DDC-8E55-B13D70AA40F6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22" creationId="{48B93641-402E-4BD8-8F64-27F70024F9B4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23" creationId="{08D43CF3-5208-4175-B736-B18EF5382B9A}"/>
          </ac:grpSpMkLst>
        </pc:grpChg>
        <pc:grpChg chg="add mod ord">
          <ac:chgData name="김창건" userId="S::d015004@aivle.kt.co.kr::5c13ddf8-2246-4fac-ab01-c963bca49f30" providerId="AD" clId="Web-{F7D1965B-4647-44F1-B0D4-39386A0A2FDA}" dt="2022-01-13T06:25:04.403" v="153" actId="1076"/>
          <ac:grpSpMkLst>
            <pc:docMk/>
            <pc:sldMk cId="0" sldId="261"/>
            <ac:grpSpMk id="32" creationId="{80D5D8E5-448E-4790-B3CC-FA1F43B9AC64}"/>
          </ac:grpSpMkLst>
        </pc:grpChg>
        <pc:grpChg chg="add del">
          <ac:chgData name="김창건" userId="S::d015004@aivle.kt.co.kr::5c13ddf8-2246-4fac-ab01-c963bca49f30" providerId="AD" clId="Web-{F7D1965B-4647-44F1-B0D4-39386A0A2FDA}" dt="2022-01-13T06:25:36.122" v="156"/>
          <ac:grpSpMkLst>
            <pc:docMk/>
            <pc:sldMk cId="0" sldId="261"/>
            <ac:grpSpMk id="39" creationId="{4633B6B2-5346-4B55-A6FC-FDC10C8C1E18}"/>
          </ac:grpSpMkLst>
        </pc:grpChg>
        <pc:grpChg chg="add mod ord topLvl">
          <ac:chgData name="김창건" userId="S::d015004@aivle.kt.co.kr::5c13ddf8-2246-4fac-ab01-c963bca49f30" providerId="AD" clId="Web-{F7D1965B-4647-44F1-B0D4-39386A0A2FDA}" dt="2022-01-13T06:27:09.047" v="174" actId="1076"/>
          <ac:grpSpMkLst>
            <pc:docMk/>
            <pc:sldMk cId="0" sldId="261"/>
            <ac:grpSpMk id="40" creationId="{B9AB3133-EE3F-4B01-914C-8E2816BF388F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56" creationId="{8F893151-2D5E-40AC-A8B7-0D224873B5AC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60" creationId="{EAF52813-1C3B-4EEE-BFA6-7B5E776FBC34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64" creationId="{03FD1DD7-C8E9-42D5-8D81-C24C8B6C853D}"/>
          </ac:grpSpMkLst>
        </pc:grpChg>
        <pc:grpChg chg="add">
          <ac:chgData name="김창건" userId="S::d015004@aivle.kt.co.kr::5c13ddf8-2246-4fac-ab01-c963bca49f30" providerId="AD" clId="Web-{F7D1965B-4647-44F1-B0D4-39386A0A2FDA}" dt="2022-01-13T06:16:22.905" v="0"/>
          <ac:grpSpMkLst>
            <pc:docMk/>
            <pc:sldMk cId="0" sldId="261"/>
            <ac:grpSpMk id="68" creationId="{E6A71DBD-083A-4A46-B948-73E808699DB5}"/>
          </ac:grpSpMkLst>
        </pc:grpChg>
        <pc:grpChg chg="add mod">
          <ac:chgData name="김창건" userId="S::d015004@aivle.kt.co.kr::5c13ddf8-2246-4fac-ab01-c963bca49f30" providerId="AD" clId="Web-{F7D1965B-4647-44F1-B0D4-39386A0A2FDA}" dt="2022-01-13T06:30:29.802" v="213" actId="1076"/>
          <ac:grpSpMkLst>
            <pc:docMk/>
            <pc:sldMk cId="0" sldId="261"/>
            <ac:grpSpMk id="86" creationId="{9F3CB09F-BF4B-4B6F-92F8-123ADFE00ECA}"/>
          </ac:grpSpMkLst>
        </pc:grpChg>
        <pc:grpChg chg="mod">
          <ac:chgData name="김창건" userId="S::d015004@aivle.kt.co.kr::5c13ddf8-2246-4fac-ab01-c963bca49f30" providerId="AD" clId="Web-{F7D1965B-4647-44F1-B0D4-39386A0A2FDA}" dt="2022-01-13T06:27:21.172" v="176" actId="1076"/>
          <ac:grpSpMkLst>
            <pc:docMk/>
            <pc:sldMk cId="0" sldId="261"/>
            <ac:grpSpMk id="1001" creationId="{00000000-0000-0000-0000-000000000000}"/>
          </ac:grpSpMkLst>
        </pc:grpChg>
        <pc:picChg chg="add mod ord">
          <ac:chgData name="김창건" userId="S::d015004@aivle.kt.co.kr::5c13ddf8-2246-4fac-ab01-c963bca49f30" providerId="AD" clId="Web-{F7D1965B-4647-44F1-B0D4-39386A0A2FDA}" dt="2022-01-13T06:17:25.594" v="18" actId="1076"/>
          <ac:picMkLst>
            <pc:docMk/>
            <pc:sldMk cId="0" sldId="261"/>
            <ac:picMk id="2" creationId="{06D98821-0616-46A7-B07F-CB4AA1F31CF1}"/>
          </ac:picMkLst>
        </pc:picChg>
        <pc:picChg chg="add del">
          <ac:chgData name="김창건" userId="S::d015004@aivle.kt.co.kr::5c13ddf8-2246-4fac-ab01-c963bca49f30" providerId="AD" clId="Web-{F7D1965B-4647-44F1-B0D4-39386A0A2FDA}" dt="2022-01-13T06:24:48.621" v="149"/>
          <ac:picMkLst>
            <pc:docMk/>
            <pc:sldMk cId="0" sldId="261"/>
            <ac:picMk id="24" creationId="{6D54DF22-2D81-4BAF-80AD-E9388C61FE90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35" creationId="{04EB42D7-6DB5-40FD-81A0-229E69FB9302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36" creationId="{1CCBF53E-B15F-4B28-9266-65D32E43F6DC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37" creationId="{D2D6B0F9-8D9B-4C5F-BA30-AE194FDA3054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38" creationId="{D318AC3B-902A-4328-9E05-79C549C0000D}"/>
          </ac:picMkLst>
        </pc:picChg>
        <pc:picChg chg="add mod">
          <ac:chgData name="김창건" userId="S::d015004@aivle.kt.co.kr::5c13ddf8-2246-4fac-ab01-c963bca49f30" providerId="AD" clId="Web-{F7D1965B-4647-44F1-B0D4-39386A0A2FDA}" dt="2022-01-13T06:25:50.560" v="158" actId="1076"/>
          <ac:picMkLst>
            <pc:docMk/>
            <pc:sldMk cId="0" sldId="261"/>
            <ac:picMk id="41" creationId="{9440AC52-3384-4D9D-AA4E-F60B65504BF6}"/>
          </ac:picMkLst>
        </pc:picChg>
        <pc:picChg chg="add del topLvl">
          <ac:chgData name="김창건" userId="S::d015004@aivle.kt.co.kr::5c13ddf8-2246-4fac-ab01-c963bca49f30" providerId="AD" clId="Web-{F7D1965B-4647-44F1-B0D4-39386A0A2FDA}" dt="2022-01-13T06:25:53.123" v="159"/>
          <ac:picMkLst>
            <pc:docMk/>
            <pc:sldMk cId="0" sldId="261"/>
            <ac:picMk id="42" creationId="{D9A62ABB-9ED3-454B-B1F9-491E7D6FFD60}"/>
          </ac:picMkLst>
        </pc:picChg>
        <pc:picChg chg="add del">
          <ac:chgData name="김창건" userId="S::d015004@aivle.kt.co.kr::5c13ddf8-2246-4fac-ab01-c963bca49f30" providerId="AD" clId="Web-{F7D1965B-4647-44F1-B0D4-39386A0A2FDA}" dt="2022-01-13T06:25:36.122" v="156"/>
          <ac:picMkLst>
            <pc:docMk/>
            <pc:sldMk cId="0" sldId="261"/>
            <ac:picMk id="43" creationId="{62898D61-276B-45F7-8845-51F417CE2584}"/>
          </ac:picMkLst>
        </pc:picChg>
        <pc:picChg chg="add del mod topLvl">
          <ac:chgData name="김창건" userId="S::d015004@aivle.kt.co.kr::5c13ddf8-2246-4fac-ab01-c963bca49f30" providerId="AD" clId="Web-{F7D1965B-4647-44F1-B0D4-39386A0A2FDA}" dt="2022-01-13T06:29:53.129" v="209"/>
          <ac:picMkLst>
            <pc:docMk/>
            <pc:sldMk cId="0" sldId="261"/>
            <ac:picMk id="44" creationId="{A2FF9CF7-1040-4AFC-8EE0-08BA48BED46B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45" creationId="{84A914D1-1628-4D39-A740-1A481E32B129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46" creationId="{91157141-9659-4490-B743-4C07C86A1920}"/>
          </ac:picMkLst>
        </pc:picChg>
        <pc:picChg chg="add del topLvl">
          <ac:chgData name="김창건" userId="S::d015004@aivle.kt.co.kr::5c13ddf8-2246-4fac-ab01-c963bca49f30" providerId="AD" clId="Web-{F7D1965B-4647-44F1-B0D4-39386A0A2FDA}" dt="2022-01-13T06:27:45.516" v="183"/>
          <ac:picMkLst>
            <pc:docMk/>
            <pc:sldMk cId="0" sldId="261"/>
            <ac:picMk id="47" creationId="{9EE38126-8AE5-4824-8717-0A89937764E4}"/>
          </ac:picMkLst>
        </pc:picChg>
        <pc:picChg chg="add del topLvl">
          <ac:chgData name="김창건" userId="S::d015004@aivle.kt.co.kr::5c13ddf8-2246-4fac-ab01-c963bca49f30" providerId="AD" clId="Web-{F7D1965B-4647-44F1-B0D4-39386A0A2FDA}" dt="2022-01-13T06:27:43.063" v="182"/>
          <ac:picMkLst>
            <pc:docMk/>
            <pc:sldMk cId="0" sldId="261"/>
            <ac:picMk id="48" creationId="{27E26875-E649-4335-BA7C-7D34B4B7BA88}"/>
          </ac:picMkLst>
        </pc:picChg>
        <pc:picChg chg="add del topLvl">
          <ac:chgData name="김창건" userId="S::d015004@aivle.kt.co.kr::5c13ddf8-2246-4fac-ab01-c963bca49f30" providerId="AD" clId="Web-{F7D1965B-4647-44F1-B0D4-39386A0A2FDA}" dt="2022-01-13T06:21:56.054" v="117"/>
          <ac:picMkLst>
            <pc:docMk/>
            <pc:sldMk cId="0" sldId="261"/>
            <ac:picMk id="49" creationId="{D2125331-1E33-4391-ABCC-E52838EA6059}"/>
          </ac:picMkLst>
        </pc:picChg>
        <pc:picChg chg="add del topLvl">
          <ac:chgData name="김창건" userId="S::d015004@aivle.kt.co.kr::5c13ddf8-2246-4fac-ab01-c963bca49f30" providerId="AD" clId="Web-{F7D1965B-4647-44F1-B0D4-39386A0A2FDA}" dt="2022-01-13T06:21:53.617" v="116"/>
          <ac:picMkLst>
            <pc:docMk/>
            <pc:sldMk cId="0" sldId="261"/>
            <ac:picMk id="50" creationId="{010C01C7-D9FC-4F39-BA1D-89B74C49EFF2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1" creationId="{1929B291-41FE-4A56-9902-1FB872CD6B8B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2" creationId="{511DD180-F208-4226-A96D-45C80C52F67D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3" creationId="{AB05F5AA-8334-4F89-927E-C067CD17A747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4" creationId="{A519A55B-512D-4E69-9BFF-2667A2EA95A5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5" creationId="{BD15EACD-61AE-459C-B9C6-76778D260A25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7" creationId="{C4DA4C0F-B358-4EAC-871E-D95A34391802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8" creationId="{9BAB7192-7087-466D-8298-5D17FC1C7F43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59" creationId="{60FBF548-655D-4F42-9C75-D75B21C0DC1B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1" creationId="{677B4C7C-F83F-48DD-B218-CC6423D88276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2" creationId="{2ADACC21-C7DD-4DE6-9489-DA3F67725908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3" creationId="{91B9CC20-3143-4D01-B66E-94A3B37B021E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5" creationId="{5B542F33-07E9-4E91-9C3F-A01E744AA649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6" creationId="{E6E9F44B-B894-49A9-8348-E631ACB3008D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7" creationId="{2FE373E7-4115-4C97-BFCA-8B16399BBB1C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69" creationId="{3690C917-96B1-4AE2-A931-4EF4D113B4FC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70" creationId="{C4DA5B7D-18C2-49B9-BDBD-E170D91C7294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71" creationId="{6A4850B6-985F-41E3-8489-91B7D0651705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72" creationId="{E84D3A7A-FE8F-43CF-9C49-B8630739EDB1}"/>
          </ac:picMkLst>
        </pc:picChg>
        <pc:picChg chg="add">
          <ac:chgData name="김창건" userId="S::d015004@aivle.kt.co.kr::5c13ddf8-2246-4fac-ab01-c963bca49f30" providerId="AD" clId="Web-{F7D1965B-4647-44F1-B0D4-39386A0A2FDA}" dt="2022-01-13T06:16:22.905" v="0"/>
          <ac:picMkLst>
            <pc:docMk/>
            <pc:sldMk cId="0" sldId="261"/>
            <ac:picMk id="73" creationId="{A18343E7-0977-4695-B123-983E2DE25271}"/>
          </ac:picMkLst>
        </pc:picChg>
        <pc:picChg chg="add del mod">
          <ac:chgData name="김창건" userId="S::d015004@aivle.kt.co.kr::5c13ddf8-2246-4fac-ab01-c963bca49f30" providerId="AD" clId="Web-{F7D1965B-4647-44F1-B0D4-39386A0A2FDA}" dt="2022-01-13T06:23:47.276" v="137"/>
          <ac:picMkLst>
            <pc:docMk/>
            <pc:sldMk cId="0" sldId="261"/>
            <ac:picMk id="961" creationId="{E17D8EF5-0089-4005-AEED-CADE2AA8B3BB}"/>
          </ac:picMkLst>
        </pc:picChg>
        <pc:picChg chg="add mod">
          <ac:chgData name="김창건" userId="S::d015004@aivle.kt.co.kr::5c13ddf8-2246-4fac-ab01-c963bca49f30" providerId="AD" clId="Web-{F7D1965B-4647-44F1-B0D4-39386A0A2FDA}" dt="2022-01-13T06:29:50.473" v="208" actId="1076"/>
          <ac:picMkLst>
            <pc:docMk/>
            <pc:sldMk cId="0" sldId="261"/>
            <ac:picMk id="962" creationId="{79EEC637-655C-4334-B795-83F2B01C1618}"/>
          </ac:picMkLst>
        </pc:picChg>
      </pc:sldChg>
    </pc:docChg>
  </pc:docChgLst>
  <pc:docChgLst>
    <pc:chgData name="전동준" userId="S::d015016@aivle.kt.co.kr::4b419df3-e7a6-40ee-9e14-011bc93fa051" providerId="AD" clId="Web-{762A4DE0-3FAF-4B3B-A0B1-D928389A95AD}"/>
    <pc:docChg chg="delSld modSld">
      <pc:chgData name="전동준" userId="S::d015016@aivle.kt.co.kr::4b419df3-e7a6-40ee-9e14-011bc93fa051" providerId="AD" clId="Web-{762A4DE0-3FAF-4B3B-A0B1-D928389A95AD}" dt="2022-01-13T07:33:12.427" v="1023" actId="20577"/>
      <pc:docMkLst>
        <pc:docMk/>
      </pc:docMkLst>
      <pc:sldChg chg="modSp">
        <pc:chgData name="전동준" userId="S::d015016@aivle.kt.co.kr::4b419df3-e7a6-40ee-9e14-011bc93fa051" providerId="AD" clId="Web-{762A4DE0-3FAF-4B3B-A0B1-D928389A95AD}" dt="2022-01-13T07:31:32.815" v="999" actId="20577"/>
        <pc:sldMkLst>
          <pc:docMk/>
          <pc:sldMk cId="0" sldId="257"/>
        </pc:sldMkLst>
        <pc:spChg chg="mod">
          <ac:chgData name="전동준" userId="S::d015016@aivle.kt.co.kr::4b419df3-e7a6-40ee-9e14-011bc93fa051" providerId="AD" clId="Web-{762A4DE0-3FAF-4B3B-A0B1-D928389A95AD}" dt="2022-01-13T06:35:54.698" v="23" actId="1076"/>
          <ac:spMkLst>
            <pc:docMk/>
            <pc:sldMk cId="0" sldId="257"/>
            <ac:spMk id="5" creationId="{7CF6BD56-4A3B-4DA0-B784-56A92B64ADE2}"/>
          </ac:spMkLst>
        </pc:spChg>
        <pc:spChg chg="mod">
          <ac:chgData name="전동준" userId="S::d015016@aivle.kt.co.kr::4b419df3-e7a6-40ee-9e14-011bc93fa051" providerId="AD" clId="Web-{762A4DE0-3FAF-4B3B-A0B1-D928389A95AD}" dt="2022-01-13T06:35:54.526" v="16" actId="1076"/>
          <ac:spMkLst>
            <pc:docMk/>
            <pc:sldMk cId="0" sldId="257"/>
            <ac:spMk id="11" creationId="{481AD066-DCC9-4454-819A-2F189942548D}"/>
          </ac:spMkLst>
        </pc:spChg>
        <pc:spChg chg="mod">
          <ac:chgData name="전동준" userId="S::d015016@aivle.kt.co.kr::4b419df3-e7a6-40ee-9e14-011bc93fa051" providerId="AD" clId="Web-{762A4DE0-3FAF-4B3B-A0B1-D928389A95AD}" dt="2022-01-13T06:35:54.713" v="24" actId="1076"/>
          <ac:spMkLst>
            <pc:docMk/>
            <pc:sldMk cId="0" sldId="257"/>
            <ac:spMk id="23" creationId="{4706D46A-FE95-4266-85B4-49200236328B}"/>
          </ac:spMkLst>
        </pc:spChg>
        <pc:spChg chg="mod">
          <ac:chgData name="전동준" userId="S::d015016@aivle.kt.co.kr::4b419df3-e7a6-40ee-9e14-011bc93fa051" providerId="AD" clId="Web-{762A4DE0-3FAF-4B3B-A0B1-D928389A95AD}" dt="2022-01-13T06:35:54.745" v="25" actId="1076"/>
          <ac:spMkLst>
            <pc:docMk/>
            <pc:sldMk cId="0" sldId="257"/>
            <ac:spMk id="24" creationId="{78342238-E97A-4CEA-9816-91F79CBF683E}"/>
          </ac:spMkLst>
        </pc:spChg>
        <pc:spChg chg="mod">
          <ac:chgData name="전동준" userId="S::d015016@aivle.kt.co.kr::4b419df3-e7a6-40ee-9e14-011bc93fa051" providerId="AD" clId="Web-{762A4DE0-3FAF-4B3B-A0B1-D928389A95AD}" dt="2022-01-13T06:59:38.484" v="210" actId="20577"/>
          <ac:spMkLst>
            <pc:docMk/>
            <pc:sldMk cId="0" sldId="257"/>
            <ac:spMk id="40" creationId="{CEE765C6-B4C6-47B7-8D82-CF6E9839966E}"/>
          </ac:spMkLst>
        </pc:spChg>
        <pc:spChg chg="mod">
          <ac:chgData name="전동준" userId="S::d015016@aivle.kt.co.kr::4b419df3-e7a6-40ee-9e14-011bc93fa051" providerId="AD" clId="Web-{762A4DE0-3FAF-4B3B-A0B1-D928389A95AD}" dt="2022-01-13T06:59:35.062" v="209" actId="20577"/>
          <ac:spMkLst>
            <pc:docMk/>
            <pc:sldMk cId="0" sldId="257"/>
            <ac:spMk id="46" creationId="{1D02B1C6-3839-413A-B1CC-FCC1CD5DC80D}"/>
          </ac:spMkLst>
        </pc:spChg>
        <pc:spChg chg="mod">
          <ac:chgData name="전동준" userId="S::d015016@aivle.kt.co.kr::4b419df3-e7a6-40ee-9e14-011bc93fa051" providerId="AD" clId="Web-{762A4DE0-3FAF-4B3B-A0B1-D928389A95AD}" dt="2022-01-13T07:05:38.118" v="233" actId="20577"/>
          <ac:spMkLst>
            <pc:docMk/>
            <pc:sldMk cId="0" sldId="257"/>
            <ac:spMk id="47" creationId="{156AEB2E-B157-4DC6-8D66-68A23D55F968}"/>
          </ac:spMkLst>
        </pc:spChg>
        <pc:spChg chg="mod">
          <ac:chgData name="전동준" userId="S::d015016@aivle.kt.co.kr::4b419df3-e7a6-40ee-9e14-011bc93fa051" providerId="AD" clId="Web-{762A4DE0-3FAF-4B3B-A0B1-D928389A95AD}" dt="2022-01-13T06:35:54.573" v="18" actId="1076"/>
          <ac:spMkLst>
            <pc:docMk/>
            <pc:sldMk cId="0" sldId="257"/>
            <ac:spMk id="48" creationId="{97A7FB70-675A-432E-87FA-E70CD59BF702}"/>
          </ac:spMkLst>
        </pc:spChg>
        <pc:spChg chg="mod">
          <ac:chgData name="전동준" userId="S::d015016@aivle.kt.co.kr::4b419df3-e7a6-40ee-9e14-011bc93fa051" providerId="AD" clId="Web-{762A4DE0-3FAF-4B3B-A0B1-D928389A95AD}" dt="2022-01-13T06:35:54.588" v="19" actId="1076"/>
          <ac:spMkLst>
            <pc:docMk/>
            <pc:sldMk cId="0" sldId="257"/>
            <ac:spMk id="49" creationId="{E7A8CC2E-4E5D-403C-8FC1-9DB6295AC647}"/>
          </ac:spMkLst>
        </pc:spChg>
        <pc:spChg chg="mod">
          <ac:chgData name="전동준" userId="S::d015016@aivle.kt.co.kr::4b419df3-e7a6-40ee-9e14-011bc93fa051" providerId="AD" clId="Web-{762A4DE0-3FAF-4B3B-A0B1-D928389A95AD}" dt="2022-01-13T06:38:14.639" v="129" actId="20577"/>
          <ac:spMkLst>
            <pc:docMk/>
            <pc:sldMk cId="0" sldId="257"/>
            <ac:spMk id="50" creationId="{1F2D025C-6B6F-4033-AB74-4838D99E0203}"/>
          </ac:spMkLst>
        </pc:spChg>
        <pc:spChg chg="mod">
          <ac:chgData name="전동준" userId="S::d015016@aivle.kt.co.kr::4b419df3-e7a6-40ee-9e14-011bc93fa051" providerId="AD" clId="Web-{762A4DE0-3FAF-4B3B-A0B1-D928389A95AD}" dt="2022-01-13T07:31:32.815" v="999" actId="20577"/>
          <ac:spMkLst>
            <pc:docMk/>
            <pc:sldMk cId="0" sldId="257"/>
            <ac:spMk id="51" creationId="{4F8C1E45-8656-47B4-9BA9-B6963FCBE12E}"/>
          </ac:spMkLst>
        </pc:spChg>
        <pc:spChg chg="mod">
          <ac:chgData name="전동준" userId="S::d015016@aivle.kt.co.kr::4b419df3-e7a6-40ee-9e14-011bc93fa051" providerId="AD" clId="Web-{762A4DE0-3FAF-4B3B-A0B1-D928389A95AD}" dt="2022-01-13T06:56:51.698" v="149" actId="20577"/>
          <ac:spMkLst>
            <pc:docMk/>
            <pc:sldMk cId="0" sldId="257"/>
            <ac:spMk id="52" creationId="{F8B961B9-A686-474C-B9BF-4B37579B6C48}"/>
          </ac:spMkLst>
        </pc:spChg>
        <pc:grpChg chg="mod">
          <ac:chgData name="전동준" userId="S::d015016@aivle.kt.co.kr::4b419df3-e7a6-40ee-9e14-011bc93fa051" providerId="AD" clId="Web-{762A4DE0-3FAF-4B3B-A0B1-D928389A95AD}" dt="2022-01-13T06:35:54.494" v="15" actId="1076"/>
          <ac:grpSpMkLst>
            <pc:docMk/>
            <pc:sldMk cId="0" sldId="257"/>
            <ac:grpSpMk id="8" creationId="{B59B9EF9-C3CA-4E3D-AD96-771148338957}"/>
          </ac:grpSpMkLst>
        </pc:grpChg>
        <pc:grpChg chg="mod">
          <ac:chgData name="전동준" userId="S::d015016@aivle.kt.co.kr::4b419df3-e7a6-40ee-9e14-011bc93fa051" providerId="AD" clId="Web-{762A4DE0-3FAF-4B3B-A0B1-D928389A95AD}" dt="2022-01-13T06:35:54.760" v="26" actId="1076"/>
          <ac:grpSpMkLst>
            <pc:docMk/>
            <pc:sldMk cId="0" sldId="257"/>
            <ac:grpSpMk id="25" creationId="{5E32FB5B-7244-41E3-A567-D7E3FD38F8E7}"/>
          </ac:grpSpMkLst>
        </pc:grpChg>
        <pc:picChg chg="mod">
          <ac:chgData name="전동준" userId="S::d015016@aivle.kt.co.kr::4b419df3-e7a6-40ee-9e14-011bc93fa051" providerId="AD" clId="Web-{762A4DE0-3FAF-4B3B-A0B1-D928389A95AD}" dt="2022-01-13T06:35:54.807" v="28" actId="1076"/>
          <ac:picMkLst>
            <pc:docMk/>
            <pc:sldMk cId="0" sldId="257"/>
            <ac:picMk id="6" creationId="{C4251DFD-1C07-490A-83D2-4624750990A9}"/>
          </ac:picMkLst>
        </pc:picChg>
      </pc:sldChg>
      <pc:sldChg chg="modSp">
        <pc:chgData name="전동준" userId="S::d015016@aivle.kt.co.kr::4b419df3-e7a6-40ee-9e14-011bc93fa051" providerId="AD" clId="Web-{762A4DE0-3FAF-4B3B-A0B1-D928389A95AD}" dt="2022-01-13T06:59:41.500" v="211" actId="20577"/>
        <pc:sldMkLst>
          <pc:docMk/>
          <pc:sldMk cId="0" sldId="258"/>
        </pc:sldMkLst>
        <pc:spChg chg="mod">
          <ac:chgData name="전동준" userId="S::d015016@aivle.kt.co.kr::4b419df3-e7a6-40ee-9e14-011bc93fa051" providerId="AD" clId="Web-{762A4DE0-3FAF-4B3B-A0B1-D928389A95AD}" dt="2022-01-13T06:59:41.500" v="211" actId="20577"/>
          <ac:spMkLst>
            <pc:docMk/>
            <pc:sldMk cId="0" sldId="258"/>
            <ac:spMk id="12" creationId="{1396197F-0E65-4409-BC96-A99A37EAB3CC}"/>
          </ac:spMkLst>
        </pc:spChg>
      </pc:sldChg>
      <pc:sldChg chg="modSp">
        <pc:chgData name="전동준" userId="S::d015016@aivle.kt.co.kr::4b419df3-e7a6-40ee-9e14-011bc93fa051" providerId="AD" clId="Web-{762A4DE0-3FAF-4B3B-A0B1-D928389A95AD}" dt="2022-01-13T07:32:12.988" v="1003" actId="20577"/>
        <pc:sldMkLst>
          <pc:docMk/>
          <pc:sldMk cId="0" sldId="259"/>
        </pc:sldMkLst>
        <pc:spChg chg="mod">
          <ac:chgData name="전동준" userId="S::d015016@aivle.kt.co.kr::4b419df3-e7a6-40ee-9e14-011bc93fa051" providerId="AD" clId="Web-{762A4DE0-3FAF-4B3B-A0B1-D928389A95AD}" dt="2022-01-13T07:32:12.988" v="1003" actId="20577"/>
          <ac:spMkLst>
            <pc:docMk/>
            <pc:sldMk cId="0" sldId="259"/>
            <ac:spMk id="7" creationId="{C2F917A6-B1E9-43FB-A6DF-AA685A4E2019}"/>
          </ac:spMkLst>
        </pc:spChg>
      </pc:sldChg>
      <pc:sldChg chg="modSp">
        <pc:chgData name="전동준" userId="S::d015016@aivle.kt.co.kr::4b419df3-e7a6-40ee-9e14-011bc93fa051" providerId="AD" clId="Web-{762A4DE0-3FAF-4B3B-A0B1-D928389A95AD}" dt="2022-01-13T06:59:08.343" v="184" actId="1076"/>
        <pc:sldMkLst>
          <pc:docMk/>
          <pc:sldMk cId="0" sldId="260"/>
        </pc:sldMkLst>
        <pc:spChg chg="mod">
          <ac:chgData name="전동준" userId="S::d015016@aivle.kt.co.kr::4b419df3-e7a6-40ee-9e14-011bc93fa051" providerId="AD" clId="Web-{762A4DE0-3FAF-4B3B-A0B1-D928389A95AD}" dt="2022-01-13T06:58:57.795" v="180" actId="1076"/>
          <ac:spMkLst>
            <pc:docMk/>
            <pc:sldMk cId="0" sldId="260"/>
            <ac:spMk id="7" creationId="{89B1D9E0-FA55-4072-AB81-B002D2C8486E}"/>
          </ac:spMkLst>
        </pc:spChg>
        <pc:spChg chg="mod">
          <ac:chgData name="전동준" userId="S::d015016@aivle.kt.co.kr::4b419df3-e7a6-40ee-9e14-011bc93fa051" providerId="AD" clId="Web-{762A4DE0-3FAF-4B3B-A0B1-D928389A95AD}" dt="2022-01-13T06:59:08.343" v="184" actId="1076"/>
          <ac:spMkLst>
            <pc:docMk/>
            <pc:sldMk cId="0" sldId="260"/>
            <ac:spMk id="14" creationId="{F173FF9F-F164-4BE1-8C55-638FB39C4CF4}"/>
          </ac:spMkLst>
        </pc:spChg>
        <pc:spChg chg="mod">
          <ac:chgData name="전동준" userId="S::d015016@aivle.kt.co.kr::4b419df3-e7a6-40ee-9e14-011bc93fa051" providerId="AD" clId="Web-{762A4DE0-3FAF-4B3B-A0B1-D928389A95AD}" dt="2022-01-13T06:59:01.686" v="182" actId="1076"/>
          <ac:spMkLst>
            <pc:docMk/>
            <pc:sldMk cId="0" sldId="260"/>
            <ac:spMk id="15" creationId="{0D9CF7EC-3EAE-4410-A309-72EBDB5EDF7C}"/>
          </ac:spMkLst>
        </pc:spChg>
        <pc:picChg chg="mod">
          <ac:chgData name="전동준" userId="S::d015016@aivle.kt.co.kr::4b419df3-e7a6-40ee-9e14-011bc93fa051" providerId="AD" clId="Web-{762A4DE0-3FAF-4B3B-A0B1-D928389A95AD}" dt="2022-01-13T06:58:57.795" v="179" actId="1076"/>
          <ac:picMkLst>
            <pc:docMk/>
            <pc:sldMk cId="0" sldId="260"/>
            <ac:picMk id="4" creationId="{562903A8-15BB-436B-B17B-16AB46823808}"/>
          </ac:picMkLst>
        </pc:picChg>
        <pc:picChg chg="mod">
          <ac:chgData name="전동준" userId="S::d015016@aivle.kt.co.kr::4b419df3-e7a6-40ee-9e14-011bc93fa051" providerId="AD" clId="Web-{762A4DE0-3FAF-4B3B-A0B1-D928389A95AD}" dt="2022-01-13T06:59:08.343" v="183" actId="1076"/>
          <ac:picMkLst>
            <pc:docMk/>
            <pc:sldMk cId="0" sldId="260"/>
            <ac:picMk id="5" creationId="{73C3DD45-CE7F-4479-9CF2-B7C56747232A}"/>
          </ac:picMkLst>
        </pc:picChg>
        <pc:picChg chg="mod">
          <ac:chgData name="전동준" userId="S::d015016@aivle.kt.co.kr::4b419df3-e7a6-40ee-9e14-011bc93fa051" providerId="AD" clId="Web-{762A4DE0-3FAF-4B3B-A0B1-D928389A95AD}" dt="2022-01-13T06:59:01.671" v="181" actId="1076"/>
          <ac:picMkLst>
            <pc:docMk/>
            <pc:sldMk cId="0" sldId="260"/>
            <ac:picMk id="6" creationId="{E941057B-847B-444E-8A5B-DC292036AD94}"/>
          </ac:picMkLst>
        </pc:picChg>
      </pc:sldChg>
      <pc:sldChg chg="modSp">
        <pc:chgData name="전동준" userId="S::d015016@aivle.kt.co.kr::4b419df3-e7a6-40ee-9e14-011bc93fa051" providerId="AD" clId="Web-{762A4DE0-3FAF-4B3B-A0B1-D928389A95AD}" dt="2022-01-13T07:23:20.161" v="942" actId="20577"/>
        <pc:sldMkLst>
          <pc:docMk/>
          <pc:sldMk cId="0" sldId="261"/>
        </pc:sldMkLst>
        <pc:spChg chg="mod">
          <ac:chgData name="전동준" userId="S::d015016@aivle.kt.co.kr::4b419df3-e7a6-40ee-9e14-011bc93fa051" providerId="AD" clId="Web-{762A4DE0-3FAF-4B3B-A0B1-D928389A95AD}" dt="2022-01-13T07:06:04.228" v="252" actId="20577"/>
          <ac:spMkLst>
            <pc:docMk/>
            <pc:sldMk cId="0" sldId="261"/>
            <ac:spMk id="26" creationId="{6DF56DE2-FBF6-46FA-8F0A-1BC3AB2D61C2}"/>
          </ac:spMkLst>
        </pc:spChg>
        <pc:spChg chg="mod">
          <ac:chgData name="전동준" userId="S::d015016@aivle.kt.co.kr::4b419df3-e7a6-40ee-9e14-011bc93fa051" providerId="AD" clId="Web-{762A4DE0-3FAF-4B3B-A0B1-D928389A95AD}" dt="2022-01-13T07:19:55.375" v="544" actId="20577"/>
          <ac:spMkLst>
            <pc:docMk/>
            <pc:sldMk cId="0" sldId="261"/>
            <ac:spMk id="27" creationId="{BF9A26C1-5C12-43E6-8E86-CA8362B99E81}"/>
          </ac:spMkLst>
        </pc:spChg>
        <pc:spChg chg="mod">
          <ac:chgData name="전동준" userId="S::d015016@aivle.kt.co.kr::4b419df3-e7a6-40ee-9e14-011bc93fa051" providerId="AD" clId="Web-{762A4DE0-3FAF-4B3B-A0B1-D928389A95AD}" dt="2022-01-13T07:20:06.609" v="562" actId="20577"/>
          <ac:spMkLst>
            <pc:docMk/>
            <pc:sldMk cId="0" sldId="261"/>
            <ac:spMk id="28" creationId="{2568E9D1-DF0A-460F-B306-F4432C26B0F7}"/>
          </ac:spMkLst>
        </pc:spChg>
        <pc:spChg chg="mod">
          <ac:chgData name="전동준" userId="S::d015016@aivle.kt.co.kr::4b419df3-e7a6-40ee-9e14-011bc93fa051" providerId="AD" clId="Web-{762A4DE0-3FAF-4B3B-A0B1-D928389A95AD}" dt="2022-01-13T07:20:51.907" v="713" actId="20577"/>
          <ac:spMkLst>
            <pc:docMk/>
            <pc:sldMk cId="0" sldId="261"/>
            <ac:spMk id="29" creationId="{8C5A4F75-DFAC-4D17-9279-F591A6E4E7E9}"/>
          </ac:spMkLst>
        </pc:spChg>
        <pc:spChg chg="mod">
          <ac:chgData name="전동준" userId="S::d015016@aivle.kt.co.kr::4b419df3-e7a6-40ee-9e14-011bc93fa051" providerId="AD" clId="Web-{762A4DE0-3FAF-4B3B-A0B1-D928389A95AD}" dt="2022-01-13T07:21:45.549" v="722" actId="20577"/>
          <ac:spMkLst>
            <pc:docMk/>
            <pc:sldMk cId="0" sldId="261"/>
            <ac:spMk id="75" creationId="{61682D75-97AA-4389-ACB6-B91D06EE2D3F}"/>
          </ac:spMkLst>
        </pc:spChg>
        <pc:spChg chg="mod">
          <ac:chgData name="전동준" userId="S::d015016@aivle.kt.co.kr::4b419df3-e7a6-40ee-9e14-011bc93fa051" providerId="AD" clId="Web-{762A4DE0-3FAF-4B3B-A0B1-D928389A95AD}" dt="2022-01-13T07:23:20.161" v="942" actId="20577"/>
          <ac:spMkLst>
            <pc:docMk/>
            <pc:sldMk cId="0" sldId="261"/>
            <ac:spMk id="77" creationId="{8C3923CF-79AC-40DE-BC3A-AC3B32D68AB4}"/>
          </ac:spMkLst>
        </pc:spChg>
        <pc:spChg chg="mod">
          <ac:chgData name="전동준" userId="S::d015016@aivle.kt.co.kr::4b419df3-e7a6-40ee-9e14-011bc93fa051" providerId="AD" clId="Web-{762A4DE0-3FAF-4B3B-A0B1-D928389A95AD}" dt="2022-01-13T07:07:06.621" v="361" actId="20577"/>
          <ac:spMkLst>
            <pc:docMk/>
            <pc:sldMk cId="0" sldId="261"/>
            <ac:spMk id="89" creationId="{98A7A256-4413-40EC-9AA9-912906648C98}"/>
          </ac:spMkLst>
        </pc:spChg>
        <pc:spChg chg="mod">
          <ac:chgData name="전동준" userId="S::d015016@aivle.kt.co.kr::4b419df3-e7a6-40ee-9e14-011bc93fa051" providerId="AD" clId="Web-{762A4DE0-3FAF-4B3B-A0B1-D928389A95AD}" dt="2022-01-13T07:07:59.013" v="511" actId="20577"/>
          <ac:spMkLst>
            <pc:docMk/>
            <pc:sldMk cId="0" sldId="261"/>
            <ac:spMk id="90" creationId="{DA46A679-A9E5-44A9-849C-28A6EE7DB29D}"/>
          </ac:spMkLst>
        </pc:spChg>
      </pc:sldChg>
      <pc:sldChg chg="del">
        <pc:chgData name="전동준" userId="S::d015016@aivle.kt.co.kr::4b419df3-e7a6-40ee-9e14-011bc93fa051" providerId="AD" clId="Web-{762A4DE0-3FAF-4B3B-A0B1-D928389A95AD}" dt="2022-01-13T07:16:04.666" v="512"/>
        <pc:sldMkLst>
          <pc:docMk/>
          <pc:sldMk cId="0" sldId="262"/>
        </pc:sldMkLst>
      </pc:sldChg>
      <pc:sldChg chg="modSp">
        <pc:chgData name="전동준" userId="S::d015016@aivle.kt.co.kr::4b419df3-e7a6-40ee-9e14-011bc93fa051" providerId="AD" clId="Web-{762A4DE0-3FAF-4B3B-A0B1-D928389A95AD}" dt="2022-01-13T07:01:12.440" v="224" actId="1076"/>
        <pc:sldMkLst>
          <pc:docMk/>
          <pc:sldMk cId="0" sldId="263"/>
        </pc:sldMkLst>
        <pc:grpChg chg="mod">
          <ac:chgData name="전동준" userId="S::d015016@aivle.kt.co.kr::4b419df3-e7a6-40ee-9e14-011bc93fa051" providerId="AD" clId="Web-{762A4DE0-3FAF-4B3B-A0B1-D928389A95AD}" dt="2022-01-13T07:01:12.440" v="224" actId="1076"/>
          <ac:grpSpMkLst>
            <pc:docMk/>
            <pc:sldMk cId="0" sldId="263"/>
            <ac:grpSpMk id="1002" creationId="{00000000-0000-0000-0000-000000000000}"/>
          </ac:grpSpMkLst>
        </pc:grpChg>
        <pc:picChg chg="mod">
          <ac:chgData name="전동준" userId="S::d015016@aivle.kt.co.kr::4b419df3-e7a6-40ee-9e14-011bc93fa051" providerId="AD" clId="Web-{762A4DE0-3FAF-4B3B-A0B1-D928389A95AD}" dt="2022-01-13T07:01:09.705" v="223" actId="1076"/>
          <ac:picMkLst>
            <pc:docMk/>
            <pc:sldMk cId="0" sldId="263"/>
            <ac:picMk id="5" creationId="{00000000-0000-0000-0000-000000000000}"/>
          </ac:picMkLst>
        </pc:picChg>
        <pc:picChg chg="mod">
          <ac:chgData name="전동준" userId="S::d015016@aivle.kt.co.kr::4b419df3-e7a6-40ee-9e14-011bc93fa051" providerId="AD" clId="Web-{762A4DE0-3FAF-4B3B-A0B1-D928389A95AD}" dt="2022-01-13T07:00:49.330" v="219" actId="14100"/>
          <ac:picMkLst>
            <pc:docMk/>
            <pc:sldMk cId="0" sldId="263"/>
            <ac:picMk id="9" creationId="{00000000-0000-0000-0000-000000000000}"/>
          </ac:picMkLst>
        </pc:picChg>
      </pc:sldChg>
      <pc:sldChg chg="modSp">
        <pc:chgData name="전동준" userId="S::d015016@aivle.kt.co.kr::4b419df3-e7a6-40ee-9e14-011bc93fa051" providerId="AD" clId="Web-{762A4DE0-3FAF-4B3B-A0B1-D928389A95AD}" dt="2022-01-13T07:17:52.340" v="519" actId="20577"/>
        <pc:sldMkLst>
          <pc:docMk/>
          <pc:sldMk cId="152666955" sldId="264"/>
        </pc:sldMkLst>
        <pc:spChg chg="mod">
          <ac:chgData name="전동준" userId="S::d015016@aivle.kt.co.kr::4b419df3-e7a6-40ee-9e14-011bc93fa051" providerId="AD" clId="Web-{762A4DE0-3FAF-4B3B-A0B1-D928389A95AD}" dt="2022-01-13T07:17:52.340" v="519" actId="20577"/>
          <ac:spMkLst>
            <pc:docMk/>
            <pc:sldMk cId="152666955" sldId="264"/>
            <ac:spMk id="7" creationId="{C2F917A6-B1E9-43FB-A6DF-AA685A4E2019}"/>
          </ac:spMkLst>
        </pc:spChg>
        <pc:picChg chg="mod">
          <ac:chgData name="전동준" userId="S::d015016@aivle.kt.co.kr::4b419df3-e7a6-40ee-9e14-011bc93fa051" providerId="AD" clId="Web-{762A4DE0-3FAF-4B3B-A0B1-D928389A95AD}" dt="2022-01-13T07:00:07.485" v="214" actId="1076"/>
          <ac:picMkLst>
            <pc:docMk/>
            <pc:sldMk cId="152666955" sldId="264"/>
            <ac:picMk id="5" creationId="{BA3B1126-A69D-40AA-9854-BBBC37057D5A}"/>
          </ac:picMkLst>
        </pc:picChg>
        <pc:picChg chg="mod">
          <ac:chgData name="전동준" userId="S::d015016@aivle.kt.co.kr::4b419df3-e7a6-40ee-9e14-011bc93fa051" providerId="AD" clId="Web-{762A4DE0-3FAF-4B3B-A0B1-D928389A95AD}" dt="2022-01-13T07:00:14.876" v="217" actId="1076"/>
          <ac:picMkLst>
            <pc:docMk/>
            <pc:sldMk cId="152666955" sldId="264"/>
            <ac:picMk id="9" creationId="{492C4D7C-6705-43BA-876A-ACD1953F08A8}"/>
          </ac:picMkLst>
        </pc:picChg>
        <pc:picChg chg="mod">
          <ac:chgData name="전동준" userId="S::d015016@aivle.kt.co.kr::4b419df3-e7a6-40ee-9e14-011bc93fa051" providerId="AD" clId="Web-{762A4DE0-3FAF-4B3B-A0B1-D928389A95AD}" dt="2022-01-13T07:00:12.501" v="216" actId="1076"/>
          <ac:picMkLst>
            <pc:docMk/>
            <pc:sldMk cId="152666955" sldId="264"/>
            <ac:picMk id="10" creationId="{3CF03947-E5A3-42D7-93CF-AE8DB52D140F}"/>
          </ac:picMkLst>
        </pc:picChg>
      </pc:sldChg>
      <pc:sldChg chg="modSp">
        <pc:chgData name="전동준" userId="S::d015016@aivle.kt.co.kr::4b419df3-e7a6-40ee-9e14-011bc93fa051" providerId="AD" clId="Web-{762A4DE0-3FAF-4B3B-A0B1-D928389A95AD}" dt="2022-01-13T07:33:12.427" v="1023" actId="20577"/>
        <pc:sldMkLst>
          <pc:docMk/>
          <pc:sldMk cId="2536179719" sldId="265"/>
        </pc:sldMkLst>
        <pc:spChg chg="mod">
          <ac:chgData name="전동준" userId="S::d015016@aivle.kt.co.kr::4b419df3-e7a6-40ee-9e14-011bc93fa051" providerId="AD" clId="Web-{762A4DE0-3FAF-4B3B-A0B1-D928389A95AD}" dt="2022-01-13T07:32:48.707" v="1011" actId="20577"/>
          <ac:spMkLst>
            <pc:docMk/>
            <pc:sldMk cId="2536179719" sldId="265"/>
            <ac:spMk id="5" creationId="{EDD2A6D2-EDB6-4522-BD87-F31B6242CB87}"/>
          </ac:spMkLst>
        </pc:spChg>
        <pc:spChg chg="mod">
          <ac:chgData name="전동준" userId="S::d015016@aivle.kt.co.kr::4b419df3-e7a6-40ee-9e14-011bc93fa051" providerId="AD" clId="Web-{762A4DE0-3FAF-4B3B-A0B1-D928389A95AD}" dt="2022-01-13T07:33:12.427" v="1023" actId="20577"/>
          <ac:spMkLst>
            <pc:docMk/>
            <pc:sldMk cId="2536179719" sldId="265"/>
            <ac:spMk id="7" creationId="{842FF840-5FA7-4E5F-9882-C82C80DEEC2C}"/>
          </ac:spMkLst>
        </pc:spChg>
      </pc:sldChg>
    </pc:docChg>
  </pc:docChgLst>
  <pc:docChgLst>
    <pc:chgData name="김창건" userId="S::d015004@aivle.kt.co.kr::5c13ddf8-2246-4fac-ab01-c963bca49f30" providerId="AD" clId="Web-{28FE67F2-D2C3-4576-BAFA-122EE8DE116E}"/>
    <pc:docChg chg="modSld">
      <pc:chgData name="김창건" userId="S::d015004@aivle.kt.co.kr::5c13ddf8-2246-4fac-ab01-c963bca49f30" providerId="AD" clId="Web-{28FE67F2-D2C3-4576-BAFA-122EE8DE116E}" dt="2022-01-13T06:14:22.580" v="98"/>
      <pc:docMkLst>
        <pc:docMk/>
      </pc:docMkLst>
      <pc:sldChg chg="addSp delSp modSp">
        <pc:chgData name="김창건" userId="S::d015004@aivle.kt.co.kr::5c13ddf8-2246-4fac-ab01-c963bca49f30" providerId="AD" clId="Web-{28FE67F2-D2C3-4576-BAFA-122EE8DE116E}" dt="2022-01-13T06:12:47.594" v="94"/>
        <pc:sldMkLst>
          <pc:docMk/>
          <pc:sldMk cId="0" sldId="257"/>
        </pc:sldMkLst>
        <pc:spChg chg="mod">
          <ac:chgData name="김창건" userId="S::d015004@aivle.kt.co.kr::5c13ddf8-2246-4fac-ab01-c963bca49f30" providerId="AD" clId="Web-{28FE67F2-D2C3-4576-BAFA-122EE8DE116E}" dt="2022-01-13T06:12:39.750" v="92" actId="1076"/>
          <ac:spMkLst>
            <pc:docMk/>
            <pc:sldMk cId="0" sldId="257"/>
            <ac:spMk id="23" creationId="{4706D46A-FE95-4266-85B4-49200236328B}"/>
          </ac:spMkLst>
        </pc:spChg>
        <pc:grpChg chg="add del mod">
          <ac:chgData name="김창건" userId="S::d015004@aivle.kt.co.kr::5c13ddf8-2246-4fac-ab01-c963bca49f30" providerId="AD" clId="Web-{28FE67F2-D2C3-4576-BAFA-122EE8DE116E}" dt="2022-01-13T06:12:47.594" v="94"/>
          <ac:grpSpMkLst>
            <pc:docMk/>
            <pc:sldMk cId="0" sldId="257"/>
            <ac:grpSpMk id="2" creationId="{EF099513-D0E0-4ABB-8A27-7393869810B3}"/>
          </ac:grpSpMkLst>
        </pc:grpChg>
      </pc:sldChg>
      <pc:sldChg chg="addSp delSp modSp">
        <pc:chgData name="김창건" userId="S::d015004@aivle.kt.co.kr::5c13ddf8-2246-4fac-ab01-c963bca49f30" providerId="AD" clId="Web-{28FE67F2-D2C3-4576-BAFA-122EE8DE116E}" dt="2022-01-13T06:12:07.577" v="87"/>
        <pc:sldMkLst>
          <pc:docMk/>
          <pc:sldMk cId="0" sldId="259"/>
        </pc:sldMkLst>
        <pc:grpChg chg="add del mod">
          <ac:chgData name="김창건" userId="S::d015004@aivle.kt.co.kr::5c13ddf8-2246-4fac-ab01-c963bca49f30" providerId="AD" clId="Web-{28FE67F2-D2C3-4576-BAFA-122EE8DE116E}" dt="2022-01-13T06:12:07.577" v="87"/>
          <ac:grpSpMkLst>
            <pc:docMk/>
            <pc:sldMk cId="0" sldId="259"/>
            <ac:grpSpMk id="5" creationId="{2C1169AD-5C34-4356-B0F8-502370B4A5BB}"/>
          </ac:grpSpMkLst>
        </pc:grpChg>
        <pc:grpChg chg="mod">
          <ac:chgData name="김창건" userId="S::d015004@aivle.kt.co.kr::5c13ddf8-2246-4fac-ab01-c963bca49f30" providerId="AD" clId="Web-{28FE67F2-D2C3-4576-BAFA-122EE8DE116E}" dt="2022-01-13T06:10:38.357" v="79" actId="1076"/>
          <ac:grpSpMkLst>
            <pc:docMk/>
            <pc:sldMk cId="0" sldId="259"/>
            <ac:grpSpMk id="1006" creationId="{00000000-0000-0000-0000-000000000000}"/>
          </ac:grpSpMkLst>
        </pc:grpChg>
        <pc:picChg chg="del topLvl">
          <ac:chgData name="김창건" userId="S::d015004@aivle.kt.co.kr::5c13ddf8-2246-4fac-ab01-c963bca49f30" providerId="AD" clId="Web-{28FE67F2-D2C3-4576-BAFA-122EE8DE116E}" dt="2022-01-13T06:12:07.577" v="87"/>
          <ac:picMkLst>
            <pc:docMk/>
            <pc:sldMk cId="0" sldId="259"/>
            <ac:picMk id="21" creationId="{2D85EC84-A739-47F7-9EDD-13A1CFEBB9B1}"/>
          </ac:picMkLst>
        </pc:picChg>
      </pc:sldChg>
      <pc:sldChg chg="addSp delSp modSp">
        <pc:chgData name="김창건" userId="S::d015004@aivle.kt.co.kr::5c13ddf8-2246-4fac-ab01-c963bca49f30" providerId="AD" clId="Web-{28FE67F2-D2C3-4576-BAFA-122EE8DE116E}" dt="2022-01-13T06:13:05.016" v="96"/>
        <pc:sldMkLst>
          <pc:docMk/>
          <pc:sldMk cId="0" sldId="260"/>
        </pc:sldMkLst>
        <pc:grpChg chg="add del">
          <ac:chgData name="김창건" userId="S::d015004@aivle.kt.co.kr::5c13ddf8-2246-4fac-ab01-c963bca49f30" providerId="AD" clId="Web-{28FE67F2-D2C3-4576-BAFA-122EE8DE116E}" dt="2022-01-13T06:13:05.016" v="96"/>
          <ac:grpSpMkLst>
            <pc:docMk/>
            <pc:sldMk cId="0" sldId="260"/>
            <ac:grpSpMk id="4" creationId="{F6A7E735-ED4B-4182-ABAC-7D26DE041E8E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77" v="74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77" v="73"/>
          <ac:grpSpMkLst>
            <pc:docMk/>
            <pc:sldMk cId="0" sldId="260"/>
            <ac:grpSpMk id="1002" creationId="{00000000-0000-0000-0000-000000000000}"/>
          </ac:grpSpMkLst>
        </pc:grpChg>
        <pc:grpChg chg="mod">
          <ac:chgData name="김창건" userId="S::d015004@aivle.kt.co.kr::5c13ddf8-2246-4fac-ab01-c963bca49f30" providerId="AD" clId="Web-{28FE67F2-D2C3-4576-BAFA-122EE8DE116E}" dt="2022-01-13T06:10:57.013" v="84" actId="14100"/>
          <ac:grpSpMkLst>
            <pc:docMk/>
            <pc:sldMk cId="0" sldId="260"/>
            <ac:grpSpMk id="100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77" v="72"/>
          <ac:grpSpMkLst>
            <pc:docMk/>
            <pc:sldMk cId="0" sldId="260"/>
            <ac:grpSpMk id="1004" creationId="{00000000-0000-0000-0000-000000000000}"/>
          </ac:grpSpMkLst>
        </pc:grpChg>
        <pc:grpChg chg="add del mod">
          <ac:chgData name="김창건" userId="S::d015004@aivle.kt.co.kr::5c13ddf8-2246-4fac-ab01-c963bca49f30" providerId="AD" clId="Web-{28FE67F2-D2C3-4576-BAFA-122EE8DE116E}" dt="2022-01-13T06:12:28.531" v="89" actId="14100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77" v="71"/>
          <ac:grpSpMkLst>
            <pc:docMk/>
            <pc:sldMk cId="0" sldId="260"/>
            <ac:grpSpMk id="1006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9"/>
          <ac:grpSpMkLst>
            <pc:docMk/>
            <pc:sldMk cId="0" sldId="260"/>
            <ac:grpSpMk id="100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8"/>
          <ac:grpSpMkLst>
            <pc:docMk/>
            <pc:sldMk cId="0" sldId="260"/>
            <ac:grpSpMk id="100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7"/>
          <ac:grpSpMkLst>
            <pc:docMk/>
            <pc:sldMk cId="0" sldId="260"/>
            <ac:grpSpMk id="101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6"/>
          <ac:grpSpMkLst>
            <pc:docMk/>
            <pc:sldMk cId="0" sldId="260"/>
            <ac:grpSpMk id="101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5"/>
          <ac:grpSpMkLst>
            <pc:docMk/>
            <pc:sldMk cId="0" sldId="260"/>
            <ac:grpSpMk id="101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4"/>
          <ac:grpSpMkLst>
            <pc:docMk/>
            <pc:sldMk cId="0" sldId="260"/>
            <ac:grpSpMk id="101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3"/>
          <ac:grpSpMkLst>
            <pc:docMk/>
            <pc:sldMk cId="0" sldId="260"/>
            <ac:grpSpMk id="101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2"/>
          <ac:grpSpMkLst>
            <pc:docMk/>
            <pc:sldMk cId="0" sldId="260"/>
            <ac:grpSpMk id="102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1"/>
          <ac:grpSpMkLst>
            <pc:docMk/>
            <pc:sldMk cId="0" sldId="260"/>
            <ac:grpSpMk id="102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60"/>
          <ac:grpSpMkLst>
            <pc:docMk/>
            <pc:sldMk cId="0" sldId="260"/>
            <ac:grpSpMk id="102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9"/>
          <ac:grpSpMkLst>
            <pc:docMk/>
            <pc:sldMk cId="0" sldId="260"/>
            <ac:grpSpMk id="102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8"/>
          <ac:grpSpMkLst>
            <pc:docMk/>
            <pc:sldMk cId="0" sldId="260"/>
            <ac:grpSpMk id="102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7"/>
          <ac:grpSpMkLst>
            <pc:docMk/>
            <pc:sldMk cId="0" sldId="260"/>
            <ac:grpSpMk id="103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6"/>
          <ac:grpSpMkLst>
            <pc:docMk/>
            <pc:sldMk cId="0" sldId="260"/>
            <ac:grpSpMk id="103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5"/>
          <ac:grpSpMkLst>
            <pc:docMk/>
            <pc:sldMk cId="0" sldId="260"/>
            <ac:grpSpMk id="103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14.761" v="54"/>
          <ac:grpSpMkLst>
            <pc:docMk/>
            <pc:sldMk cId="0" sldId="260"/>
            <ac:grpSpMk id="1036" creationId="{00000000-0000-0000-0000-000000000000}"/>
          </ac:grpSpMkLst>
        </pc:grpChg>
        <pc:picChg chg="del">
          <ac:chgData name="김창건" userId="S::d015004@aivle.kt.co.kr::5c13ddf8-2246-4fac-ab01-c963bca49f30" providerId="AD" clId="Web-{28FE67F2-D2C3-4576-BAFA-122EE8DE116E}" dt="2022-01-13T06:09:14.777" v="70"/>
          <ac:picMkLst>
            <pc:docMk/>
            <pc:sldMk cId="0" sldId="260"/>
            <ac:picMk id="21" creationId="{00000000-0000-0000-0000-000000000000}"/>
          </ac:picMkLst>
        </pc:picChg>
        <pc:picChg chg="del topLvl">
          <ac:chgData name="김창건" userId="S::d015004@aivle.kt.co.kr::5c13ddf8-2246-4fac-ab01-c963bca49f30" providerId="AD" clId="Web-{28FE67F2-D2C3-4576-BAFA-122EE8DE116E}" dt="2022-01-13T06:13:05.016" v="96"/>
          <ac:picMkLst>
            <pc:docMk/>
            <pc:sldMk cId="0" sldId="260"/>
            <ac:picMk id="81" creationId="{E3C8AE24-6F2A-4096-A2B9-24D126845C24}"/>
          </ac:picMkLst>
        </pc:picChg>
      </pc:sldChg>
      <pc:sldChg chg="addSp delSp modSp">
        <pc:chgData name="김창건" userId="S::d015004@aivle.kt.co.kr::5c13ddf8-2246-4fac-ab01-c963bca49f30" providerId="AD" clId="Web-{28FE67F2-D2C3-4576-BAFA-122EE8DE116E}" dt="2022-01-13T06:14:22.580" v="98"/>
        <pc:sldMkLst>
          <pc:docMk/>
          <pc:sldMk cId="0" sldId="261"/>
        </pc:sldMkLst>
        <pc:grpChg chg="add del">
          <ac:chgData name="김창건" userId="S::d015004@aivle.kt.co.kr::5c13ddf8-2246-4fac-ab01-c963bca49f30" providerId="AD" clId="Web-{28FE67F2-D2C3-4576-BAFA-122EE8DE116E}" dt="2022-01-13T06:14:22.580" v="98"/>
          <ac:grpSpMkLst>
            <pc:docMk/>
            <pc:sldMk cId="0" sldId="261"/>
            <ac:grpSpMk id="2" creationId="{1BA73964-8C0A-44E3-9798-B8EF194910FB}"/>
          </ac:grpSpMkLst>
        </pc:grpChg>
        <pc:grpChg chg="mod">
          <ac:chgData name="김창건" userId="S::d015004@aivle.kt.co.kr::5c13ddf8-2246-4fac-ab01-c963bca49f30" providerId="AD" clId="Web-{28FE67F2-D2C3-4576-BAFA-122EE8DE116E}" dt="2022-01-13T06:09:06.699" v="53" actId="14100"/>
          <ac:grpSpMkLst>
            <pc:docMk/>
            <pc:sldMk cId="0" sldId="261"/>
            <ac:grpSpMk id="100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2.136" v="1"/>
          <ac:grpSpMkLst>
            <pc:docMk/>
            <pc:sldMk cId="0" sldId="261"/>
            <ac:grpSpMk id="1002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49" v="50"/>
          <ac:grpSpMkLst>
            <pc:docMk/>
            <pc:sldMk cId="0" sldId="261"/>
            <ac:grpSpMk id="100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49" v="49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49" v="48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49" v="47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6"/>
          <ac:grpSpMkLst>
            <pc:docMk/>
            <pc:sldMk cId="0" sldId="261"/>
            <ac:grpSpMk id="100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5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4"/>
          <ac:grpSpMkLst>
            <pc:docMk/>
            <pc:sldMk cId="0" sldId="261"/>
            <ac:grpSpMk id="100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3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2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1"/>
          <ac:grpSpMkLst>
            <pc:docMk/>
            <pc:sldMk cId="0" sldId="261"/>
            <ac:grpSpMk id="1012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40"/>
          <ac:grpSpMkLst>
            <pc:docMk/>
            <pc:sldMk cId="0" sldId="261"/>
            <ac:grpSpMk id="101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9"/>
          <ac:grpSpMkLst>
            <pc:docMk/>
            <pc:sldMk cId="0" sldId="261"/>
            <ac:grpSpMk id="101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8"/>
          <ac:grpSpMkLst>
            <pc:docMk/>
            <pc:sldMk cId="0" sldId="261"/>
            <ac:grpSpMk id="101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3"/>
          <ac:grpSpMkLst>
            <pc:docMk/>
            <pc:sldMk cId="0" sldId="261"/>
            <ac:grpSpMk id="1016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2"/>
          <ac:grpSpMkLst>
            <pc:docMk/>
            <pc:sldMk cId="0" sldId="261"/>
            <ac:grpSpMk id="1022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1"/>
          <ac:grpSpMkLst>
            <pc:docMk/>
            <pc:sldMk cId="0" sldId="261"/>
            <ac:grpSpMk id="102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30"/>
          <ac:grpSpMkLst>
            <pc:docMk/>
            <pc:sldMk cId="0" sldId="261"/>
            <ac:grpSpMk id="102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29"/>
          <ac:grpSpMkLst>
            <pc:docMk/>
            <pc:sldMk cId="0" sldId="261"/>
            <ac:grpSpMk id="102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33" v="28"/>
          <ac:grpSpMkLst>
            <pc:docMk/>
            <pc:sldMk cId="0" sldId="261"/>
            <ac:grpSpMk id="1026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7"/>
          <ac:grpSpMkLst>
            <pc:docMk/>
            <pc:sldMk cId="0" sldId="261"/>
            <ac:grpSpMk id="102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6"/>
          <ac:grpSpMkLst>
            <pc:docMk/>
            <pc:sldMk cId="0" sldId="261"/>
            <ac:grpSpMk id="1028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4"/>
          <ac:grpSpMkLst>
            <pc:docMk/>
            <pc:sldMk cId="0" sldId="261"/>
            <ac:grpSpMk id="102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3"/>
          <ac:grpSpMkLst>
            <pc:docMk/>
            <pc:sldMk cId="0" sldId="261"/>
            <ac:grpSpMk id="103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2"/>
          <ac:grpSpMkLst>
            <pc:docMk/>
            <pc:sldMk cId="0" sldId="261"/>
            <ac:grpSpMk id="103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1"/>
          <ac:grpSpMkLst>
            <pc:docMk/>
            <pc:sldMk cId="0" sldId="261"/>
            <ac:grpSpMk id="104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20"/>
          <ac:grpSpMkLst>
            <pc:docMk/>
            <pc:sldMk cId="0" sldId="261"/>
            <ac:grpSpMk id="1049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19"/>
          <ac:grpSpMkLst>
            <pc:docMk/>
            <pc:sldMk cId="0" sldId="261"/>
            <ac:grpSpMk id="105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18"/>
          <ac:grpSpMkLst>
            <pc:docMk/>
            <pc:sldMk cId="0" sldId="261"/>
            <ac:grpSpMk id="105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9:01.214" v="51"/>
          <ac:grpSpMkLst>
            <pc:docMk/>
            <pc:sldMk cId="0" sldId="261"/>
            <ac:grpSpMk id="105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17" v="11"/>
          <ac:grpSpMkLst>
            <pc:docMk/>
            <pc:sldMk cId="0" sldId="261"/>
            <ac:grpSpMk id="1058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9"/>
          <ac:grpSpMkLst>
            <pc:docMk/>
            <pc:sldMk cId="0" sldId="261"/>
            <ac:grpSpMk id="107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8"/>
          <ac:grpSpMkLst>
            <pc:docMk/>
            <pc:sldMk cId="0" sldId="261"/>
            <ac:grpSpMk id="1080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48.386" v="0"/>
          <ac:grpSpMkLst>
            <pc:docMk/>
            <pc:sldMk cId="0" sldId="261"/>
            <ac:grpSpMk id="1083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7"/>
          <ac:grpSpMkLst>
            <pc:docMk/>
            <pc:sldMk cId="0" sldId="261"/>
            <ac:grpSpMk id="1084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6"/>
          <ac:grpSpMkLst>
            <pc:docMk/>
            <pc:sldMk cId="0" sldId="261"/>
            <ac:grpSpMk id="1085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5"/>
          <ac:grpSpMkLst>
            <pc:docMk/>
            <pc:sldMk cId="0" sldId="261"/>
            <ac:grpSpMk id="1086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3"/>
          <ac:grpSpMkLst>
            <pc:docMk/>
            <pc:sldMk cId="0" sldId="261"/>
            <ac:grpSpMk id="1087" creationId="{00000000-0000-0000-0000-000000000000}"/>
          </ac:grpSpMkLst>
        </pc:grpChg>
        <pc:grpChg chg="del">
          <ac:chgData name="김창건" userId="S::d015004@aivle.kt.co.kr::5c13ddf8-2246-4fac-ab01-c963bca49f30" providerId="AD" clId="Web-{28FE67F2-D2C3-4576-BAFA-122EE8DE116E}" dt="2022-01-13T06:08:57.902" v="2"/>
          <ac:grpSpMkLst>
            <pc:docMk/>
            <pc:sldMk cId="0" sldId="261"/>
            <ac:grpSpMk id="1088" creationId="{00000000-0000-0000-0000-000000000000}"/>
          </ac:grpSpMkLst>
        </pc:grpChg>
        <pc:picChg chg="del">
          <ac:chgData name="김창건" userId="S::d015004@aivle.kt.co.kr::5c13ddf8-2246-4fac-ab01-c963bca49f30" providerId="AD" clId="Web-{28FE67F2-D2C3-4576-BAFA-122EE8DE116E}" dt="2022-01-13T06:08:57.933" v="37"/>
          <ac:picMkLst>
            <pc:docMk/>
            <pc:sldMk cId="0" sldId="261"/>
            <ac:picMk id="48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33" v="36"/>
          <ac:picMkLst>
            <pc:docMk/>
            <pc:sldMk cId="0" sldId="261"/>
            <ac:picMk id="49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33" v="35"/>
          <ac:picMkLst>
            <pc:docMk/>
            <pc:sldMk cId="0" sldId="261"/>
            <ac:picMk id="50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33" v="34"/>
          <ac:picMkLst>
            <pc:docMk/>
            <pc:sldMk cId="0" sldId="261"/>
            <ac:picMk id="51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25"/>
          <ac:picMkLst>
            <pc:docMk/>
            <pc:sldMk cId="0" sldId="261"/>
            <ac:picMk id="91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7"/>
          <ac:picMkLst>
            <pc:docMk/>
            <pc:sldMk cId="0" sldId="261"/>
            <ac:picMk id="171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6"/>
          <ac:picMkLst>
            <pc:docMk/>
            <pc:sldMk cId="0" sldId="261"/>
            <ac:picMk id="172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5"/>
          <ac:picMkLst>
            <pc:docMk/>
            <pc:sldMk cId="0" sldId="261"/>
            <ac:picMk id="173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4"/>
          <ac:picMkLst>
            <pc:docMk/>
            <pc:sldMk cId="0" sldId="261"/>
            <ac:picMk id="174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3"/>
          <ac:picMkLst>
            <pc:docMk/>
            <pc:sldMk cId="0" sldId="261"/>
            <ac:picMk id="175" creationId="{00000000-0000-0000-0000-000000000000}"/>
          </ac:picMkLst>
        </pc:picChg>
        <pc:picChg chg="del topLvl">
          <ac:chgData name="김창건" userId="S::d015004@aivle.kt.co.kr::5c13ddf8-2246-4fac-ab01-c963bca49f30" providerId="AD" clId="Web-{28FE67F2-D2C3-4576-BAFA-122EE8DE116E}" dt="2022-01-13T06:09:01.214" v="51"/>
          <ac:picMkLst>
            <pc:docMk/>
            <pc:sldMk cId="0" sldId="261"/>
            <ac:picMk id="177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17" v="12"/>
          <ac:picMkLst>
            <pc:docMk/>
            <pc:sldMk cId="0" sldId="261"/>
            <ac:picMk id="179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02" v="10"/>
          <ac:picMkLst>
            <pc:docMk/>
            <pc:sldMk cId="0" sldId="261"/>
            <ac:picMk id="183" creationId="{00000000-0000-0000-0000-000000000000}"/>
          </ac:picMkLst>
        </pc:picChg>
        <pc:picChg chg="del topLvl">
          <ac:chgData name="김창건" userId="S::d015004@aivle.kt.co.kr::5c13ddf8-2246-4fac-ab01-c963bca49f30" providerId="AD" clId="Web-{28FE67F2-D2C3-4576-BAFA-122EE8DE116E}" dt="2022-01-13T06:08:48.386" v="0"/>
          <ac:picMkLst>
            <pc:docMk/>
            <pc:sldMk cId="0" sldId="261"/>
            <ac:picMk id="249" creationId="{00000000-0000-0000-0000-000000000000}"/>
          </ac:picMkLst>
        </pc:picChg>
        <pc:picChg chg="del">
          <ac:chgData name="김창건" userId="S::d015004@aivle.kt.co.kr::5c13ddf8-2246-4fac-ab01-c963bca49f30" providerId="AD" clId="Web-{28FE67F2-D2C3-4576-BAFA-122EE8DE116E}" dt="2022-01-13T06:08:57.902" v="4"/>
          <ac:picMkLst>
            <pc:docMk/>
            <pc:sldMk cId="0" sldId="261"/>
            <ac:picMk id="260" creationId="{00000000-0000-0000-0000-000000000000}"/>
          </ac:picMkLst>
        </pc:picChg>
      </pc:sldChg>
    </pc:docChg>
  </pc:docChgLst>
  <pc:docChgLst>
    <pc:chgData name="박윤지" userId="S::d015008@aivle.kt.co.kr::33e555ee-360e-4b2f-92dd-e525d647538d" providerId="AD" clId="Web-{97ED7A89-C0A6-4FA3-9C02-1D152E2ACC66}"/>
    <pc:docChg chg="modSld">
      <pc:chgData name="박윤지" userId="S::d015008@aivle.kt.co.kr::33e555ee-360e-4b2f-92dd-e525d647538d" providerId="AD" clId="Web-{97ED7A89-C0A6-4FA3-9C02-1D152E2ACC66}" dt="2022-01-13T06:42:34.951" v="67" actId="14100"/>
      <pc:docMkLst>
        <pc:docMk/>
      </pc:docMkLst>
      <pc:sldChg chg="addSp modSp">
        <pc:chgData name="박윤지" userId="S::d015008@aivle.kt.co.kr::33e555ee-360e-4b2f-92dd-e525d647538d" providerId="AD" clId="Web-{97ED7A89-C0A6-4FA3-9C02-1D152E2ACC66}" dt="2022-01-13T06:42:19.498" v="64" actId="14100"/>
        <pc:sldMkLst>
          <pc:docMk/>
          <pc:sldMk cId="0" sldId="259"/>
        </pc:sldMkLst>
        <pc:spChg chg="add mod">
          <ac:chgData name="박윤지" userId="S::d015008@aivle.kt.co.kr::33e555ee-360e-4b2f-92dd-e525d647538d" providerId="AD" clId="Web-{97ED7A89-C0A6-4FA3-9C02-1D152E2ACC66}" dt="2022-01-13T06:39:26.916" v="40"/>
          <ac:spMkLst>
            <pc:docMk/>
            <pc:sldMk cId="0" sldId="259"/>
            <ac:spMk id="6" creationId="{1BBB59FC-0716-456B-9171-64827B390A0F}"/>
          </ac:spMkLst>
        </pc:spChg>
        <pc:spChg chg="mod">
          <ac:chgData name="박윤지" userId="S::d015008@aivle.kt.co.kr::33e555ee-360e-4b2f-92dd-e525d647538d" providerId="AD" clId="Web-{97ED7A89-C0A6-4FA3-9C02-1D152E2ACC66}" dt="2022-01-13T06:42:19.498" v="64" actId="14100"/>
          <ac:spMkLst>
            <pc:docMk/>
            <pc:sldMk cId="0" sldId="259"/>
            <ac:spMk id="7" creationId="{C2F917A6-B1E9-43FB-A6DF-AA685A4E2019}"/>
          </ac:spMkLst>
        </pc:spChg>
        <pc:picChg chg="mod">
          <ac:chgData name="박윤지" userId="S::d015008@aivle.kt.co.kr::33e555ee-360e-4b2f-92dd-e525d647538d" providerId="AD" clId="Web-{97ED7A89-C0A6-4FA3-9C02-1D152E2ACC66}" dt="2022-01-13T06:38:54.540" v="37" actId="14100"/>
          <ac:picMkLst>
            <pc:docMk/>
            <pc:sldMk cId="0" sldId="259"/>
            <ac:picMk id="3" creationId="{7E7B625E-8E25-48C9-89B4-4AA6DFB63EF0}"/>
          </ac:picMkLst>
        </pc:picChg>
        <pc:picChg chg="add mod">
          <ac:chgData name="박윤지" userId="S::d015008@aivle.kt.co.kr::33e555ee-360e-4b2f-92dd-e525d647538d" providerId="AD" clId="Web-{97ED7A89-C0A6-4FA3-9C02-1D152E2ACC66}" dt="2022-01-13T06:38:24.977" v="30" actId="1076"/>
          <ac:picMkLst>
            <pc:docMk/>
            <pc:sldMk cId="0" sldId="259"/>
            <ac:picMk id="4" creationId="{44CCB6C5-26DB-4989-B984-3AE9AAFDD493}"/>
          </ac:picMkLst>
        </pc:picChg>
        <pc:picChg chg="add mod">
          <ac:chgData name="박윤지" userId="S::d015008@aivle.kt.co.kr::33e555ee-360e-4b2f-92dd-e525d647538d" providerId="AD" clId="Web-{97ED7A89-C0A6-4FA3-9C02-1D152E2ACC66}" dt="2022-01-13T06:38:18.868" v="28" actId="1076"/>
          <ac:picMkLst>
            <pc:docMk/>
            <pc:sldMk cId="0" sldId="259"/>
            <ac:picMk id="5" creationId="{F9F2AB50-1102-4240-A267-F09AB294605F}"/>
          </ac:picMkLst>
        </pc:picChg>
      </pc:sldChg>
      <pc:sldChg chg="modSp">
        <pc:chgData name="박윤지" userId="S::d015008@aivle.kt.co.kr::33e555ee-360e-4b2f-92dd-e525d647538d" providerId="AD" clId="Web-{97ED7A89-C0A6-4FA3-9C02-1D152E2ACC66}" dt="2022-01-13T06:42:34.951" v="67" actId="14100"/>
        <pc:sldMkLst>
          <pc:docMk/>
          <pc:sldMk cId="152666955" sldId="264"/>
        </pc:sldMkLst>
        <pc:spChg chg="mod">
          <ac:chgData name="박윤지" userId="S::d015008@aivle.kt.co.kr::33e555ee-360e-4b2f-92dd-e525d647538d" providerId="AD" clId="Web-{97ED7A89-C0A6-4FA3-9C02-1D152E2ACC66}" dt="2022-01-13T06:42:34.951" v="67" actId="14100"/>
          <ac:spMkLst>
            <pc:docMk/>
            <pc:sldMk cId="152666955" sldId="264"/>
            <ac:spMk id="7" creationId="{C2F917A6-B1E9-43FB-A6DF-AA685A4E2019}"/>
          </ac:spMkLst>
        </pc:spChg>
      </pc:sldChg>
    </pc:docChg>
  </pc:docChgLst>
  <pc:docChgLst>
    <pc:chgData name="박윤지" userId="S::d015008@aivle.kt.co.kr::33e555ee-360e-4b2f-92dd-e525d647538d" providerId="AD" clId="Web-{44233BD4-6066-49D0-A5B1-0E82B7054CBD}"/>
    <pc:docChg chg="modSld">
      <pc:chgData name="박윤지" userId="S::d015008@aivle.kt.co.kr::33e555ee-360e-4b2f-92dd-e525d647538d" providerId="AD" clId="Web-{44233BD4-6066-49D0-A5B1-0E82B7054CBD}" dt="2022-01-13T06:29:25.140" v="77" actId="20577"/>
      <pc:docMkLst>
        <pc:docMk/>
      </pc:docMkLst>
      <pc:sldChg chg="addSp delSp modSp">
        <pc:chgData name="박윤지" userId="S::d015008@aivle.kt.co.kr::33e555ee-360e-4b2f-92dd-e525d647538d" providerId="AD" clId="Web-{44233BD4-6066-49D0-A5B1-0E82B7054CBD}" dt="2022-01-13T06:29:25.140" v="77" actId="20577"/>
        <pc:sldMkLst>
          <pc:docMk/>
          <pc:sldMk cId="0" sldId="259"/>
        </pc:sldMkLst>
        <pc:spChg chg="add del mod">
          <ac:chgData name="박윤지" userId="S::d015008@aivle.kt.co.kr::33e555ee-360e-4b2f-92dd-e525d647538d" providerId="AD" clId="Web-{44233BD4-6066-49D0-A5B1-0E82B7054CBD}" dt="2022-01-13T06:27:06.902" v="62"/>
          <ac:spMkLst>
            <pc:docMk/>
            <pc:sldMk cId="0" sldId="259"/>
            <ac:spMk id="3" creationId="{FD1BC8BD-A97A-4BAA-AFEF-7C49346BFE28}"/>
          </ac:spMkLst>
        </pc:spChg>
        <pc:spChg chg="add mod">
          <ac:chgData name="박윤지" userId="S::d015008@aivle.kt.co.kr::33e555ee-360e-4b2f-92dd-e525d647538d" providerId="AD" clId="Web-{44233BD4-6066-49D0-A5B1-0E82B7054CBD}" dt="2022-01-13T06:29:25.140" v="77" actId="20577"/>
          <ac:spMkLst>
            <pc:docMk/>
            <pc:sldMk cId="0" sldId="259"/>
            <ac:spMk id="7" creationId="{C2F917A6-B1E9-43FB-A6DF-AA685A4E2019}"/>
          </ac:spMkLst>
        </pc:spChg>
        <pc:picChg chg="add del mod">
          <ac:chgData name="박윤지" userId="S::d015008@aivle.kt.co.kr::33e555ee-360e-4b2f-92dd-e525d647538d" providerId="AD" clId="Web-{44233BD4-6066-49D0-A5B1-0E82B7054CBD}" dt="2022-01-13T06:25:56.682" v="54"/>
          <ac:picMkLst>
            <pc:docMk/>
            <pc:sldMk cId="0" sldId="259"/>
            <ac:picMk id="4" creationId="{1006920B-2B96-4C0F-B800-4BF7CE4B65B0}"/>
          </ac:picMkLst>
        </pc:picChg>
        <pc:picChg chg="mod">
          <ac:chgData name="박윤지" userId="S::d015008@aivle.kt.co.kr::33e555ee-360e-4b2f-92dd-e525d647538d" providerId="AD" clId="Web-{44233BD4-6066-49D0-A5B1-0E82B7054CBD}" dt="2022-01-13T06:23:39.429" v="34" actId="1076"/>
          <ac:picMkLst>
            <pc:docMk/>
            <pc:sldMk cId="0" sldId="259"/>
            <ac:picMk id="5" creationId="{BA3B1126-A69D-40AA-9854-BBBC37057D5A}"/>
          </ac:picMkLst>
        </pc:picChg>
        <pc:picChg chg="del mod">
          <ac:chgData name="박윤지" userId="S::d015008@aivle.kt.co.kr::33e555ee-360e-4b2f-92dd-e525d647538d" providerId="AD" clId="Web-{44233BD4-6066-49D0-A5B1-0E82B7054CBD}" dt="2022-01-13T06:27:46.903" v="69"/>
          <ac:picMkLst>
            <pc:docMk/>
            <pc:sldMk cId="0" sldId="259"/>
            <ac:picMk id="6" creationId="{554165FA-FE46-4A84-8DB2-6955B1B242D3}"/>
          </ac:picMkLst>
        </pc:picChg>
        <pc:picChg chg="mod">
          <ac:chgData name="박윤지" userId="S::d015008@aivle.kt.co.kr::33e555ee-360e-4b2f-92dd-e525d647538d" providerId="AD" clId="Web-{44233BD4-6066-49D0-A5B1-0E82B7054CBD}" dt="2022-01-13T06:24:02.085" v="49" actId="1076"/>
          <ac:picMkLst>
            <pc:docMk/>
            <pc:sldMk cId="0" sldId="259"/>
            <ac:picMk id="9" creationId="{492C4D7C-6705-43BA-876A-ACD1953F08A8}"/>
          </ac:picMkLst>
        </pc:picChg>
        <pc:picChg chg="mod">
          <ac:chgData name="박윤지" userId="S::d015008@aivle.kt.co.kr::33e555ee-360e-4b2f-92dd-e525d647538d" providerId="AD" clId="Web-{44233BD4-6066-49D0-A5B1-0E82B7054CBD}" dt="2022-01-13T06:29:03.749" v="75" actId="14100"/>
          <ac:picMkLst>
            <pc:docMk/>
            <pc:sldMk cId="0" sldId="259"/>
            <ac:picMk id="10" creationId="{3CF03947-E5A3-42D7-93CF-AE8DB52D140F}"/>
          </ac:picMkLst>
        </pc:picChg>
      </pc:sldChg>
    </pc:docChg>
  </pc:docChgLst>
  <pc:docChgLst>
    <pc:chgData name="김창건" userId="S::d015004@aivle.kt.co.kr::5c13ddf8-2246-4fac-ab01-c963bca49f30" providerId="AD" clId="Web-{805D5867-53AB-4AC1-809E-605E86623218}"/>
    <pc:docChg chg="modSld">
      <pc:chgData name="김창건" userId="S::d015004@aivle.kt.co.kr::5c13ddf8-2246-4fac-ab01-c963bca49f30" providerId="AD" clId="Web-{805D5867-53AB-4AC1-809E-605E86623218}" dt="2022-01-13T06:50:21.325" v="131" actId="1076"/>
      <pc:docMkLst>
        <pc:docMk/>
      </pc:docMkLst>
      <pc:sldChg chg="addSp delSp modSp">
        <pc:chgData name="김창건" userId="S::d015004@aivle.kt.co.kr::5c13ddf8-2246-4fac-ab01-c963bca49f30" providerId="AD" clId="Web-{805D5867-53AB-4AC1-809E-605E86623218}" dt="2022-01-13T06:35:03.495" v="36" actId="1076"/>
        <pc:sldMkLst>
          <pc:docMk/>
          <pc:sldMk cId="0" sldId="257"/>
        </pc:sldMkLst>
        <pc:spChg chg="mod">
          <ac:chgData name="김창건" userId="S::d015004@aivle.kt.co.kr::5c13ddf8-2246-4fac-ab01-c963bca49f30" providerId="AD" clId="Web-{805D5867-53AB-4AC1-809E-605E86623218}" dt="2022-01-13T06:32:43.117" v="5" actId="20577"/>
          <ac:spMkLst>
            <pc:docMk/>
            <pc:sldMk cId="0" sldId="257"/>
            <ac:spMk id="40" creationId="{CEE765C6-B4C6-47B7-8D82-CF6E9839966E}"/>
          </ac:spMkLst>
        </pc:spChg>
        <pc:spChg chg="mod ord">
          <ac:chgData name="김창건" userId="S::d015004@aivle.kt.co.kr::5c13ddf8-2246-4fac-ab01-c963bca49f30" providerId="AD" clId="Web-{805D5867-53AB-4AC1-809E-605E86623218}" dt="2022-01-13T06:33:50.228" v="23" actId="20577"/>
          <ac:spMkLst>
            <pc:docMk/>
            <pc:sldMk cId="0" sldId="257"/>
            <ac:spMk id="46" creationId="{1D02B1C6-3839-413A-B1CC-FCC1CD5DC80D}"/>
          </ac:spMkLst>
        </pc:spChg>
        <pc:spChg chg="mod ord">
          <ac:chgData name="김창건" userId="S::d015004@aivle.kt.co.kr::5c13ddf8-2246-4fac-ab01-c963bca49f30" providerId="AD" clId="Web-{805D5867-53AB-4AC1-809E-605E86623218}" dt="2022-01-13T06:35:03.495" v="36" actId="1076"/>
          <ac:spMkLst>
            <pc:docMk/>
            <pc:sldMk cId="0" sldId="257"/>
            <ac:spMk id="47" creationId="{156AEB2E-B157-4DC6-8D66-68A23D55F968}"/>
          </ac:spMkLst>
        </pc:spChg>
        <pc:grpChg chg="mod">
          <ac:chgData name="김창건" userId="S::d015004@aivle.kt.co.kr::5c13ddf8-2246-4fac-ab01-c963bca49f30" providerId="AD" clId="Web-{805D5867-53AB-4AC1-809E-605E86623218}" dt="2022-01-13T06:32:36.867" v="3" actId="14100"/>
          <ac:grpSpMkLst>
            <pc:docMk/>
            <pc:sldMk cId="0" sldId="257"/>
            <ac:grpSpMk id="8" creationId="{B59B9EF9-C3CA-4E3D-AD96-771148338957}"/>
          </ac:grpSpMkLst>
        </pc:grpChg>
        <pc:grpChg chg="add mod">
          <ac:chgData name="김창건" userId="S::d015004@aivle.kt.co.kr::5c13ddf8-2246-4fac-ab01-c963bca49f30" providerId="AD" clId="Web-{805D5867-53AB-4AC1-809E-605E86623218}" dt="2022-01-13T06:33:28.165" v="18" actId="1076"/>
          <ac:grpSpMkLst>
            <pc:docMk/>
            <pc:sldMk cId="0" sldId="257"/>
            <ac:grpSpMk id="25" creationId="{5E32FB5B-7244-41E3-A567-D7E3FD38F8E7}"/>
          </ac:grpSpMkLst>
        </pc:grpChg>
        <pc:grpChg chg="del mod">
          <ac:chgData name="김창건" userId="S::d015004@aivle.kt.co.kr::5c13ddf8-2246-4fac-ab01-c963bca49f30" providerId="AD" clId="Web-{805D5867-53AB-4AC1-809E-605E86623218}" dt="2022-01-13T06:33:19.774" v="15"/>
          <ac:grpSpMkLst>
            <pc:docMk/>
            <pc:sldMk cId="0" sldId="257"/>
            <ac:grpSpMk id="41" creationId="{7F09A6D3-DC5C-439F-93F3-0E98CD70E796}"/>
          </ac:grpSpMkLst>
        </pc:grpChg>
        <pc:grpChg chg="del">
          <ac:chgData name="김창건" userId="S::d015004@aivle.kt.co.kr::5c13ddf8-2246-4fac-ab01-c963bca49f30" providerId="AD" clId="Web-{805D5867-53AB-4AC1-809E-605E86623218}" dt="2022-01-13T06:33:57.384" v="24"/>
          <ac:grpSpMkLst>
            <pc:docMk/>
            <pc:sldMk cId="0" sldId="257"/>
            <ac:grpSpMk id="43" creationId="{67DB4001-E8CB-4522-B196-F419F97B78E7}"/>
          </ac:grpSpMkLst>
        </pc:grpChg>
        <pc:picChg chg="add del mod">
          <ac:chgData name="김창건" userId="S::d015004@aivle.kt.co.kr::5c13ddf8-2246-4fac-ab01-c963bca49f30" providerId="AD" clId="Web-{805D5867-53AB-4AC1-809E-605E86623218}" dt="2022-01-13T06:32:50.633" v="9"/>
          <ac:picMkLst>
            <pc:docMk/>
            <pc:sldMk cId="0" sldId="257"/>
            <ac:picMk id="2" creationId="{2FCB5BC9-3FCD-45B1-A76C-03AF66C13D5B}"/>
          </ac:picMkLst>
        </pc:picChg>
        <pc:picChg chg="add mod">
          <ac:chgData name="김창건" userId="S::d015004@aivle.kt.co.kr::5c13ddf8-2246-4fac-ab01-c963bca49f30" providerId="AD" clId="Web-{805D5867-53AB-4AC1-809E-605E86623218}" dt="2022-01-13T06:34:59.120" v="35" actId="14100"/>
          <ac:picMkLst>
            <pc:docMk/>
            <pc:sldMk cId="0" sldId="257"/>
            <ac:picMk id="6" creationId="{C4251DFD-1C07-490A-83D2-4624750990A9}"/>
          </ac:picMkLst>
        </pc:picChg>
        <pc:picChg chg="del topLvl">
          <ac:chgData name="김창건" userId="S::d015004@aivle.kt.co.kr::5c13ddf8-2246-4fac-ab01-c963bca49f30" providerId="AD" clId="Web-{805D5867-53AB-4AC1-809E-605E86623218}" dt="2022-01-13T06:33:19.774" v="15"/>
          <ac:picMkLst>
            <pc:docMk/>
            <pc:sldMk cId="0" sldId="257"/>
            <ac:picMk id="42" creationId="{883EA079-5739-48BE-A58D-AEB1C124844F}"/>
          </ac:picMkLst>
        </pc:picChg>
        <pc:picChg chg="del topLvl">
          <ac:chgData name="김창건" userId="S::d015004@aivle.kt.co.kr::5c13ddf8-2246-4fac-ab01-c963bca49f30" providerId="AD" clId="Web-{805D5867-53AB-4AC1-809E-605E86623218}" dt="2022-01-13T06:33:57.384" v="24"/>
          <ac:picMkLst>
            <pc:docMk/>
            <pc:sldMk cId="0" sldId="257"/>
            <ac:picMk id="44" creationId="{B4A1B55D-70B6-4C2F-9E69-1752B6EE2179}"/>
          </ac:picMkLst>
        </pc:picChg>
      </pc:sldChg>
      <pc:sldChg chg="modSp">
        <pc:chgData name="김창건" userId="S::d015004@aivle.kt.co.kr::5c13ddf8-2246-4fac-ab01-c963bca49f30" providerId="AD" clId="Web-{805D5867-53AB-4AC1-809E-605E86623218}" dt="2022-01-13T06:50:21.325" v="131" actId="1076"/>
        <pc:sldMkLst>
          <pc:docMk/>
          <pc:sldMk cId="0" sldId="260"/>
        </pc:sldMkLst>
        <pc:spChg chg="mod">
          <ac:chgData name="김창건" userId="S::d015004@aivle.kt.co.kr::5c13ddf8-2246-4fac-ab01-c963bca49f30" providerId="AD" clId="Web-{805D5867-53AB-4AC1-809E-605E86623218}" dt="2022-01-13T06:49:34.137" v="119" actId="1076"/>
          <ac:spMkLst>
            <pc:docMk/>
            <pc:sldMk cId="0" sldId="260"/>
            <ac:spMk id="7" creationId="{89B1D9E0-FA55-4072-AB81-B002D2C8486E}"/>
          </ac:spMkLst>
        </pc:spChg>
        <pc:spChg chg="mod">
          <ac:chgData name="김창건" userId="S::d015004@aivle.kt.co.kr::5c13ddf8-2246-4fac-ab01-c963bca49f30" providerId="AD" clId="Web-{805D5867-53AB-4AC1-809E-605E86623218}" dt="2022-01-13T06:49:59.106" v="126" actId="1076"/>
          <ac:spMkLst>
            <pc:docMk/>
            <pc:sldMk cId="0" sldId="260"/>
            <ac:spMk id="14" creationId="{F173FF9F-F164-4BE1-8C55-638FB39C4CF4}"/>
          </ac:spMkLst>
        </pc:spChg>
        <pc:spChg chg="mod">
          <ac:chgData name="김창건" userId="S::d015004@aivle.kt.co.kr::5c13ddf8-2246-4fac-ab01-c963bca49f30" providerId="AD" clId="Web-{805D5867-53AB-4AC1-809E-605E86623218}" dt="2022-01-13T06:50:21.325" v="131" actId="1076"/>
          <ac:spMkLst>
            <pc:docMk/>
            <pc:sldMk cId="0" sldId="260"/>
            <ac:spMk id="15" creationId="{0D9CF7EC-3EAE-4410-A309-72EBDB5EDF7C}"/>
          </ac:spMkLst>
        </pc:spChg>
        <pc:spChg chg="mod">
          <ac:chgData name="김창건" userId="S::d015004@aivle.kt.co.kr::5c13ddf8-2246-4fac-ab01-c963bca49f30" providerId="AD" clId="Web-{805D5867-53AB-4AC1-809E-605E86623218}" dt="2022-01-13T06:44:27.772" v="48" actId="1076"/>
          <ac:spMkLst>
            <pc:docMk/>
            <pc:sldMk cId="0" sldId="260"/>
            <ac:spMk id="17" creationId="{ED9D77AB-1D49-486F-AAA9-31EFE5F164F0}"/>
          </ac:spMkLst>
        </pc:spChg>
        <pc:grpChg chg="mod">
          <ac:chgData name="김창건" userId="S::d015004@aivle.kt.co.kr::5c13ddf8-2246-4fac-ab01-c963bca49f30" providerId="AD" clId="Web-{805D5867-53AB-4AC1-809E-605E86623218}" dt="2022-01-13T06:37:16.732" v="46" actId="1076"/>
          <ac:grpSpMkLst>
            <pc:docMk/>
            <pc:sldMk cId="0" sldId="260"/>
            <ac:grpSpMk id="1005" creationId="{00000000-0000-0000-0000-000000000000}"/>
          </ac:grpSpMkLst>
        </pc:grpChg>
        <pc:picChg chg="mod">
          <ac:chgData name="김창건" userId="S::d015004@aivle.kt.co.kr::5c13ddf8-2246-4fac-ab01-c963bca49f30" providerId="AD" clId="Web-{805D5867-53AB-4AC1-809E-605E86623218}" dt="2022-01-13T06:49:31.965" v="118" actId="14100"/>
          <ac:picMkLst>
            <pc:docMk/>
            <pc:sldMk cId="0" sldId="260"/>
            <ac:picMk id="4" creationId="{562903A8-15BB-436B-B17B-16AB46823808}"/>
          </ac:picMkLst>
        </pc:picChg>
        <pc:picChg chg="mod">
          <ac:chgData name="김창건" userId="S::d015004@aivle.kt.co.kr::5c13ddf8-2246-4fac-ab01-c963bca49f30" providerId="AD" clId="Web-{805D5867-53AB-4AC1-809E-605E86623218}" dt="2022-01-13T06:49:48.872" v="123" actId="14100"/>
          <ac:picMkLst>
            <pc:docMk/>
            <pc:sldMk cId="0" sldId="260"/>
            <ac:picMk id="5" creationId="{73C3DD45-CE7F-4479-9CF2-B7C56747232A}"/>
          </ac:picMkLst>
        </pc:picChg>
        <pc:picChg chg="mod">
          <ac:chgData name="김창건" userId="S::d015004@aivle.kt.co.kr::5c13ddf8-2246-4fac-ab01-c963bca49f30" providerId="AD" clId="Web-{805D5867-53AB-4AC1-809E-605E86623218}" dt="2022-01-13T06:50:15.872" v="130" actId="14100"/>
          <ac:picMkLst>
            <pc:docMk/>
            <pc:sldMk cId="0" sldId="260"/>
            <ac:picMk id="6" creationId="{E941057B-847B-444E-8A5B-DC292036AD94}"/>
          </ac:picMkLst>
        </pc:picChg>
      </pc:sldChg>
    </pc:docChg>
  </pc:docChgLst>
  <pc:docChgLst>
    <pc:chgData name="박윤지" userId="S::d015008@aivle.kt.co.kr::33e555ee-360e-4b2f-92dd-e525d647538d" providerId="AD" clId="Web-{DF0E9C88-8E6F-462B-98FD-C4AB0BB4F086}"/>
    <pc:docChg chg="modSld">
      <pc:chgData name="박윤지" userId="S::d015008@aivle.kt.co.kr::33e555ee-360e-4b2f-92dd-e525d647538d" providerId="AD" clId="Web-{DF0E9C88-8E6F-462B-98FD-C4AB0BB4F086}" dt="2022-01-13T07:22:15.980" v="66" actId="20577"/>
      <pc:docMkLst>
        <pc:docMk/>
      </pc:docMkLst>
      <pc:sldChg chg="modSp">
        <pc:chgData name="박윤지" userId="S::d015008@aivle.kt.co.kr::33e555ee-360e-4b2f-92dd-e525d647538d" providerId="AD" clId="Web-{DF0E9C88-8E6F-462B-98FD-C4AB0BB4F086}" dt="2022-01-13T07:09:41.883" v="1" actId="14100"/>
        <pc:sldMkLst>
          <pc:docMk/>
          <pc:sldMk cId="0" sldId="257"/>
        </pc:sldMkLst>
        <pc:spChg chg="mod">
          <ac:chgData name="박윤지" userId="S::d015008@aivle.kt.co.kr::33e555ee-360e-4b2f-92dd-e525d647538d" providerId="AD" clId="Web-{DF0E9C88-8E6F-462B-98FD-C4AB0BB4F086}" dt="2022-01-13T07:09:41.883" v="1" actId="14100"/>
          <ac:spMkLst>
            <pc:docMk/>
            <pc:sldMk cId="0" sldId="257"/>
            <ac:spMk id="51" creationId="{4F8C1E45-8656-47B4-9BA9-B6963FCBE12E}"/>
          </ac:spMkLst>
        </pc:spChg>
      </pc:sldChg>
      <pc:sldChg chg="modSp">
        <pc:chgData name="박윤지" userId="S::d015008@aivle.kt.co.kr::33e555ee-360e-4b2f-92dd-e525d647538d" providerId="AD" clId="Web-{DF0E9C88-8E6F-462B-98FD-C4AB0BB4F086}" dt="2022-01-13T07:14:39.749" v="21" actId="1076"/>
        <pc:sldMkLst>
          <pc:docMk/>
          <pc:sldMk cId="0" sldId="260"/>
        </pc:sldMkLst>
        <pc:spChg chg="mod">
          <ac:chgData name="박윤지" userId="S::d015008@aivle.kt.co.kr::33e555ee-360e-4b2f-92dd-e525d647538d" providerId="AD" clId="Web-{DF0E9C88-8E6F-462B-98FD-C4AB0BB4F086}" dt="2022-01-13T07:14:39.749" v="21" actId="1076"/>
          <ac:spMkLst>
            <pc:docMk/>
            <pc:sldMk cId="0" sldId="260"/>
            <ac:spMk id="3" creationId="{B85763FE-0B4A-4FFE-A62E-525EC5E84C2C}"/>
          </ac:spMkLst>
        </pc:spChg>
        <pc:spChg chg="mod">
          <ac:chgData name="박윤지" userId="S::d015008@aivle.kt.co.kr::33e555ee-360e-4b2f-92dd-e525d647538d" providerId="AD" clId="Web-{DF0E9C88-8E6F-462B-98FD-C4AB0BB4F086}" dt="2022-01-13T07:14:29.624" v="20" actId="20577"/>
          <ac:spMkLst>
            <pc:docMk/>
            <pc:sldMk cId="0" sldId="260"/>
            <ac:spMk id="11" creationId="{14503BCC-CC29-4DF5-BFB5-57E6BFC3F20F}"/>
          </ac:spMkLst>
        </pc:spChg>
      </pc:sldChg>
      <pc:sldChg chg="addSp delSp modSp">
        <pc:chgData name="박윤지" userId="S::d015008@aivle.kt.co.kr::33e555ee-360e-4b2f-92dd-e525d647538d" providerId="AD" clId="Web-{DF0E9C88-8E6F-462B-98FD-C4AB0BB4F086}" dt="2022-01-13T07:17:16.503" v="63" actId="1076"/>
        <pc:sldMkLst>
          <pc:docMk/>
          <pc:sldMk cId="0" sldId="261"/>
        </pc:sldMkLst>
        <pc:spChg chg="add mod">
          <ac:chgData name="박윤지" userId="S::d015008@aivle.kt.co.kr::33e555ee-360e-4b2f-92dd-e525d647538d" providerId="AD" clId="Web-{DF0E9C88-8E6F-462B-98FD-C4AB0BB4F086}" dt="2022-01-13T07:16:31.612" v="59" actId="20577"/>
          <ac:spMkLst>
            <pc:docMk/>
            <pc:sldMk cId="0" sldId="261"/>
            <ac:spMk id="4" creationId="{B55F8BD9-F896-426C-A484-438B86ACB394}"/>
          </ac:spMkLst>
        </pc:spChg>
        <pc:spChg chg="add del mod">
          <ac:chgData name="박윤지" userId="S::d015008@aivle.kt.co.kr::33e555ee-360e-4b2f-92dd-e525d647538d" providerId="AD" clId="Web-{DF0E9C88-8E6F-462B-98FD-C4AB0BB4F086}" dt="2022-01-13T07:15:02" v="27"/>
          <ac:spMkLst>
            <pc:docMk/>
            <pc:sldMk cId="0" sldId="261"/>
            <ac:spMk id="15" creationId="{A81A7B2E-0F05-453A-B87A-DD521A1E03E9}"/>
          </ac:spMkLst>
        </pc:spChg>
        <pc:spChg chg="mod">
          <ac:chgData name="박윤지" userId="S::d015008@aivle.kt.co.kr::33e555ee-360e-4b2f-92dd-e525d647538d" providerId="AD" clId="Web-{DF0E9C88-8E6F-462B-98FD-C4AB0BB4F086}" dt="2022-01-13T07:17:16.503" v="63" actId="1076"/>
          <ac:spMkLst>
            <pc:docMk/>
            <pc:sldMk cId="0" sldId="261"/>
            <ac:spMk id="25" creationId="{8BEEC8EE-5C6A-4CAE-B1E5-AF8136ECF4E9}"/>
          </ac:spMkLst>
        </pc:spChg>
      </pc:sldChg>
      <pc:sldChg chg="modSp">
        <pc:chgData name="박윤지" userId="S::d015008@aivle.kt.co.kr::33e555ee-360e-4b2f-92dd-e525d647538d" providerId="AD" clId="Web-{DF0E9C88-8E6F-462B-98FD-C4AB0BB4F086}" dt="2022-01-13T07:11:26.057" v="17" actId="20577"/>
        <pc:sldMkLst>
          <pc:docMk/>
          <pc:sldMk cId="152666955" sldId="264"/>
        </pc:sldMkLst>
        <pc:spChg chg="mod">
          <ac:chgData name="박윤지" userId="S::d015008@aivle.kt.co.kr::33e555ee-360e-4b2f-92dd-e525d647538d" providerId="AD" clId="Web-{DF0E9C88-8E6F-462B-98FD-C4AB0BB4F086}" dt="2022-01-13T07:11:26.057" v="17" actId="20577"/>
          <ac:spMkLst>
            <pc:docMk/>
            <pc:sldMk cId="152666955" sldId="264"/>
            <ac:spMk id="7" creationId="{C2F917A6-B1E9-43FB-A6DF-AA685A4E2019}"/>
          </ac:spMkLst>
        </pc:spChg>
      </pc:sldChg>
      <pc:sldChg chg="modSp">
        <pc:chgData name="박윤지" userId="S::d015008@aivle.kt.co.kr::33e555ee-360e-4b2f-92dd-e525d647538d" providerId="AD" clId="Web-{DF0E9C88-8E6F-462B-98FD-C4AB0BB4F086}" dt="2022-01-13T07:22:15.980" v="66" actId="20577"/>
        <pc:sldMkLst>
          <pc:docMk/>
          <pc:sldMk cId="2536179719" sldId="265"/>
        </pc:sldMkLst>
        <pc:spChg chg="mod">
          <ac:chgData name="박윤지" userId="S::d015008@aivle.kt.co.kr::33e555ee-360e-4b2f-92dd-e525d647538d" providerId="AD" clId="Web-{DF0E9C88-8E6F-462B-98FD-C4AB0BB4F086}" dt="2022-01-13T07:22:15.980" v="66" actId="20577"/>
          <ac:spMkLst>
            <pc:docMk/>
            <pc:sldMk cId="2536179719" sldId="265"/>
            <ac:spMk id="5" creationId="{EDD2A6D2-EDB6-4522-BD87-F31B6242CB87}"/>
          </ac:spMkLst>
        </pc:spChg>
        <pc:spChg chg="mod">
          <ac:chgData name="박윤지" userId="S::d015008@aivle.kt.co.kr::33e555ee-360e-4b2f-92dd-e525d647538d" providerId="AD" clId="Web-{DF0E9C88-8E6F-462B-98FD-C4AB0BB4F086}" dt="2022-01-13T07:15:23.750" v="33" actId="1076"/>
          <ac:spMkLst>
            <pc:docMk/>
            <pc:sldMk cId="2536179719" sldId="265"/>
            <ac:spMk id="10" creationId="{7A5206EE-959D-46FF-BF4F-1F55DC4AD51E}"/>
          </ac:spMkLst>
        </pc:spChg>
      </pc:sldChg>
    </pc:docChg>
  </pc:docChgLst>
  <pc:docChgLst>
    <pc:chgData name="전동준" userId="S::d015016@aivle.kt.co.kr::4b419df3-e7a6-40ee-9e14-011bc93fa051" providerId="AD" clId="Web-{A7AE2B9F-7EC2-4A40-AD7D-8A0F21262CCC}"/>
    <pc:docChg chg="modSld">
      <pc:chgData name="전동준" userId="S::d015016@aivle.kt.co.kr::4b419df3-e7a6-40ee-9e14-011bc93fa051" providerId="AD" clId="Web-{A7AE2B9F-7EC2-4A40-AD7D-8A0F21262CCC}" dt="2022-01-13T06:31:20.256" v="281" actId="14100"/>
      <pc:docMkLst>
        <pc:docMk/>
      </pc:docMkLst>
      <pc:sldChg chg="addSp delSp modSp">
        <pc:chgData name="전동준" userId="S::d015016@aivle.kt.co.kr::4b419df3-e7a6-40ee-9e14-011bc93fa051" providerId="AD" clId="Web-{A7AE2B9F-7EC2-4A40-AD7D-8A0F21262CCC}" dt="2022-01-13T06:23:00.228" v="105" actId="1076"/>
        <pc:sldMkLst>
          <pc:docMk/>
          <pc:sldMk cId="0" sldId="257"/>
        </pc:sldMkLst>
        <pc:spChg chg="add del">
          <ac:chgData name="전동준" userId="S::d015016@aivle.kt.co.kr::4b419df3-e7a6-40ee-9e14-011bc93fa051" providerId="AD" clId="Web-{A7AE2B9F-7EC2-4A40-AD7D-8A0F21262CCC}" dt="2022-01-13T06:21:09.584" v="30"/>
          <ac:spMkLst>
            <pc:docMk/>
            <pc:sldMk cId="0" sldId="257"/>
            <ac:spMk id="2" creationId="{A161436A-D3C2-4615-AE19-1612277AFC6F}"/>
          </ac:spMkLst>
        </pc:spChg>
        <pc:spChg chg="mod">
          <ac:chgData name="전동준" userId="S::d015016@aivle.kt.co.kr::4b419df3-e7a6-40ee-9e14-011bc93fa051" providerId="AD" clId="Web-{A7AE2B9F-7EC2-4A40-AD7D-8A0F21262CCC}" dt="2022-01-13T06:21:13.913" v="31" actId="1076"/>
          <ac:spMkLst>
            <pc:docMk/>
            <pc:sldMk cId="0" sldId="257"/>
            <ac:spMk id="4" creationId="{D509455A-A69F-48F9-82E2-9A6C3D219001}"/>
          </ac:spMkLst>
        </pc:spChg>
        <pc:spChg chg="mod">
          <ac:chgData name="전동준" userId="S::d015016@aivle.kt.co.kr::4b419df3-e7a6-40ee-9e14-011bc93fa051" providerId="AD" clId="Web-{A7AE2B9F-7EC2-4A40-AD7D-8A0F21262CCC}" dt="2022-01-13T06:22:46.649" v="100" actId="1076"/>
          <ac:spMkLst>
            <pc:docMk/>
            <pc:sldMk cId="0" sldId="257"/>
            <ac:spMk id="40" creationId="{CEE765C6-B4C6-47B7-8D82-CF6E9839966E}"/>
          </ac:spMkLst>
        </pc:spChg>
        <pc:spChg chg="mod">
          <ac:chgData name="전동준" userId="S::d015016@aivle.kt.co.kr::4b419df3-e7a6-40ee-9e14-011bc93fa051" providerId="AD" clId="Web-{A7AE2B9F-7EC2-4A40-AD7D-8A0F21262CCC}" dt="2022-01-13T06:22:50.493" v="103" actId="1076"/>
          <ac:spMkLst>
            <pc:docMk/>
            <pc:sldMk cId="0" sldId="257"/>
            <ac:spMk id="46" creationId="{1D02B1C6-3839-413A-B1CC-FCC1CD5DC80D}"/>
          </ac:spMkLst>
        </pc:spChg>
        <pc:spChg chg="mod">
          <ac:chgData name="전동준" userId="S::d015016@aivle.kt.co.kr::4b419df3-e7a6-40ee-9e14-011bc93fa051" providerId="AD" clId="Web-{A7AE2B9F-7EC2-4A40-AD7D-8A0F21262CCC}" dt="2022-01-13T06:23:00.228" v="105" actId="1076"/>
          <ac:spMkLst>
            <pc:docMk/>
            <pc:sldMk cId="0" sldId="257"/>
            <ac:spMk id="47" creationId="{156AEB2E-B157-4DC6-8D66-68A23D55F968}"/>
          </ac:spMkLst>
        </pc:spChg>
      </pc:sldChg>
      <pc:sldChg chg="addSp delSp modSp">
        <pc:chgData name="전동준" userId="S::d015016@aivle.kt.co.kr::4b419df3-e7a6-40ee-9e14-011bc93fa051" providerId="AD" clId="Web-{A7AE2B9F-7EC2-4A40-AD7D-8A0F21262CCC}" dt="2022-01-13T06:21:20.944" v="39" actId="20577"/>
        <pc:sldMkLst>
          <pc:docMk/>
          <pc:sldMk cId="0" sldId="258"/>
        </pc:sldMkLst>
        <pc:spChg chg="del">
          <ac:chgData name="전동준" userId="S::d015016@aivle.kt.co.kr::4b419df3-e7a6-40ee-9e14-011bc93fa051" providerId="AD" clId="Web-{A7AE2B9F-7EC2-4A40-AD7D-8A0F21262CCC}" dt="2022-01-13T06:20:29.396" v="7"/>
          <ac:spMkLst>
            <pc:docMk/>
            <pc:sldMk cId="0" sldId="258"/>
            <ac:spMk id="2" creationId="{AD028CEB-A2A6-4A2B-96D6-C071BB8B6A8D}"/>
          </ac:spMkLst>
        </pc:spChg>
        <pc:spChg chg="add del mod">
          <ac:chgData name="전동준" userId="S::d015016@aivle.kt.co.kr::4b419df3-e7a6-40ee-9e14-011bc93fa051" providerId="AD" clId="Web-{A7AE2B9F-7EC2-4A40-AD7D-8A0F21262CCC}" dt="2022-01-13T06:20:35.771" v="10"/>
          <ac:spMkLst>
            <pc:docMk/>
            <pc:sldMk cId="0" sldId="258"/>
            <ac:spMk id="9" creationId="{E8D00B35-9F8E-4850-853A-CC2A45CD74DF}"/>
          </ac:spMkLst>
        </pc:spChg>
        <pc:spChg chg="add del mod">
          <ac:chgData name="전동준" userId="S::d015016@aivle.kt.co.kr::4b419df3-e7a6-40ee-9e14-011bc93fa051" providerId="AD" clId="Web-{A7AE2B9F-7EC2-4A40-AD7D-8A0F21262CCC}" dt="2022-01-13T06:21:17.397" v="32"/>
          <ac:spMkLst>
            <pc:docMk/>
            <pc:sldMk cId="0" sldId="258"/>
            <ac:spMk id="11" creationId="{3DE3EA5E-81A6-46C5-A2D2-7778611ADDFF}"/>
          </ac:spMkLst>
        </pc:spChg>
        <pc:spChg chg="add mod">
          <ac:chgData name="전동준" userId="S::d015016@aivle.kt.co.kr::4b419df3-e7a6-40ee-9e14-011bc93fa051" providerId="AD" clId="Web-{A7AE2B9F-7EC2-4A40-AD7D-8A0F21262CCC}" dt="2022-01-13T06:21:20.944" v="39" actId="20577"/>
          <ac:spMkLst>
            <pc:docMk/>
            <pc:sldMk cId="0" sldId="258"/>
            <ac:spMk id="12" creationId="{1396197F-0E65-4409-BC96-A99A37EAB3CC}"/>
          </ac:spMkLst>
        </pc:spChg>
        <pc:picChg chg="add del">
          <ac:chgData name="전동준" userId="S::d015016@aivle.kt.co.kr::4b419df3-e7a6-40ee-9e14-011bc93fa051" providerId="AD" clId="Web-{A7AE2B9F-7EC2-4A40-AD7D-8A0F21262CCC}" dt="2022-01-13T06:20:42.802" v="13"/>
          <ac:picMkLst>
            <pc:docMk/>
            <pc:sldMk cId="0" sldId="258"/>
            <ac:picMk id="5" creationId="{00000000-0000-0000-0000-000000000000}"/>
          </ac:picMkLst>
        </pc:picChg>
      </pc:sldChg>
      <pc:sldChg chg="addSp delSp modSp">
        <pc:chgData name="전동준" userId="S::d015016@aivle.kt.co.kr::4b419df3-e7a6-40ee-9e14-011bc93fa051" providerId="AD" clId="Web-{A7AE2B9F-7EC2-4A40-AD7D-8A0F21262CCC}" dt="2022-01-13T06:21:32.522" v="52" actId="20577"/>
        <pc:sldMkLst>
          <pc:docMk/>
          <pc:sldMk cId="0" sldId="259"/>
        </pc:sldMkLst>
        <pc:spChg chg="del">
          <ac:chgData name="전동준" userId="S::d015016@aivle.kt.co.kr::4b419df3-e7a6-40ee-9e14-011bc93fa051" providerId="AD" clId="Web-{A7AE2B9F-7EC2-4A40-AD7D-8A0F21262CCC}" dt="2022-01-13T06:21:24.444" v="40"/>
          <ac:spMkLst>
            <pc:docMk/>
            <pc:sldMk cId="0" sldId="259"/>
            <ac:spMk id="2" creationId="{0DF371D8-6095-45DB-806D-71B2C28515C8}"/>
          </ac:spMkLst>
        </pc:spChg>
        <pc:spChg chg="add mod">
          <ac:chgData name="전동준" userId="S::d015016@aivle.kt.co.kr::4b419df3-e7a6-40ee-9e14-011bc93fa051" providerId="AD" clId="Web-{A7AE2B9F-7EC2-4A40-AD7D-8A0F21262CCC}" dt="2022-01-13T06:21:32.522" v="52" actId="20577"/>
          <ac:spMkLst>
            <pc:docMk/>
            <pc:sldMk cId="0" sldId="259"/>
            <ac:spMk id="13" creationId="{E286AAED-F077-4702-8261-E6546F7D72AA}"/>
          </ac:spMkLst>
        </pc:spChg>
        <pc:picChg chg="add mod">
          <ac:chgData name="전동준" userId="S::d015016@aivle.kt.co.kr::4b419df3-e7a6-40ee-9e14-011bc93fa051" providerId="AD" clId="Web-{A7AE2B9F-7EC2-4A40-AD7D-8A0F21262CCC}" dt="2022-01-13T06:19:32.504" v="4" actId="1076"/>
          <ac:picMkLst>
            <pc:docMk/>
            <pc:sldMk cId="0" sldId="259"/>
            <ac:picMk id="9" creationId="{492C4D7C-6705-43BA-876A-ACD1953F08A8}"/>
          </ac:picMkLst>
        </pc:picChg>
        <pc:picChg chg="add mod">
          <ac:chgData name="전동준" userId="S::d015016@aivle.kt.co.kr::4b419df3-e7a6-40ee-9e14-011bc93fa051" providerId="AD" clId="Web-{A7AE2B9F-7EC2-4A40-AD7D-8A0F21262CCC}" dt="2022-01-13T06:20:09.395" v="6" actId="1076"/>
          <ac:picMkLst>
            <pc:docMk/>
            <pc:sldMk cId="0" sldId="259"/>
            <ac:picMk id="10" creationId="{3CF03947-E5A3-42D7-93CF-AE8DB52D140F}"/>
          </ac:picMkLst>
        </pc:picChg>
        <pc:picChg chg="del">
          <ac:chgData name="전동준" userId="S::d015016@aivle.kt.co.kr::4b419df3-e7a6-40ee-9e14-011bc93fa051" providerId="AD" clId="Web-{A7AE2B9F-7EC2-4A40-AD7D-8A0F21262CCC}" dt="2022-01-13T06:21:25.710" v="41"/>
          <ac:picMkLst>
            <pc:docMk/>
            <pc:sldMk cId="0" sldId="259"/>
            <ac:picMk id="17" creationId="{00000000-0000-0000-0000-000000000000}"/>
          </ac:picMkLst>
        </pc:picChg>
      </pc:sldChg>
      <pc:sldChg chg="addSp delSp modSp">
        <pc:chgData name="전동준" userId="S::d015016@aivle.kt.co.kr::4b419df3-e7a6-40ee-9e14-011bc93fa051" providerId="AD" clId="Web-{A7AE2B9F-7EC2-4A40-AD7D-8A0F21262CCC}" dt="2022-01-13T06:31:20.256" v="281" actId="14100"/>
        <pc:sldMkLst>
          <pc:docMk/>
          <pc:sldMk cId="0" sldId="260"/>
        </pc:sldMkLst>
        <pc:spChg chg="del">
          <ac:chgData name="전동준" userId="S::d015016@aivle.kt.co.kr::4b419df3-e7a6-40ee-9e14-011bc93fa051" providerId="AD" clId="Web-{A7AE2B9F-7EC2-4A40-AD7D-8A0F21262CCC}" dt="2022-01-13T06:21:37.538" v="53"/>
          <ac:spMkLst>
            <pc:docMk/>
            <pc:sldMk cId="0" sldId="260"/>
            <ac:spMk id="2" creationId="{B50FF825-07F5-495A-A20D-5C0B2BA21B0E}"/>
          </ac:spMkLst>
        </pc:spChg>
        <pc:spChg chg="add">
          <ac:chgData name="전동준" userId="S::d015016@aivle.kt.co.kr::4b419df3-e7a6-40ee-9e14-011bc93fa051" providerId="AD" clId="Web-{A7AE2B9F-7EC2-4A40-AD7D-8A0F21262CCC}" dt="2022-01-13T06:21:38.819" v="55"/>
          <ac:spMkLst>
            <pc:docMk/>
            <pc:sldMk cId="0" sldId="260"/>
            <ac:spMk id="3" creationId="{B85763FE-0B4A-4FFE-A62E-525EC5E84C2C}"/>
          </ac:spMkLst>
        </pc:spChg>
        <pc:spChg chg="add mod">
          <ac:chgData name="전동준" userId="S::d015016@aivle.kt.co.kr::4b419df3-e7a6-40ee-9e14-011bc93fa051" providerId="AD" clId="Web-{A7AE2B9F-7EC2-4A40-AD7D-8A0F21262CCC}" dt="2022-01-13T06:29:57.738" v="204" actId="20577"/>
          <ac:spMkLst>
            <pc:docMk/>
            <pc:sldMk cId="0" sldId="260"/>
            <ac:spMk id="7" creationId="{89B1D9E0-FA55-4072-AB81-B002D2C8486E}"/>
          </ac:spMkLst>
        </pc:spChg>
        <pc:spChg chg="add mod">
          <ac:chgData name="전동준" userId="S::d015016@aivle.kt.co.kr::4b419df3-e7a6-40ee-9e14-011bc93fa051" providerId="AD" clId="Web-{A7AE2B9F-7EC2-4A40-AD7D-8A0F21262CCC}" dt="2022-01-13T06:30:11.270" v="229" actId="20577"/>
          <ac:spMkLst>
            <pc:docMk/>
            <pc:sldMk cId="0" sldId="260"/>
            <ac:spMk id="14" creationId="{F173FF9F-F164-4BE1-8C55-638FB39C4CF4}"/>
          </ac:spMkLst>
        </pc:spChg>
        <pc:spChg chg="add mod">
          <ac:chgData name="전동준" userId="S::d015016@aivle.kt.co.kr::4b419df3-e7a6-40ee-9e14-011bc93fa051" providerId="AD" clId="Web-{A7AE2B9F-7EC2-4A40-AD7D-8A0F21262CCC}" dt="2022-01-13T06:30:23.880" v="251" actId="20577"/>
          <ac:spMkLst>
            <pc:docMk/>
            <pc:sldMk cId="0" sldId="260"/>
            <ac:spMk id="15" creationId="{0D9CF7EC-3EAE-4410-A309-72EBDB5EDF7C}"/>
          </ac:spMkLst>
        </pc:spChg>
        <pc:spChg chg="add mod">
          <ac:chgData name="전동준" userId="S::d015016@aivle.kt.co.kr::4b419df3-e7a6-40ee-9e14-011bc93fa051" providerId="AD" clId="Web-{A7AE2B9F-7EC2-4A40-AD7D-8A0F21262CCC}" dt="2022-01-13T06:28:40.080" v="170" actId="14100"/>
          <ac:spMkLst>
            <pc:docMk/>
            <pc:sldMk cId="0" sldId="260"/>
            <ac:spMk id="17" creationId="{ED9D77AB-1D49-486F-AAA9-31EFE5F164F0}"/>
          </ac:spMkLst>
        </pc:spChg>
        <pc:spChg chg="add mod">
          <ac:chgData name="전동준" userId="S::d015016@aivle.kt.co.kr::4b419df3-e7a6-40ee-9e14-011bc93fa051" providerId="AD" clId="Web-{A7AE2B9F-7EC2-4A40-AD7D-8A0F21262CCC}" dt="2022-01-13T06:31:20.256" v="281" actId="14100"/>
          <ac:spMkLst>
            <pc:docMk/>
            <pc:sldMk cId="0" sldId="260"/>
            <ac:spMk id="18" creationId="{DCBEDCDB-E306-45D3-92DC-45D80DA8C374}"/>
          </ac:spMkLst>
        </pc:spChg>
        <pc:picChg chg="add mod">
          <ac:chgData name="전동준" userId="S::d015016@aivle.kt.co.kr::4b419df3-e7a6-40ee-9e14-011bc93fa051" providerId="AD" clId="Web-{A7AE2B9F-7EC2-4A40-AD7D-8A0F21262CCC}" dt="2022-01-13T06:27:52.454" v="113" actId="1076"/>
          <ac:picMkLst>
            <pc:docMk/>
            <pc:sldMk cId="0" sldId="260"/>
            <ac:picMk id="4" creationId="{562903A8-15BB-436B-B17B-16AB46823808}"/>
          </ac:picMkLst>
        </pc:picChg>
        <pc:picChg chg="add mod">
          <ac:chgData name="전동준" userId="S::d015016@aivle.kt.co.kr::4b419df3-e7a6-40ee-9e14-011bc93fa051" providerId="AD" clId="Web-{A7AE2B9F-7EC2-4A40-AD7D-8A0F21262CCC}" dt="2022-01-13T06:27:54.345" v="114" actId="1076"/>
          <ac:picMkLst>
            <pc:docMk/>
            <pc:sldMk cId="0" sldId="260"/>
            <ac:picMk id="5" creationId="{73C3DD45-CE7F-4479-9CF2-B7C56747232A}"/>
          </ac:picMkLst>
        </pc:picChg>
        <pc:picChg chg="add mod">
          <ac:chgData name="전동준" userId="S::d015016@aivle.kt.co.kr::4b419df3-e7a6-40ee-9e14-011bc93fa051" providerId="AD" clId="Web-{A7AE2B9F-7EC2-4A40-AD7D-8A0F21262CCC}" dt="2022-01-13T06:27:56.376" v="115" actId="1076"/>
          <ac:picMkLst>
            <pc:docMk/>
            <pc:sldMk cId="0" sldId="260"/>
            <ac:picMk id="6" creationId="{E941057B-847B-444E-8A5B-DC292036AD94}"/>
          </ac:picMkLst>
        </pc:picChg>
        <pc:picChg chg="del">
          <ac:chgData name="전동준" userId="S::d015016@aivle.kt.co.kr::4b419df3-e7a6-40ee-9e14-011bc93fa051" providerId="AD" clId="Web-{A7AE2B9F-7EC2-4A40-AD7D-8A0F21262CCC}" dt="2022-01-13T06:21:38.194" v="54"/>
          <ac:picMkLst>
            <pc:docMk/>
            <pc:sldMk cId="0" sldId="260"/>
            <ac:picMk id="11" creationId="{00000000-0000-0000-0000-000000000000}"/>
          </ac:picMkLst>
        </pc:picChg>
      </pc:sldChg>
      <pc:sldChg chg="addSp">
        <pc:chgData name="전동준" userId="S::d015016@aivle.kt.co.kr::4b419df3-e7a6-40ee-9e14-011bc93fa051" providerId="AD" clId="Web-{A7AE2B9F-7EC2-4A40-AD7D-8A0F21262CCC}" dt="2022-01-13T06:23:40.276" v="106"/>
        <pc:sldMkLst>
          <pc:docMk/>
          <pc:sldMk cId="0" sldId="262"/>
        </pc:sldMkLst>
        <pc:spChg chg="add">
          <ac:chgData name="전동준" userId="S::d015016@aivle.kt.co.kr::4b419df3-e7a6-40ee-9e14-011bc93fa051" providerId="AD" clId="Web-{A7AE2B9F-7EC2-4A40-AD7D-8A0F21262CCC}" dt="2022-01-13T06:23:40.276" v="106"/>
          <ac:spMkLst>
            <pc:docMk/>
            <pc:sldMk cId="0" sldId="262"/>
            <ac:spMk id="2" creationId="{57C60A0E-C70C-4657-852A-7981D259D288}"/>
          </ac:spMkLst>
        </pc:spChg>
      </pc:sldChg>
    </pc:docChg>
  </pc:docChgLst>
  <pc:docChgLst>
    <pc:chgData name="김창건" userId="S::d015004@aivle.kt.co.kr::5c13ddf8-2246-4fac-ab01-c963bca49f30" providerId="AD" clId="Web-{A9781547-A719-4A60-9A8E-E7C364A90148}"/>
    <pc:docChg chg="modSld">
      <pc:chgData name="김창건" userId="S::d015004@aivle.kt.co.kr::5c13ddf8-2246-4fac-ab01-c963bca49f30" providerId="AD" clId="Web-{A9781547-A719-4A60-9A8E-E7C364A90148}" dt="2022-01-13T06:02:46.069" v="158" actId="1076"/>
      <pc:docMkLst>
        <pc:docMk/>
      </pc:docMkLst>
      <pc:sldChg chg="addSp delSp modSp">
        <pc:chgData name="김창건" userId="S::d015004@aivle.kt.co.kr::5c13ddf8-2246-4fac-ab01-c963bca49f30" providerId="AD" clId="Web-{A9781547-A719-4A60-9A8E-E7C364A90148}" dt="2022-01-13T06:02:46.069" v="158" actId="1076"/>
        <pc:sldMkLst>
          <pc:docMk/>
          <pc:sldMk cId="0" sldId="257"/>
        </pc:sldMkLst>
        <pc:spChg chg="add del mod">
          <ac:chgData name="김창건" userId="S::d015004@aivle.kt.co.kr::5c13ddf8-2246-4fac-ab01-c963bca49f30" providerId="AD" clId="Web-{A9781547-A719-4A60-9A8E-E7C364A90148}" dt="2022-01-13T05:54:20.993" v="7"/>
          <ac:spMkLst>
            <pc:docMk/>
            <pc:sldMk cId="0" sldId="257"/>
            <ac:spMk id="2" creationId="{11C5467C-D42B-4427-80CE-326C5976F3E1}"/>
          </ac:spMkLst>
        </pc:spChg>
        <pc:spChg chg="add mod">
          <ac:chgData name="김창건" userId="S::d015004@aivle.kt.co.kr::5c13ddf8-2246-4fac-ab01-c963bca49f30" providerId="AD" clId="Web-{A9781547-A719-4A60-9A8E-E7C364A90148}" dt="2022-01-13T06:02:46.069" v="158" actId="1076"/>
          <ac:spMkLst>
            <pc:docMk/>
            <pc:sldMk cId="0" sldId="257"/>
            <ac:spMk id="4" creationId="{D509455A-A69F-48F9-82E2-9A6C3D219001}"/>
          </ac:spMkLst>
        </pc:spChg>
        <pc:spChg chg="add mod">
          <ac:chgData name="김창건" userId="S::d015004@aivle.kt.co.kr::5c13ddf8-2246-4fac-ab01-c963bca49f30" providerId="AD" clId="Web-{A9781547-A719-4A60-9A8E-E7C364A90148}" dt="2022-01-13T06:00:55.878" v="95" actId="1076"/>
          <ac:spMkLst>
            <pc:docMk/>
            <pc:sldMk cId="0" sldId="257"/>
            <ac:spMk id="11" creationId="{481AD066-DCC9-4454-819A-2F189942548D}"/>
          </ac:spMkLst>
        </pc:spChg>
        <pc:spChg chg="add mod">
          <ac:chgData name="김창건" userId="S::d015004@aivle.kt.co.kr::5c13ddf8-2246-4fac-ab01-c963bca49f30" providerId="AD" clId="Web-{A9781547-A719-4A60-9A8E-E7C364A90148}" dt="2022-01-13T06:01:06.769" v="98" actId="1076"/>
          <ac:spMkLst>
            <pc:docMk/>
            <pc:sldMk cId="0" sldId="257"/>
            <ac:spMk id="16" creationId="{85E3E1A4-D0B8-49F9-92C9-1FF68CA7B1FE}"/>
          </ac:spMkLst>
        </pc:spChg>
        <pc:spChg chg="add mod">
          <ac:chgData name="김창건" userId="S::d015004@aivle.kt.co.kr::5c13ddf8-2246-4fac-ab01-c963bca49f30" providerId="AD" clId="Web-{A9781547-A719-4A60-9A8E-E7C364A90148}" dt="2022-01-13T06:00:15.924" v="87" actId="1076"/>
          <ac:spMkLst>
            <pc:docMk/>
            <pc:sldMk cId="0" sldId="257"/>
            <ac:spMk id="40" creationId="{CEE765C6-B4C6-47B7-8D82-CF6E9839966E}"/>
          </ac:spMkLst>
        </pc:spChg>
        <pc:spChg chg="add mod">
          <ac:chgData name="김창건" userId="S::d015004@aivle.kt.co.kr::5c13ddf8-2246-4fac-ab01-c963bca49f30" providerId="AD" clId="Web-{A9781547-A719-4A60-9A8E-E7C364A90148}" dt="2022-01-13T06:00:24.237" v="89" actId="1076"/>
          <ac:spMkLst>
            <pc:docMk/>
            <pc:sldMk cId="0" sldId="257"/>
            <ac:spMk id="46" creationId="{1D02B1C6-3839-413A-B1CC-FCC1CD5DC80D}"/>
          </ac:spMkLst>
        </pc:spChg>
        <pc:spChg chg="add mod">
          <ac:chgData name="김창건" userId="S::d015004@aivle.kt.co.kr::5c13ddf8-2246-4fac-ab01-c963bca49f30" providerId="AD" clId="Web-{A9781547-A719-4A60-9A8E-E7C364A90148}" dt="2022-01-13T06:00:35.690" v="91" actId="1076"/>
          <ac:spMkLst>
            <pc:docMk/>
            <pc:sldMk cId="0" sldId="257"/>
            <ac:spMk id="47" creationId="{156AEB2E-B157-4DC6-8D66-68A23D55F968}"/>
          </ac:spMkLst>
        </pc:spChg>
        <pc:spChg chg="add mod">
          <ac:chgData name="김창건" userId="S::d015004@aivle.kt.co.kr::5c13ddf8-2246-4fac-ab01-c963bca49f30" providerId="AD" clId="Web-{A9781547-A719-4A60-9A8E-E7C364A90148}" dt="2022-01-13T06:00:51.988" v="94" actId="1076"/>
          <ac:spMkLst>
            <pc:docMk/>
            <pc:sldMk cId="0" sldId="257"/>
            <ac:spMk id="48" creationId="{97A7FB70-675A-432E-87FA-E70CD59BF702}"/>
          </ac:spMkLst>
        </pc:spChg>
        <pc:spChg chg="add mod">
          <ac:chgData name="김창건" userId="S::d015004@aivle.kt.co.kr::5c13ddf8-2246-4fac-ab01-c963bca49f30" providerId="AD" clId="Web-{A9781547-A719-4A60-9A8E-E7C364A90148}" dt="2022-01-13T06:01:18.098" v="100" actId="1076"/>
          <ac:spMkLst>
            <pc:docMk/>
            <pc:sldMk cId="0" sldId="257"/>
            <ac:spMk id="49" creationId="{E7A8CC2E-4E5D-403C-8FC1-9DB6295AC647}"/>
          </ac:spMkLst>
        </pc:spChg>
        <pc:spChg chg="add mod">
          <ac:chgData name="김창건" userId="S::d015004@aivle.kt.co.kr::5c13ddf8-2246-4fac-ab01-c963bca49f30" providerId="AD" clId="Web-{A9781547-A719-4A60-9A8E-E7C364A90148}" dt="2022-01-13T06:02:38.819" v="156" actId="20577"/>
          <ac:spMkLst>
            <pc:docMk/>
            <pc:sldMk cId="0" sldId="257"/>
            <ac:spMk id="50" creationId="{1F2D025C-6B6F-4033-AB74-4838D99E0203}"/>
          </ac:spMkLst>
        </pc:spChg>
        <pc:spChg chg="add mod">
          <ac:chgData name="김창건" userId="S::d015004@aivle.kt.co.kr::5c13ddf8-2246-4fac-ab01-c963bca49f30" providerId="AD" clId="Web-{A9781547-A719-4A60-9A8E-E7C364A90148}" dt="2022-01-13T06:02:21.412" v="151" actId="20577"/>
          <ac:spMkLst>
            <pc:docMk/>
            <pc:sldMk cId="0" sldId="257"/>
            <ac:spMk id="51" creationId="{4F8C1E45-8656-47B4-9BA9-B6963FCBE12E}"/>
          </ac:spMkLst>
        </pc:spChg>
        <pc:spChg chg="add mod">
          <ac:chgData name="김창건" userId="S::d015004@aivle.kt.co.kr::5c13ddf8-2246-4fac-ab01-c963bca49f30" providerId="AD" clId="Web-{A9781547-A719-4A60-9A8E-E7C364A90148}" dt="2022-01-13T06:02:32.428" v="153" actId="1076"/>
          <ac:spMkLst>
            <pc:docMk/>
            <pc:sldMk cId="0" sldId="257"/>
            <ac:spMk id="52" creationId="{F8B961B9-A686-474C-B9BF-4B37579B6C48}"/>
          </ac:spMkLst>
        </pc:spChg>
        <pc:grpChg chg="add del mod">
          <ac:chgData name="김창건" userId="S::d015004@aivle.kt.co.kr::5c13ddf8-2246-4fac-ab01-c963bca49f30" providerId="AD" clId="Web-{A9781547-A719-4A60-9A8E-E7C364A90148}" dt="2022-01-13T05:56:19.371" v="39"/>
          <ac:grpSpMkLst>
            <pc:docMk/>
            <pc:sldMk cId="0" sldId="257"/>
            <ac:grpSpMk id="6" creationId="{B47E8AC7-8166-4A81-B87A-3C3AFDBEE010}"/>
          </ac:grpSpMkLst>
        </pc:grpChg>
        <pc:grpChg chg="mod topLvl">
          <ac:chgData name="김창건" userId="S::d015004@aivle.kt.co.kr::5c13ddf8-2246-4fac-ab01-c963bca49f30" providerId="AD" clId="Web-{A9781547-A719-4A60-9A8E-E7C364A90148}" dt="2022-01-13T05:58:52.235" v="77" actId="14100"/>
          <ac:grpSpMkLst>
            <pc:docMk/>
            <pc:sldMk cId="0" sldId="257"/>
            <ac:grpSpMk id="8" creationId="{B59B9EF9-C3CA-4E3D-AD96-771148338957}"/>
          </ac:grpSpMkLst>
        </pc:grpChg>
        <pc:grpChg chg="add del mod">
          <ac:chgData name="김창건" userId="S::d015004@aivle.kt.co.kr::5c13ddf8-2246-4fac-ab01-c963bca49f30" providerId="AD" clId="Web-{A9781547-A719-4A60-9A8E-E7C364A90148}" dt="2022-01-13T05:59:24.220" v="80"/>
          <ac:grpSpMkLst>
            <pc:docMk/>
            <pc:sldMk cId="0" sldId="257"/>
            <ac:grpSpMk id="12" creationId="{5669B398-EB8F-4D23-83B4-448DFD292819}"/>
          </ac:grpSpMkLst>
        </pc:grpChg>
        <pc:grpChg chg="add del mod">
          <ac:chgData name="김창건" userId="S::d015004@aivle.kt.co.kr::5c13ddf8-2246-4fac-ab01-c963bca49f30" providerId="AD" clId="Web-{A9781547-A719-4A60-9A8E-E7C364A90148}" dt="2022-01-13T05:59:32.314" v="83"/>
          <ac:grpSpMkLst>
            <pc:docMk/>
            <pc:sldMk cId="0" sldId="257"/>
            <ac:grpSpMk id="14" creationId="{DC2D6713-9311-413B-AFB0-564B5B12750B}"/>
          </ac:grpSpMkLst>
        </pc:grpChg>
        <pc:grpChg chg="add mod">
          <ac:chgData name="김창건" userId="S::d015004@aivle.kt.co.kr::5c13ddf8-2246-4fac-ab01-c963bca49f30" providerId="AD" clId="Web-{A9781547-A719-4A60-9A8E-E7C364A90148}" dt="2022-01-13T05:59:30.064" v="82" actId="1076"/>
          <ac:grpSpMkLst>
            <pc:docMk/>
            <pc:sldMk cId="0" sldId="257"/>
            <ac:grpSpMk id="41" creationId="{7F09A6D3-DC5C-439F-93F3-0E98CD70E796}"/>
          </ac:grpSpMkLst>
        </pc:grpChg>
        <pc:grpChg chg="add mod">
          <ac:chgData name="김창건" userId="S::d015004@aivle.kt.co.kr::5c13ddf8-2246-4fac-ab01-c963bca49f30" providerId="AD" clId="Web-{A9781547-A719-4A60-9A8E-E7C364A90148}" dt="2022-01-13T05:59:49.252" v="85" actId="1076"/>
          <ac:grpSpMkLst>
            <pc:docMk/>
            <pc:sldMk cId="0" sldId="257"/>
            <ac:grpSpMk id="43" creationId="{67DB4001-E8CB-4522-B196-F419F97B78E7}"/>
          </ac:grpSpMkLst>
        </pc:grpChg>
        <pc:grpChg chg="mod">
          <ac:chgData name="김창건" userId="S::d015004@aivle.kt.co.kr::5c13ddf8-2246-4fac-ab01-c963bca49f30" providerId="AD" clId="Web-{A9781547-A719-4A60-9A8E-E7C364A90148}" dt="2022-01-13T06:02:42.912" v="157" actId="14100"/>
          <ac:grpSpMkLst>
            <pc:docMk/>
            <pc:sldMk cId="0" sldId="257"/>
            <ac:grpSpMk id="1001" creationId="{00000000-0000-0000-0000-000000000000}"/>
          </ac:grpSpMkLst>
        </pc:grpChg>
        <pc:graphicFrameChg chg="add del mod modGraphic">
          <ac:chgData name="김창건" userId="S::d015004@aivle.kt.co.kr::5c13ddf8-2246-4fac-ab01-c963bca49f30" providerId="AD" clId="Web-{A9781547-A719-4A60-9A8E-E7C364A90148}" dt="2022-01-13T05:58:15.577" v="61"/>
          <ac:graphicFrameMkLst>
            <pc:docMk/>
            <pc:sldMk cId="0" sldId="257"/>
            <ac:graphicFrameMk id="17" creationId="{161BCC66-2548-472C-9EC0-E989CE858E66}"/>
          </ac:graphicFrameMkLst>
        </pc:graphicFrameChg>
        <pc:picChg chg="del mod">
          <ac:chgData name="김창건" userId="S::d015004@aivle.kt.co.kr::5c13ddf8-2246-4fac-ab01-c963bca49f30" providerId="AD" clId="Web-{A9781547-A719-4A60-9A8E-E7C364A90148}" dt="2022-01-13T05:53:57.227" v="1"/>
          <ac:picMkLst>
            <pc:docMk/>
            <pc:sldMk cId="0" sldId="257"/>
            <ac:picMk id="5" creationId="{00000000-0000-0000-0000-000000000000}"/>
          </ac:picMkLst>
        </pc:picChg>
        <pc:picChg chg="del topLvl">
          <ac:chgData name="김창건" userId="S::d015004@aivle.kt.co.kr::5c13ddf8-2246-4fac-ab01-c963bca49f30" providerId="AD" clId="Web-{A9781547-A719-4A60-9A8E-E7C364A90148}" dt="2022-01-13T05:56:19.371" v="39"/>
          <ac:picMkLst>
            <pc:docMk/>
            <pc:sldMk cId="0" sldId="257"/>
            <ac:picMk id="9" creationId="{4BC1A57B-A96E-4370-834F-C575EE633076}"/>
          </ac:picMkLst>
        </pc:picChg>
        <pc:picChg chg="del topLvl">
          <ac:chgData name="김창건" userId="S::d015004@aivle.kt.co.kr::5c13ddf8-2246-4fac-ab01-c963bca49f30" providerId="AD" clId="Web-{A9781547-A719-4A60-9A8E-E7C364A90148}" dt="2022-01-13T05:59:24.220" v="80"/>
          <ac:picMkLst>
            <pc:docMk/>
            <pc:sldMk cId="0" sldId="257"/>
            <ac:picMk id="13" creationId="{204A90E8-2696-439C-9B6D-AB6353320445}"/>
          </ac:picMkLst>
        </pc:picChg>
        <pc:picChg chg="del topLvl">
          <ac:chgData name="김창건" userId="S::d015004@aivle.kt.co.kr::5c13ddf8-2246-4fac-ab01-c963bca49f30" providerId="AD" clId="Web-{A9781547-A719-4A60-9A8E-E7C364A90148}" dt="2022-01-13T05:59:32.314" v="83"/>
          <ac:picMkLst>
            <pc:docMk/>
            <pc:sldMk cId="0" sldId="257"/>
            <ac:picMk id="15" creationId="{2D78EF8E-FD83-4D58-96FC-3F7C99FEFA4C}"/>
          </ac:picMkLst>
        </pc:picChg>
      </pc:sldChg>
    </pc:docChg>
  </pc:docChgLst>
  <pc:docChgLst>
    <pc:chgData name="김창건" userId="S::d015004@aivle.kt.co.kr::5c13ddf8-2246-4fac-ab01-c963bca49f30" providerId="AD" clId="Web-{05A1F6E6-A5B9-4A1C-B1D1-8DDBB614BECB}"/>
    <pc:docChg chg="modSld">
      <pc:chgData name="김창건" userId="S::d015004@aivle.kt.co.kr::5c13ddf8-2246-4fac-ab01-c963bca49f30" providerId="AD" clId="Web-{05A1F6E6-A5B9-4A1C-B1D1-8DDBB614BECB}" dt="2022-01-13T07:27:20.730" v="148" actId="1076"/>
      <pc:docMkLst>
        <pc:docMk/>
      </pc:docMkLst>
      <pc:sldChg chg="modSp">
        <pc:chgData name="김창건" userId="S::d015004@aivle.kt.co.kr::5c13ddf8-2246-4fac-ab01-c963bca49f30" providerId="AD" clId="Web-{05A1F6E6-A5B9-4A1C-B1D1-8DDBB614BECB}" dt="2022-01-13T07:01:47.957" v="40" actId="14100"/>
        <pc:sldMkLst>
          <pc:docMk/>
          <pc:sldMk cId="0" sldId="256"/>
        </pc:sldMkLst>
        <pc:picChg chg="mod">
          <ac:chgData name="김창건" userId="S::d015004@aivle.kt.co.kr::5c13ddf8-2246-4fac-ab01-c963bca49f30" providerId="AD" clId="Web-{05A1F6E6-A5B9-4A1C-B1D1-8DDBB614BECB}" dt="2022-01-13T07:01:47.957" v="40" actId="14100"/>
          <ac:picMkLst>
            <pc:docMk/>
            <pc:sldMk cId="0" sldId="256"/>
            <ac:picMk id="9" creationId="{00000000-0000-0000-0000-000000000000}"/>
          </ac:picMkLst>
        </pc:picChg>
        <pc:picChg chg="mod">
          <ac:chgData name="김창건" userId="S::d015004@aivle.kt.co.kr::5c13ddf8-2246-4fac-ab01-c963bca49f30" providerId="AD" clId="Web-{05A1F6E6-A5B9-4A1C-B1D1-8DDBB614BECB}" dt="2022-01-13T07:01:41.972" v="38" actId="14100"/>
          <ac:picMkLst>
            <pc:docMk/>
            <pc:sldMk cId="0" sldId="256"/>
            <ac:picMk id="10" creationId="{00000000-0000-0000-0000-000000000000}"/>
          </ac:picMkLst>
        </pc:picChg>
      </pc:sldChg>
      <pc:sldChg chg="modSp">
        <pc:chgData name="김창건" userId="S::d015004@aivle.kt.co.kr::5c13ddf8-2246-4fac-ab01-c963bca49f30" providerId="AD" clId="Web-{05A1F6E6-A5B9-4A1C-B1D1-8DDBB614BECB}" dt="2022-01-13T07:27:20.730" v="148" actId="1076"/>
        <pc:sldMkLst>
          <pc:docMk/>
          <pc:sldMk cId="0" sldId="257"/>
        </pc:sldMkLst>
        <pc:spChg chg="mod">
          <ac:chgData name="김창건" userId="S::d015004@aivle.kt.co.kr::5c13ddf8-2246-4fac-ab01-c963bca49f30" providerId="AD" clId="Web-{05A1F6E6-A5B9-4A1C-B1D1-8DDBB614BECB}" dt="2022-01-13T07:12:43.161" v="95" actId="1076"/>
          <ac:spMkLst>
            <pc:docMk/>
            <pc:sldMk cId="0" sldId="257"/>
            <ac:spMk id="4" creationId="{D509455A-A69F-48F9-82E2-9A6C3D219001}"/>
          </ac:spMkLst>
        </pc:spChg>
        <pc:grpChg chg="mod">
          <ac:chgData name="김창건" userId="S::d015004@aivle.kt.co.kr::5c13ddf8-2246-4fac-ab01-c963bca49f30" providerId="AD" clId="Web-{05A1F6E6-A5B9-4A1C-B1D1-8DDBB614BECB}" dt="2022-01-13T07:27:20.730" v="148" actId="1076"/>
          <ac:grpSpMkLst>
            <pc:docMk/>
            <pc:sldMk cId="0" sldId="257"/>
            <ac:grpSpMk id="1001" creationId="{00000000-0000-0000-0000-000000000000}"/>
          </ac:grpSpMkLst>
        </pc:grpChg>
        <pc:picChg chg="mod">
          <ac:chgData name="김창건" userId="S::d015004@aivle.kt.co.kr::5c13ddf8-2246-4fac-ab01-c963bca49f30" providerId="AD" clId="Web-{05A1F6E6-A5B9-4A1C-B1D1-8DDBB614BECB}" dt="2022-01-13T07:12:49.849" v="97" actId="1076"/>
          <ac:picMkLst>
            <pc:docMk/>
            <pc:sldMk cId="0" sldId="257"/>
            <ac:picMk id="3" creationId="{00000000-0000-0000-0000-000000000000}"/>
          </ac:picMkLst>
        </pc:picChg>
      </pc:sldChg>
      <pc:sldChg chg="addSp delSp modSp">
        <pc:chgData name="김창건" userId="S::d015004@aivle.kt.co.kr::5c13ddf8-2246-4fac-ab01-c963bca49f30" providerId="AD" clId="Web-{05A1F6E6-A5B9-4A1C-B1D1-8DDBB614BECB}" dt="2022-01-13T07:07:51.091" v="72" actId="20577"/>
        <pc:sldMkLst>
          <pc:docMk/>
          <pc:sldMk cId="0" sldId="260"/>
        </pc:sldMkLst>
        <pc:spChg chg="add del mod">
          <ac:chgData name="김창건" userId="S::d015004@aivle.kt.co.kr::5c13ddf8-2246-4fac-ab01-c963bca49f30" providerId="AD" clId="Web-{05A1F6E6-A5B9-4A1C-B1D1-8DDBB614BECB}" dt="2022-01-13T06:52:28.911" v="19"/>
          <ac:spMkLst>
            <pc:docMk/>
            <pc:sldMk cId="0" sldId="260"/>
            <ac:spMk id="2" creationId="{9F96480A-946C-4A2A-8DDC-04FDB9429AA7}"/>
          </ac:spMkLst>
        </pc:spChg>
        <pc:spChg chg="mod">
          <ac:chgData name="김창건" userId="S::d015004@aivle.kt.co.kr::5c13ddf8-2246-4fac-ab01-c963bca49f30" providerId="AD" clId="Web-{05A1F6E6-A5B9-4A1C-B1D1-8DDBB614BECB}" dt="2022-01-13T06:55:38.494" v="36" actId="1076"/>
          <ac:spMkLst>
            <pc:docMk/>
            <pc:sldMk cId="0" sldId="260"/>
            <ac:spMk id="7" creationId="{89B1D9E0-FA55-4072-AB81-B002D2C8486E}"/>
          </ac:spMkLst>
        </pc:spChg>
        <pc:spChg chg="mod">
          <ac:chgData name="김창건" userId="S::d015004@aivle.kt.co.kr::5c13ddf8-2246-4fac-ab01-c963bca49f30" providerId="AD" clId="Web-{05A1F6E6-A5B9-4A1C-B1D1-8DDBB614BECB}" dt="2022-01-13T06:55:49.870" v="37" actId="1076"/>
          <ac:spMkLst>
            <pc:docMk/>
            <pc:sldMk cId="0" sldId="260"/>
            <ac:spMk id="14" creationId="{F173FF9F-F164-4BE1-8C55-638FB39C4CF4}"/>
          </ac:spMkLst>
        </pc:spChg>
        <pc:spChg chg="mod">
          <ac:chgData name="김창건" userId="S::d015004@aivle.kt.co.kr::5c13ddf8-2246-4fac-ab01-c963bca49f30" providerId="AD" clId="Web-{05A1F6E6-A5B9-4A1C-B1D1-8DDBB614BECB}" dt="2022-01-13T06:55:21.666" v="34" actId="1076"/>
          <ac:spMkLst>
            <pc:docMk/>
            <pc:sldMk cId="0" sldId="260"/>
            <ac:spMk id="15" creationId="{0D9CF7EC-3EAE-4410-A309-72EBDB5EDF7C}"/>
          </ac:spMkLst>
        </pc:spChg>
        <pc:spChg chg="mod">
          <ac:chgData name="김창건" userId="S::d015004@aivle.kt.co.kr::5c13ddf8-2246-4fac-ab01-c963bca49f30" providerId="AD" clId="Web-{05A1F6E6-A5B9-4A1C-B1D1-8DDBB614BECB}" dt="2022-01-13T07:07:51.091" v="72" actId="20577"/>
          <ac:spMkLst>
            <pc:docMk/>
            <pc:sldMk cId="0" sldId="260"/>
            <ac:spMk id="17" creationId="{ED9D77AB-1D49-486F-AAA9-31EFE5F164F0}"/>
          </ac:spMkLst>
        </pc:spChg>
        <pc:spChg chg="del mod">
          <ac:chgData name="김창건" userId="S::d015004@aivle.kt.co.kr::5c13ddf8-2246-4fac-ab01-c963bca49f30" providerId="AD" clId="Web-{05A1F6E6-A5B9-4A1C-B1D1-8DDBB614BECB}" dt="2022-01-13T06:53:51.210" v="31"/>
          <ac:spMkLst>
            <pc:docMk/>
            <pc:sldMk cId="0" sldId="260"/>
            <ac:spMk id="18" creationId="{DCBEDCDB-E306-45D3-92DC-45D80DA8C374}"/>
          </ac:spMkLst>
        </pc:spChg>
        <pc:picChg chg="mod">
          <ac:chgData name="김창건" userId="S::d015004@aivle.kt.co.kr::5c13ddf8-2246-4fac-ab01-c963bca49f30" providerId="AD" clId="Web-{05A1F6E6-A5B9-4A1C-B1D1-8DDBB614BECB}" dt="2022-01-13T06:51:38.285" v="7" actId="14100"/>
          <ac:picMkLst>
            <pc:docMk/>
            <pc:sldMk cId="0" sldId="260"/>
            <ac:picMk id="4" creationId="{562903A8-15BB-436B-B17B-16AB46823808}"/>
          </ac:picMkLst>
        </pc:picChg>
        <pc:picChg chg="mod">
          <ac:chgData name="김창건" userId="S::d015004@aivle.kt.co.kr::5c13ddf8-2246-4fac-ab01-c963bca49f30" providerId="AD" clId="Web-{05A1F6E6-A5B9-4A1C-B1D1-8DDBB614BECB}" dt="2022-01-13T06:51:45.692" v="9" actId="1076"/>
          <ac:picMkLst>
            <pc:docMk/>
            <pc:sldMk cId="0" sldId="260"/>
            <ac:picMk id="5" creationId="{73C3DD45-CE7F-4479-9CF2-B7C56747232A}"/>
          </ac:picMkLst>
        </pc:picChg>
        <pc:picChg chg="mod">
          <ac:chgData name="김창건" userId="S::d015004@aivle.kt.co.kr::5c13ddf8-2246-4fac-ab01-c963bca49f30" providerId="AD" clId="Web-{05A1F6E6-A5B9-4A1C-B1D1-8DDBB614BECB}" dt="2022-01-13T06:55:17.931" v="33" actId="1076"/>
          <ac:picMkLst>
            <pc:docMk/>
            <pc:sldMk cId="0" sldId="260"/>
            <ac:picMk id="6" creationId="{E941057B-847B-444E-8A5B-DC292036AD94}"/>
          </ac:picMkLst>
        </pc:picChg>
      </pc:sldChg>
      <pc:sldChg chg="delSp modSp">
        <pc:chgData name="김창건" userId="S::d015004@aivle.kt.co.kr::5c13ddf8-2246-4fac-ab01-c963bca49f30" providerId="AD" clId="Web-{05A1F6E6-A5B9-4A1C-B1D1-8DDBB614BECB}" dt="2022-01-13T07:24:56.445" v="146" actId="14100"/>
        <pc:sldMkLst>
          <pc:docMk/>
          <pc:sldMk cId="0" sldId="261"/>
        </pc:sldMkLst>
        <pc:spChg chg="del">
          <ac:chgData name="김창건" userId="S::d015004@aivle.kt.co.kr::5c13ddf8-2246-4fac-ab01-c963bca49f30" providerId="AD" clId="Web-{05A1F6E6-A5B9-4A1C-B1D1-8DDBB614BECB}" dt="2022-01-13T07:24:27.272" v="143"/>
          <ac:spMkLst>
            <pc:docMk/>
            <pc:sldMk cId="0" sldId="261"/>
            <ac:spMk id="4" creationId="{B55F8BD9-F896-426C-A484-438B86ACB394}"/>
          </ac:spMkLst>
        </pc:spChg>
        <pc:spChg chg="del mod">
          <ac:chgData name="김창건" userId="S::d015004@aivle.kt.co.kr::5c13ddf8-2246-4fac-ab01-c963bca49f30" providerId="AD" clId="Web-{05A1F6E6-A5B9-4A1C-B1D1-8DDBB614BECB}" dt="2022-01-13T07:24:29.585" v="144"/>
          <ac:spMkLst>
            <pc:docMk/>
            <pc:sldMk cId="0" sldId="261"/>
            <ac:spMk id="25" creationId="{8BEEC8EE-5C6A-4CAE-B1E5-AF8136ECF4E9}"/>
          </ac:spMkLst>
        </pc:spChg>
        <pc:spChg chg="mod">
          <ac:chgData name="김창건" userId="S::d015004@aivle.kt.co.kr::5c13ddf8-2246-4fac-ab01-c963bca49f30" providerId="AD" clId="Web-{05A1F6E6-A5B9-4A1C-B1D1-8DDBB614BECB}" dt="2022-01-13T07:21:13.314" v="111" actId="1076"/>
          <ac:spMkLst>
            <pc:docMk/>
            <pc:sldMk cId="0" sldId="261"/>
            <ac:spMk id="26" creationId="{6DF56DE2-FBF6-46FA-8F0A-1BC3AB2D61C2}"/>
          </ac:spMkLst>
        </pc:spChg>
        <pc:spChg chg="mod">
          <ac:chgData name="김창건" userId="S::d015004@aivle.kt.co.kr::5c13ddf8-2246-4fac-ab01-c963bca49f30" providerId="AD" clId="Web-{05A1F6E6-A5B9-4A1C-B1D1-8DDBB614BECB}" dt="2022-01-13T07:20:35.939" v="107" actId="14100"/>
          <ac:spMkLst>
            <pc:docMk/>
            <pc:sldMk cId="0" sldId="261"/>
            <ac:spMk id="27" creationId="{BF9A26C1-5C12-43E6-8E86-CA8362B99E81}"/>
          </ac:spMkLst>
        </pc:spChg>
        <pc:spChg chg="mod">
          <ac:chgData name="김창건" userId="S::d015004@aivle.kt.co.kr::5c13ddf8-2246-4fac-ab01-c963bca49f30" providerId="AD" clId="Web-{05A1F6E6-A5B9-4A1C-B1D1-8DDBB614BECB}" dt="2022-01-13T07:21:46.722" v="117" actId="1076"/>
          <ac:spMkLst>
            <pc:docMk/>
            <pc:sldMk cId="0" sldId="261"/>
            <ac:spMk id="28" creationId="{2568E9D1-DF0A-460F-B306-F4432C26B0F7}"/>
          </ac:spMkLst>
        </pc:spChg>
        <pc:spChg chg="mod">
          <ac:chgData name="김창건" userId="S::d015004@aivle.kt.co.kr::5c13ddf8-2246-4fac-ab01-c963bca49f30" providerId="AD" clId="Web-{05A1F6E6-A5B9-4A1C-B1D1-8DDBB614BECB}" dt="2022-01-13T07:24:52.179" v="145" actId="14100"/>
          <ac:spMkLst>
            <pc:docMk/>
            <pc:sldMk cId="0" sldId="261"/>
            <ac:spMk id="29" creationId="{8C5A4F75-DFAC-4D17-9279-F591A6E4E7E9}"/>
          </ac:spMkLst>
        </pc:spChg>
        <pc:spChg chg="mod">
          <ac:chgData name="김창건" userId="S::d015004@aivle.kt.co.kr::5c13ddf8-2246-4fac-ab01-c963bca49f30" providerId="AD" clId="Web-{05A1F6E6-A5B9-4A1C-B1D1-8DDBB614BECB}" dt="2022-01-13T07:23:51.365" v="138" actId="14100"/>
          <ac:spMkLst>
            <pc:docMk/>
            <pc:sldMk cId="0" sldId="261"/>
            <ac:spMk id="75" creationId="{61682D75-97AA-4389-ACB6-B91D06EE2D3F}"/>
          </ac:spMkLst>
        </pc:spChg>
        <pc:spChg chg="mod">
          <ac:chgData name="김창건" userId="S::d015004@aivle.kt.co.kr::5c13ddf8-2246-4fac-ab01-c963bca49f30" providerId="AD" clId="Web-{05A1F6E6-A5B9-4A1C-B1D1-8DDBB614BECB}" dt="2022-01-13T07:24:02.397" v="142" actId="20577"/>
          <ac:spMkLst>
            <pc:docMk/>
            <pc:sldMk cId="0" sldId="261"/>
            <ac:spMk id="77" creationId="{8C3923CF-79AC-40DE-BC3A-AC3B32D68AB4}"/>
          </ac:spMkLst>
        </pc:spChg>
        <pc:spChg chg="mod">
          <ac:chgData name="김창건" userId="S::d015004@aivle.kt.co.kr::5c13ddf8-2246-4fac-ab01-c963bca49f30" providerId="AD" clId="Web-{05A1F6E6-A5B9-4A1C-B1D1-8DDBB614BECB}" dt="2022-01-13T07:22:51.458" v="127" actId="20577"/>
          <ac:spMkLst>
            <pc:docMk/>
            <pc:sldMk cId="0" sldId="261"/>
            <ac:spMk id="89" creationId="{98A7A256-4413-40EC-9AA9-912906648C98}"/>
          </ac:spMkLst>
        </pc:spChg>
        <pc:spChg chg="mod">
          <ac:chgData name="김창건" userId="S::d015004@aivle.kt.co.kr::5c13ddf8-2246-4fac-ab01-c963bca49f30" providerId="AD" clId="Web-{05A1F6E6-A5B9-4A1C-B1D1-8DDBB614BECB}" dt="2022-01-13T07:23:09.474" v="130" actId="1076"/>
          <ac:spMkLst>
            <pc:docMk/>
            <pc:sldMk cId="0" sldId="261"/>
            <ac:spMk id="90" creationId="{DA46A679-A9E5-44A9-849C-28A6EE7DB29D}"/>
          </ac:spMkLst>
        </pc:spChg>
        <pc:grpChg chg="mod">
          <ac:chgData name="김창건" userId="S::d015004@aivle.kt.co.kr::5c13ddf8-2246-4fac-ab01-c963bca49f30" providerId="AD" clId="Web-{05A1F6E6-A5B9-4A1C-B1D1-8DDBB614BECB}" dt="2022-01-13T07:23:29.396" v="132" actId="14100"/>
          <ac:grpSpMkLst>
            <pc:docMk/>
            <pc:sldMk cId="0" sldId="261"/>
            <ac:grpSpMk id="13" creationId="{509F0E4F-937C-49FC-A337-924A1EC9A0B4}"/>
          </ac:grpSpMkLst>
        </pc:grpChg>
        <pc:grpChg chg="mod">
          <ac:chgData name="김창건" userId="S::d015004@aivle.kt.co.kr::5c13ddf8-2246-4fac-ab01-c963bca49f30" providerId="AD" clId="Web-{05A1F6E6-A5B9-4A1C-B1D1-8DDBB614BECB}" dt="2022-01-13T07:24:56.445" v="146" actId="14100"/>
          <ac:grpSpMkLst>
            <pc:docMk/>
            <pc:sldMk cId="0" sldId="261"/>
            <ac:grpSpMk id="14" creationId="{8BDD0548-0BF5-41DF-8D01-22D4AFEF423C}"/>
          </ac:grpSpMkLst>
        </pc:grpChg>
        <pc:grpChg chg="mod">
          <ac:chgData name="김창건" userId="S::d015004@aivle.kt.co.kr::5c13ddf8-2246-4fac-ab01-c963bca49f30" providerId="AD" clId="Web-{05A1F6E6-A5B9-4A1C-B1D1-8DDBB614BECB}" dt="2022-01-13T07:23:13.677" v="131" actId="14100"/>
          <ac:grpSpMkLst>
            <pc:docMk/>
            <pc:sldMk cId="0" sldId="261"/>
            <ac:grpSpMk id="86" creationId="{9F3CB09F-BF4B-4B6F-92F8-123ADFE00ECA}"/>
          </ac:grpSpMkLst>
        </pc:grpChg>
        <pc:picChg chg="mod">
          <ac:chgData name="김창건" userId="S::d015004@aivle.kt.co.kr::5c13ddf8-2246-4fac-ab01-c963bca49f30" providerId="AD" clId="Web-{05A1F6E6-A5B9-4A1C-B1D1-8DDBB614BECB}" dt="2022-01-13T07:23:58.397" v="140" actId="14100"/>
          <ac:picMkLst>
            <pc:docMk/>
            <pc:sldMk cId="0" sldId="261"/>
            <ac:picMk id="2" creationId="{06D98821-0616-46A7-B07F-CB4AA1F31CF1}"/>
          </ac:picMkLst>
        </pc:picChg>
        <pc:picChg chg="del">
          <ac:chgData name="김창건" userId="S::d015004@aivle.kt.co.kr::5c13ddf8-2246-4fac-ab01-c963bca49f30" providerId="AD" clId="Web-{05A1F6E6-A5B9-4A1C-B1D1-8DDBB614BECB}" dt="2022-01-13T07:19:13.405" v="98"/>
          <ac:picMkLst>
            <pc:docMk/>
            <pc:sldMk cId="0" sldId="261"/>
            <ac:picMk id="8" creationId="{00000000-0000-0000-0000-000000000000}"/>
          </ac:picMkLst>
        </pc:picChg>
        <pc:picChg chg="mod">
          <ac:chgData name="김창건" userId="S::d015004@aivle.kt.co.kr::5c13ddf8-2246-4fac-ab01-c963bca49f30" providerId="AD" clId="Web-{05A1F6E6-A5B9-4A1C-B1D1-8DDBB614BECB}" dt="2022-01-13T07:20:10.516" v="100" actId="14100"/>
          <ac:picMkLst>
            <pc:docMk/>
            <pc:sldMk cId="0" sldId="261"/>
            <ac:picMk id="54" creationId="{A519A55B-512D-4E69-9BFF-2667A2EA95A5}"/>
          </ac:picMkLst>
        </pc:picChg>
      </pc:sldChg>
      <pc:sldChg chg="addSp delSp modSp">
        <pc:chgData name="김창건" userId="S::d015004@aivle.kt.co.kr::5c13ddf8-2246-4fac-ab01-c963bca49f30" providerId="AD" clId="Web-{05A1F6E6-A5B9-4A1C-B1D1-8DDBB614BECB}" dt="2022-01-13T07:12:05.176" v="94" actId="1076"/>
        <pc:sldMkLst>
          <pc:docMk/>
          <pc:sldMk cId="2536179719" sldId="265"/>
        </pc:sldMkLst>
        <pc:spChg chg="mod">
          <ac:chgData name="김창건" userId="S::d015004@aivle.kt.co.kr::5c13ddf8-2246-4fac-ab01-c963bca49f30" providerId="AD" clId="Web-{05A1F6E6-A5B9-4A1C-B1D1-8DDBB614BECB}" dt="2022-01-13T07:03:43.475" v="64" actId="1076"/>
          <ac:spMkLst>
            <pc:docMk/>
            <pc:sldMk cId="2536179719" sldId="265"/>
            <ac:spMk id="2" creationId="{5E87DB14-7BC8-47C0-8030-01AACE7688AB}"/>
          </ac:spMkLst>
        </pc:spChg>
        <pc:spChg chg="add mod">
          <ac:chgData name="김창건" userId="S::d015004@aivle.kt.co.kr::5c13ddf8-2246-4fac-ab01-c963bca49f30" providerId="AD" clId="Web-{05A1F6E6-A5B9-4A1C-B1D1-8DDBB614BECB}" dt="2022-01-13T07:11:41.456" v="91" actId="1076"/>
          <ac:spMkLst>
            <pc:docMk/>
            <pc:sldMk cId="2536179719" sldId="265"/>
            <ac:spMk id="8" creationId="{7B0C77A9-E4DB-44CE-98E8-BC472B424827}"/>
          </ac:spMkLst>
        </pc:spChg>
        <pc:spChg chg="add del">
          <ac:chgData name="김창건" userId="S::d015004@aivle.kt.co.kr::5c13ddf8-2246-4fac-ab01-c963bca49f30" providerId="AD" clId="Web-{05A1F6E6-A5B9-4A1C-B1D1-8DDBB614BECB}" dt="2022-01-13T07:10:51.049" v="82"/>
          <ac:spMkLst>
            <pc:docMk/>
            <pc:sldMk cId="2536179719" sldId="265"/>
            <ac:spMk id="9" creationId="{06B97EBE-5E00-4D50-89C9-D15AD9A56CE1}"/>
          </ac:spMkLst>
        </pc:spChg>
        <pc:spChg chg="add mod">
          <ac:chgData name="김창건" userId="S::d015004@aivle.kt.co.kr::5c13ddf8-2246-4fac-ab01-c963bca49f30" providerId="AD" clId="Web-{05A1F6E6-A5B9-4A1C-B1D1-8DDBB614BECB}" dt="2022-01-13T07:12:05.176" v="94" actId="1076"/>
          <ac:spMkLst>
            <pc:docMk/>
            <pc:sldMk cId="2536179719" sldId="265"/>
            <ac:spMk id="10" creationId="{7A5206EE-959D-46FF-BF4F-1F55DC4AD51E}"/>
          </ac:spMkLst>
        </pc:spChg>
        <pc:spChg chg="add del">
          <ac:chgData name="김창건" userId="S::d015004@aivle.kt.co.kr::5c13ddf8-2246-4fac-ab01-c963bca49f30" providerId="AD" clId="Web-{05A1F6E6-A5B9-4A1C-B1D1-8DDBB614BECB}" dt="2022-01-13T07:10:15.860" v="77"/>
          <ac:spMkLst>
            <pc:docMk/>
            <pc:sldMk cId="2536179719" sldId="265"/>
            <ac:spMk id="11" creationId="{0C2149DE-A7D3-4024-9597-D5B2D4008D49}"/>
          </ac:spMkLst>
        </pc:spChg>
        <pc:spChg chg="del mod">
          <ac:chgData name="김창건" userId="S::d015004@aivle.kt.co.kr::5c13ddf8-2246-4fac-ab01-c963bca49f30" providerId="AD" clId="Web-{05A1F6E6-A5B9-4A1C-B1D1-8DDBB614BECB}" dt="2022-01-13T07:10:55.236" v="83"/>
          <ac:spMkLst>
            <pc:docMk/>
            <pc:sldMk cId="2536179719" sldId="265"/>
            <ac:spMk id="13" creationId="{E286AAED-F077-4702-8261-E6546F7D72AA}"/>
          </ac:spMkLst>
        </pc:spChg>
      </pc:sldChg>
    </pc:docChg>
  </pc:docChgLst>
  <pc:docChgLst>
    <pc:chgData name="박윤지" userId="S::d015008@aivle.kt.co.kr::33e555ee-360e-4b2f-92dd-e525d647538d" providerId="AD" clId="Web-{DB2187BD-3FF5-4144-91DB-4407904661CB}"/>
    <pc:docChg chg="addSld modSld">
      <pc:chgData name="박윤지" userId="S::d015008@aivle.kt.co.kr::33e555ee-360e-4b2f-92dd-e525d647538d" providerId="AD" clId="Web-{DB2187BD-3FF5-4144-91DB-4407904661CB}" dt="2022-01-13T06:34:10.223" v="60" actId="14100"/>
      <pc:docMkLst>
        <pc:docMk/>
      </pc:docMkLst>
      <pc:sldChg chg="addSp delSp modSp">
        <pc:chgData name="박윤지" userId="S::d015008@aivle.kt.co.kr::33e555ee-360e-4b2f-92dd-e525d647538d" providerId="AD" clId="Web-{DB2187BD-3FF5-4144-91DB-4407904661CB}" dt="2022-01-13T06:34:10.223" v="60" actId="14100"/>
        <pc:sldMkLst>
          <pc:docMk/>
          <pc:sldMk cId="0" sldId="259"/>
        </pc:sldMkLst>
        <pc:spChg chg="add mod">
          <ac:chgData name="박윤지" userId="S::d015008@aivle.kt.co.kr::33e555ee-360e-4b2f-92dd-e525d647538d" providerId="AD" clId="Web-{DB2187BD-3FF5-4144-91DB-4407904661CB}" dt="2022-01-13T06:32:32.346" v="36" actId="20577"/>
          <ac:spMkLst>
            <pc:docMk/>
            <pc:sldMk cId="0" sldId="259"/>
            <ac:spMk id="2" creationId="{5E87DB14-7BC8-47C0-8030-01AACE7688AB}"/>
          </ac:spMkLst>
        </pc:spChg>
        <pc:spChg chg="mod">
          <ac:chgData name="박윤지" userId="S::d015008@aivle.kt.co.kr::33e555ee-360e-4b2f-92dd-e525d647538d" providerId="AD" clId="Web-{DB2187BD-3FF5-4144-91DB-4407904661CB}" dt="2022-01-13T06:32:55.784" v="37" actId="20577"/>
          <ac:spMkLst>
            <pc:docMk/>
            <pc:sldMk cId="0" sldId="259"/>
            <ac:spMk id="7" creationId="{C2F917A6-B1E9-43FB-A6DF-AA685A4E2019}"/>
          </ac:spMkLst>
        </pc:spChg>
        <pc:picChg chg="add mod">
          <ac:chgData name="박윤지" userId="S::d015008@aivle.kt.co.kr::33e555ee-360e-4b2f-92dd-e525d647538d" providerId="AD" clId="Web-{DB2187BD-3FF5-4144-91DB-4407904661CB}" dt="2022-01-13T06:34:10.223" v="60" actId="14100"/>
          <ac:picMkLst>
            <pc:docMk/>
            <pc:sldMk cId="0" sldId="259"/>
            <ac:picMk id="3" creationId="{7E7B625E-8E25-48C9-89B4-4AA6DFB63EF0}"/>
          </ac:picMkLst>
        </pc:picChg>
        <pc:picChg chg="del">
          <ac:chgData name="박윤지" userId="S::d015008@aivle.kt.co.kr::33e555ee-360e-4b2f-92dd-e525d647538d" providerId="AD" clId="Web-{DB2187BD-3FF5-4144-91DB-4407904661CB}" dt="2022-01-13T06:31:34.063" v="15"/>
          <ac:picMkLst>
            <pc:docMk/>
            <pc:sldMk cId="0" sldId="259"/>
            <ac:picMk id="5" creationId="{BA3B1126-A69D-40AA-9854-BBBC37057D5A}"/>
          </ac:picMkLst>
        </pc:picChg>
        <pc:picChg chg="del">
          <ac:chgData name="박윤지" userId="S::d015008@aivle.kt.co.kr::33e555ee-360e-4b2f-92dd-e525d647538d" providerId="AD" clId="Web-{DB2187BD-3FF5-4144-91DB-4407904661CB}" dt="2022-01-13T06:31:35.344" v="17"/>
          <ac:picMkLst>
            <pc:docMk/>
            <pc:sldMk cId="0" sldId="259"/>
            <ac:picMk id="9" creationId="{492C4D7C-6705-43BA-876A-ACD1953F08A8}"/>
          </ac:picMkLst>
        </pc:picChg>
        <pc:picChg chg="del">
          <ac:chgData name="박윤지" userId="S::d015008@aivle.kt.co.kr::33e555ee-360e-4b2f-92dd-e525d647538d" providerId="AD" clId="Web-{DB2187BD-3FF5-4144-91DB-4407904661CB}" dt="2022-01-13T06:31:34.610" v="16"/>
          <ac:picMkLst>
            <pc:docMk/>
            <pc:sldMk cId="0" sldId="259"/>
            <ac:picMk id="10" creationId="{3CF03947-E5A3-42D7-93CF-AE8DB52D140F}"/>
          </ac:picMkLst>
        </pc:picChg>
      </pc:sldChg>
      <pc:sldChg chg="modSp add replId">
        <pc:chgData name="박윤지" userId="S::d015008@aivle.kt.co.kr::33e555ee-360e-4b2f-92dd-e525d647538d" providerId="AD" clId="Web-{DB2187BD-3FF5-4144-91DB-4407904661CB}" dt="2022-01-13T06:33:53.894" v="58" actId="20577"/>
        <pc:sldMkLst>
          <pc:docMk/>
          <pc:sldMk cId="152666955" sldId="264"/>
        </pc:sldMkLst>
        <pc:spChg chg="mod">
          <ac:chgData name="박윤지" userId="S::d015008@aivle.kt.co.kr::33e555ee-360e-4b2f-92dd-e525d647538d" providerId="AD" clId="Web-{DB2187BD-3FF5-4144-91DB-4407904661CB}" dt="2022-01-13T06:32:27.486" v="34" actId="1076"/>
          <ac:spMkLst>
            <pc:docMk/>
            <pc:sldMk cId="152666955" sldId="264"/>
            <ac:spMk id="2" creationId="{5E87DB14-7BC8-47C0-8030-01AACE7688AB}"/>
          </ac:spMkLst>
        </pc:spChg>
        <pc:spChg chg="mod">
          <ac:chgData name="박윤지" userId="S::d015008@aivle.kt.co.kr::33e555ee-360e-4b2f-92dd-e525d647538d" providerId="AD" clId="Web-{DB2187BD-3FF5-4144-91DB-4407904661CB}" dt="2022-01-13T06:33:53.894" v="58" actId="20577"/>
          <ac:spMkLst>
            <pc:docMk/>
            <pc:sldMk cId="152666955" sldId="264"/>
            <ac:spMk id="7" creationId="{C2F917A6-B1E9-43FB-A6DF-AA685A4E2019}"/>
          </ac:spMkLst>
        </pc:spChg>
      </pc:sldChg>
    </pc:docChg>
  </pc:docChgLst>
  <pc:docChgLst>
    <pc:chgData name="박윤지" userId="S::d015008@aivle.kt.co.kr::33e555ee-360e-4b2f-92dd-e525d647538d" providerId="AD" clId="Web-{88631995-5B11-47D5-A556-0638B064E6A0}"/>
    <pc:docChg chg="addSld delSld modSld">
      <pc:chgData name="박윤지" userId="S::d015008@aivle.kt.co.kr::33e555ee-360e-4b2f-92dd-e525d647538d" providerId="AD" clId="Web-{88631995-5B11-47D5-A556-0638B064E6A0}" dt="2022-01-13T06:05:29.776" v="33" actId="1076"/>
      <pc:docMkLst>
        <pc:docMk/>
      </pc:docMkLst>
      <pc:sldChg chg="delSp modSp">
        <pc:chgData name="박윤지" userId="S::d015008@aivle.kt.co.kr::33e555ee-360e-4b2f-92dd-e525d647538d" providerId="AD" clId="Web-{88631995-5B11-47D5-A556-0638B064E6A0}" dt="2022-01-13T06:03:41.648" v="24"/>
        <pc:sldMkLst>
          <pc:docMk/>
          <pc:sldMk cId="0" sldId="256"/>
        </pc:sldMkLst>
        <pc:grpChg chg="mod">
          <ac:chgData name="박윤지" userId="S::d015008@aivle.kt.co.kr::33e555ee-360e-4b2f-92dd-e525d647538d" providerId="AD" clId="Web-{88631995-5B11-47D5-A556-0638B064E6A0}" dt="2022-01-13T06:00:22.456" v="3" actId="14100"/>
          <ac:grpSpMkLst>
            <pc:docMk/>
            <pc:sldMk cId="0" sldId="256"/>
            <ac:grpSpMk id="1001" creationId="{00000000-0000-0000-0000-000000000000}"/>
          </ac:grpSpMkLst>
        </pc:grpChg>
        <pc:grpChg chg="del mod">
          <ac:chgData name="박윤지" userId="S::d015008@aivle.kt.co.kr::33e555ee-360e-4b2f-92dd-e525d647538d" providerId="AD" clId="Web-{88631995-5B11-47D5-A556-0638B064E6A0}" dt="2022-01-13T06:03:41.648" v="24"/>
          <ac:grpSpMkLst>
            <pc:docMk/>
            <pc:sldMk cId="0" sldId="256"/>
            <ac:grpSpMk id="1002" creationId="{00000000-0000-0000-0000-000000000000}"/>
          </ac:grpSpMkLst>
        </pc:grpChg>
      </pc:sldChg>
      <pc:sldChg chg="addSp modSp">
        <pc:chgData name="박윤지" userId="S::d015008@aivle.kt.co.kr::33e555ee-360e-4b2f-92dd-e525d647538d" providerId="AD" clId="Web-{88631995-5B11-47D5-A556-0638B064E6A0}" dt="2022-01-13T06:05:29.776" v="33" actId="1076"/>
        <pc:sldMkLst>
          <pc:docMk/>
          <pc:sldMk cId="0" sldId="258"/>
        </pc:sldMkLst>
        <pc:spChg chg="mod">
          <ac:chgData name="박윤지" userId="S::d015008@aivle.kt.co.kr::33e555ee-360e-4b2f-92dd-e525d647538d" providerId="AD" clId="Web-{88631995-5B11-47D5-A556-0638B064E6A0}" dt="2022-01-13T06:05:29.776" v="33" actId="1076"/>
          <ac:spMkLst>
            <pc:docMk/>
            <pc:sldMk cId="0" sldId="258"/>
            <ac:spMk id="2" creationId="{AD028CEB-A2A6-4A2B-96D6-C071BB8B6A8D}"/>
          </ac:spMkLst>
        </pc:spChg>
        <pc:spChg chg="add mod">
          <ac:chgData name="박윤지" userId="S::d015008@aivle.kt.co.kr::33e555ee-360e-4b2f-92dd-e525d647538d" providerId="AD" clId="Web-{88631995-5B11-47D5-A556-0638B064E6A0}" dt="2022-01-13T06:02:49.491" v="21" actId="1076"/>
          <ac:spMkLst>
            <pc:docMk/>
            <pc:sldMk cId="0" sldId="258"/>
            <ac:spMk id="4" creationId="{EDD9BC1A-5D1D-47FC-8EE6-5B86670353EC}"/>
          </ac:spMkLst>
        </pc:spChg>
        <pc:spChg chg="add mod">
          <ac:chgData name="박윤지" userId="S::d015008@aivle.kt.co.kr::33e555ee-360e-4b2f-92dd-e525d647538d" providerId="AD" clId="Web-{88631995-5B11-47D5-A556-0638B064E6A0}" dt="2022-01-13T06:03:58.008" v="25" actId="1076"/>
          <ac:spMkLst>
            <pc:docMk/>
            <pc:sldMk cId="0" sldId="258"/>
            <ac:spMk id="6" creationId="{3C504FD4-2F78-47D2-9784-C551929DDC52}"/>
          </ac:spMkLst>
        </pc:spChg>
        <pc:spChg chg="add mod">
          <ac:chgData name="박윤지" userId="S::d015008@aivle.kt.co.kr::33e555ee-360e-4b2f-92dd-e525d647538d" providerId="AD" clId="Web-{88631995-5B11-47D5-A556-0638B064E6A0}" dt="2022-01-13T06:04:03.899" v="26" actId="1076"/>
          <ac:spMkLst>
            <pc:docMk/>
            <pc:sldMk cId="0" sldId="258"/>
            <ac:spMk id="8" creationId="{5A1057FA-47E2-4EF2-B9A9-C83D8AC75F0F}"/>
          </ac:spMkLst>
        </pc:spChg>
      </pc:sldChg>
      <pc:sldChg chg="modSp">
        <pc:chgData name="박윤지" userId="S::d015008@aivle.kt.co.kr::33e555ee-360e-4b2f-92dd-e525d647538d" providerId="AD" clId="Web-{88631995-5B11-47D5-A556-0638B064E6A0}" dt="2022-01-13T06:01:41.005" v="13" actId="14100"/>
        <pc:sldMkLst>
          <pc:docMk/>
          <pc:sldMk cId="0" sldId="260"/>
        </pc:sldMkLst>
        <pc:grpChg chg="mod">
          <ac:chgData name="박윤지" userId="S::d015008@aivle.kt.co.kr::33e555ee-360e-4b2f-92dd-e525d647538d" providerId="AD" clId="Web-{88631995-5B11-47D5-A556-0638B064E6A0}" dt="2022-01-13T06:01:41.005" v="13" actId="14100"/>
          <ac:grpSpMkLst>
            <pc:docMk/>
            <pc:sldMk cId="0" sldId="260"/>
            <ac:grpSpMk id="1003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8631995-5B11-47D5-A556-0638B064E6A0}" dt="2022-01-13T06:01:10.348" v="11" actId="14100"/>
        <pc:sldMkLst>
          <pc:docMk/>
          <pc:sldMk cId="0" sldId="261"/>
        </pc:sldMkLst>
        <pc:grpChg chg="mod">
          <ac:chgData name="박윤지" userId="S::d015008@aivle.kt.co.kr::33e555ee-360e-4b2f-92dd-e525d647538d" providerId="AD" clId="Web-{88631995-5B11-47D5-A556-0638B064E6A0}" dt="2022-01-13T06:01:10.348" v="11" actId="14100"/>
          <ac:grpSpMkLst>
            <pc:docMk/>
            <pc:sldMk cId="0" sldId="261"/>
            <ac:grpSpMk id="1001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8631995-5B11-47D5-A556-0638B064E6A0}" dt="2022-01-13T06:01:22.520" v="12" actId="14100"/>
        <pc:sldMkLst>
          <pc:docMk/>
          <pc:sldMk cId="0" sldId="262"/>
        </pc:sldMkLst>
        <pc:grpChg chg="mod">
          <ac:chgData name="박윤지" userId="S::d015008@aivle.kt.co.kr::33e555ee-360e-4b2f-92dd-e525d647538d" providerId="AD" clId="Web-{88631995-5B11-47D5-A556-0638B064E6A0}" dt="2022-01-13T06:01:22.520" v="12" actId="14100"/>
          <ac:grpSpMkLst>
            <pc:docMk/>
            <pc:sldMk cId="0" sldId="262"/>
            <ac:grpSpMk id="1001" creationId="{00000000-0000-0000-0000-000000000000}"/>
          </ac:grpSpMkLst>
        </pc:grpChg>
      </pc:sldChg>
      <pc:sldChg chg="add del replId">
        <pc:chgData name="박윤지" userId="S::d015008@aivle.kt.co.kr::33e555ee-360e-4b2f-92dd-e525d647538d" providerId="AD" clId="Web-{88631995-5B11-47D5-A556-0638B064E6A0}" dt="2022-01-13T06:04:40.822" v="29"/>
        <pc:sldMkLst>
          <pc:docMk/>
          <pc:sldMk cId="2473755233" sldId="264"/>
        </pc:sldMkLst>
      </pc:sldChg>
      <pc:sldChg chg="add del replId">
        <pc:chgData name="박윤지" userId="S::d015008@aivle.kt.co.kr::33e555ee-360e-4b2f-92dd-e525d647538d" providerId="AD" clId="Web-{88631995-5B11-47D5-A556-0638B064E6A0}" dt="2022-01-13T06:04:44.962" v="30"/>
        <pc:sldMkLst>
          <pc:docMk/>
          <pc:sldMk cId="1981935478" sldId="265"/>
        </pc:sldMkLst>
      </pc:sldChg>
    </pc:docChg>
  </pc:docChgLst>
  <pc:docChgLst>
    <pc:chgData name="박윤지" userId="S::d015008@aivle.kt.co.kr::33e555ee-360e-4b2f-92dd-e525d647538d" providerId="AD" clId="Web-{86F693A0-74D6-48EE-BE7E-46B00937EFD3}"/>
    <pc:docChg chg="modSld">
      <pc:chgData name="박윤지" userId="S::d015008@aivle.kt.co.kr::33e555ee-360e-4b2f-92dd-e525d647538d" providerId="AD" clId="Web-{86F693A0-74D6-48EE-BE7E-46B00937EFD3}" dt="2022-01-13T05:57:22.532" v="24" actId="14100"/>
      <pc:docMkLst>
        <pc:docMk/>
      </pc:docMkLst>
      <pc:sldChg chg="addSp modSp">
        <pc:chgData name="박윤지" userId="S::d015008@aivle.kt.co.kr::33e555ee-360e-4b2f-92dd-e525d647538d" providerId="AD" clId="Web-{86F693A0-74D6-48EE-BE7E-46B00937EFD3}" dt="2022-01-13T05:55:32.983" v="8" actId="1076"/>
        <pc:sldMkLst>
          <pc:docMk/>
          <pc:sldMk cId="0" sldId="258"/>
        </pc:sldMkLst>
        <pc:spChg chg="add mod">
          <ac:chgData name="박윤지" userId="S::d015008@aivle.kt.co.kr::33e555ee-360e-4b2f-92dd-e525d647538d" providerId="AD" clId="Web-{86F693A0-74D6-48EE-BE7E-46B00937EFD3}" dt="2022-01-13T05:55:32.983" v="8" actId="1076"/>
          <ac:spMkLst>
            <pc:docMk/>
            <pc:sldMk cId="0" sldId="258"/>
            <ac:spMk id="2" creationId="{AD028CEB-A2A6-4A2B-96D6-C071BB8B6A8D}"/>
          </ac:spMkLst>
        </pc:spChg>
        <pc:grpChg chg="mod">
          <ac:chgData name="박윤지" userId="S::d015008@aivle.kt.co.kr::33e555ee-360e-4b2f-92dd-e525d647538d" providerId="AD" clId="Web-{86F693A0-74D6-48EE-BE7E-46B00937EFD3}" dt="2022-01-13T05:55:21.545" v="7" actId="1076"/>
          <ac:grpSpMkLst>
            <pc:docMk/>
            <pc:sldMk cId="0" sldId="258"/>
            <ac:grpSpMk id="1001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6F693A0-74D6-48EE-BE7E-46B00937EFD3}" dt="2022-01-13T05:55:59.577" v="13" actId="14100"/>
        <pc:sldMkLst>
          <pc:docMk/>
          <pc:sldMk cId="0" sldId="259"/>
        </pc:sldMkLst>
        <pc:grpChg chg="mod">
          <ac:chgData name="박윤지" userId="S::d015008@aivle.kt.co.kr::33e555ee-360e-4b2f-92dd-e525d647538d" providerId="AD" clId="Web-{86F693A0-74D6-48EE-BE7E-46B00937EFD3}" dt="2022-01-13T05:55:59.577" v="13" actId="14100"/>
          <ac:grpSpMkLst>
            <pc:docMk/>
            <pc:sldMk cId="0" sldId="259"/>
            <ac:grpSpMk id="1004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6F693A0-74D6-48EE-BE7E-46B00937EFD3}" dt="2022-01-13T05:56:21.312" v="16" actId="14100"/>
        <pc:sldMkLst>
          <pc:docMk/>
          <pc:sldMk cId="0" sldId="260"/>
        </pc:sldMkLst>
        <pc:grpChg chg="mod">
          <ac:chgData name="박윤지" userId="S::d015008@aivle.kt.co.kr::33e555ee-360e-4b2f-92dd-e525d647538d" providerId="AD" clId="Web-{86F693A0-74D6-48EE-BE7E-46B00937EFD3}" dt="2022-01-13T05:56:21.312" v="16" actId="14100"/>
          <ac:grpSpMkLst>
            <pc:docMk/>
            <pc:sldMk cId="0" sldId="260"/>
            <ac:grpSpMk id="1003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6F693A0-74D6-48EE-BE7E-46B00937EFD3}" dt="2022-01-13T05:56:37.359" v="19" actId="14100"/>
        <pc:sldMkLst>
          <pc:docMk/>
          <pc:sldMk cId="0" sldId="262"/>
        </pc:sldMkLst>
        <pc:grpChg chg="mod">
          <ac:chgData name="박윤지" userId="S::d015008@aivle.kt.co.kr::33e555ee-360e-4b2f-92dd-e525d647538d" providerId="AD" clId="Web-{86F693A0-74D6-48EE-BE7E-46B00937EFD3}" dt="2022-01-13T05:56:37.359" v="19" actId="14100"/>
          <ac:grpSpMkLst>
            <pc:docMk/>
            <pc:sldMk cId="0" sldId="262"/>
            <ac:grpSpMk id="1001" creationId="{00000000-0000-0000-0000-000000000000}"/>
          </ac:grpSpMkLst>
        </pc:grpChg>
      </pc:sldChg>
      <pc:sldChg chg="modSp">
        <pc:chgData name="박윤지" userId="S::d015008@aivle.kt.co.kr::33e555ee-360e-4b2f-92dd-e525d647538d" providerId="AD" clId="Web-{86F693A0-74D6-48EE-BE7E-46B00937EFD3}" dt="2022-01-13T05:57:22.532" v="24" actId="14100"/>
        <pc:sldMkLst>
          <pc:docMk/>
          <pc:sldMk cId="0" sldId="263"/>
        </pc:sldMkLst>
        <pc:grpChg chg="mod">
          <ac:chgData name="박윤지" userId="S::d015008@aivle.kt.co.kr::33e555ee-360e-4b2f-92dd-e525d647538d" providerId="AD" clId="Web-{86F693A0-74D6-48EE-BE7E-46B00937EFD3}" dt="2022-01-13T05:57:22.532" v="24" actId="14100"/>
          <ac:grpSpMkLst>
            <pc:docMk/>
            <pc:sldMk cId="0" sldId="263"/>
            <ac:grpSpMk id="1001" creationId="{00000000-0000-0000-0000-000000000000}"/>
          </ac:grpSpMkLst>
        </pc:grpChg>
      </pc:sldChg>
    </pc:docChg>
  </pc:docChgLst>
  <pc:docChgLst>
    <pc:chgData name="박윤지" userId="S::d015008@aivle.kt.co.kr::33e555ee-360e-4b2f-92dd-e525d647538d" providerId="AD" clId="Web-{1CB75C02-CA92-464B-A3C1-78F24BDCC855}"/>
    <pc:docChg chg="modSld">
      <pc:chgData name="박윤지" userId="S::d015008@aivle.kt.co.kr::33e555ee-360e-4b2f-92dd-e525d647538d" providerId="AD" clId="Web-{1CB75C02-CA92-464B-A3C1-78F24BDCC855}" dt="2022-01-13T05:59:23.746" v="2" actId="14100"/>
      <pc:docMkLst>
        <pc:docMk/>
      </pc:docMkLst>
      <pc:sldChg chg="modSp">
        <pc:chgData name="박윤지" userId="S::d015008@aivle.kt.co.kr::33e555ee-360e-4b2f-92dd-e525d647538d" providerId="AD" clId="Web-{1CB75C02-CA92-464B-A3C1-78F24BDCC855}" dt="2022-01-13T05:59:23.746" v="2" actId="14100"/>
        <pc:sldMkLst>
          <pc:docMk/>
          <pc:sldMk cId="0" sldId="256"/>
        </pc:sldMkLst>
        <pc:grpChg chg="mod">
          <ac:chgData name="박윤지" userId="S::d015008@aivle.kt.co.kr::33e555ee-360e-4b2f-92dd-e525d647538d" providerId="AD" clId="Web-{1CB75C02-CA92-464B-A3C1-78F24BDCC855}" dt="2022-01-13T05:59:23.746" v="2" actId="14100"/>
          <ac:grpSpMkLst>
            <pc:docMk/>
            <pc:sldMk cId="0" sldId="256"/>
            <ac:grpSpMk id="1001" creationId="{00000000-0000-0000-0000-000000000000}"/>
          </ac:grpSpMkLst>
        </pc:grpChg>
      </pc:sldChg>
    </pc:docChg>
  </pc:docChgLst>
  <pc:docChgLst>
    <pc:chgData name="박윤지" userId="S::d015008@aivle.kt.co.kr::33e555ee-360e-4b2f-92dd-e525d647538d" providerId="AD" clId="Web-{9B798184-2932-4334-B8ED-2C1AA5FAC5E6}"/>
    <pc:docChg chg="modSld">
      <pc:chgData name="박윤지" userId="S::d015008@aivle.kt.co.kr::33e555ee-360e-4b2f-92dd-e525d647538d" providerId="AD" clId="Web-{9B798184-2932-4334-B8ED-2C1AA5FAC5E6}" dt="2022-01-13T06:07:38.902" v="4" actId="1076"/>
      <pc:docMkLst>
        <pc:docMk/>
      </pc:docMkLst>
      <pc:sldChg chg="addSp modSp">
        <pc:chgData name="박윤지" userId="S::d015008@aivle.kt.co.kr::33e555ee-360e-4b2f-92dd-e525d647538d" providerId="AD" clId="Web-{9B798184-2932-4334-B8ED-2C1AA5FAC5E6}" dt="2022-01-13T06:07:22.730" v="2" actId="14100"/>
        <pc:sldMkLst>
          <pc:docMk/>
          <pc:sldMk cId="0" sldId="259"/>
        </pc:sldMkLst>
        <pc:spChg chg="add mod">
          <ac:chgData name="박윤지" userId="S::d015008@aivle.kt.co.kr::33e555ee-360e-4b2f-92dd-e525d647538d" providerId="AD" clId="Web-{9B798184-2932-4334-B8ED-2C1AA5FAC5E6}" dt="2022-01-13T06:07:22.730" v="2" actId="14100"/>
          <ac:spMkLst>
            <pc:docMk/>
            <pc:sldMk cId="0" sldId="259"/>
            <ac:spMk id="2" creationId="{0DF371D8-6095-45DB-806D-71B2C28515C8}"/>
          </ac:spMkLst>
        </pc:spChg>
      </pc:sldChg>
      <pc:sldChg chg="addSp modSp">
        <pc:chgData name="박윤지" userId="S::d015008@aivle.kt.co.kr::33e555ee-360e-4b2f-92dd-e525d647538d" providerId="AD" clId="Web-{9B798184-2932-4334-B8ED-2C1AA5FAC5E6}" dt="2022-01-13T06:07:38.902" v="4" actId="1076"/>
        <pc:sldMkLst>
          <pc:docMk/>
          <pc:sldMk cId="0" sldId="260"/>
        </pc:sldMkLst>
        <pc:spChg chg="add mod">
          <ac:chgData name="박윤지" userId="S::d015008@aivle.kt.co.kr::33e555ee-360e-4b2f-92dd-e525d647538d" providerId="AD" clId="Web-{9B798184-2932-4334-B8ED-2C1AA5FAC5E6}" dt="2022-01-13T06:07:38.902" v="4" actId="1076"/>
          <ac:spMkLst>
            <pc:docMk/>
            <pc:sldMk cId="0" sldId="260"/>
            <ac:spMk id="2" creationId="{B50FF825-07F5-495A-A20D-5C0B2BA21B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42711" y="-6492"/>
            <a:ext cx="4342743" cy="10298701"/>
            <a:chOff x="13942711" y="-1076190"/>
            <a:chExt cx="5257143" cy="124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52235" y="2514286"/>
              <a:ext cx="12438095" cy="52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230" y="570861"/>
            <a:ext cx="10203172" cy="5485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653" y="8725353"/>
            <a:ext cx="4781875" cy="591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141" y="7786823"/>
            <a:ext cx="1113942" cy="10515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70464" y="-7543"/>
            <a:ext cx="4523329" cy="10305135"/>
            <a:chOff x="14247619" y="-819047"/>
            <a:chExt cx="5257143" cy="124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657143" y="2771429"/>
              <a:ext cx="12438095" cy="52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934" y="2165438"/>
            <a:ext cx="4653851" cy="592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65" y="982969"/>
            <a:ext cx="1749198" cy="5767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371" y="7138419"/>
            <a:ext cx="9365928" cy="3262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6715" y="1573231"/>
            <a:ext cx="2039808" cy="599710"/>
            <a:chOff x="3137755" y="700942"/>
            <a:chExt cx="2761702" cy="765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7755" y="700942"/>
              <a:ext cx="2761702" cy="75792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2906" y="1031810"/>
              <a:ext cx="137139" cy="43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8171" y="5023538"/>
            <a:ext cx="6952381" cy="48161"/>
            <a:chOff x="13928171" y="5023538"/>
            <a:chExt cx="6952381" cy="481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928171" y="5023538"/>
              <a:ext cx="6952381" cy="48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29" y="1485372"/>
            <a:ext cx="18283388" cy="9352723"/>
            <a:chOff x="-514082" y="4228571"/>
            <a:chExt cx="22521279" cy="6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082" y="4228571"/>
              <a:ext cx="22521279" cy="660952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509455A-A69F-48F9-82E2-9A6C3D219001}"/>
              </a:ext>
            </a:extLst>
          </p:cNvPr>
          <p:cNvSpPr txBox="1"/>
          <p:nvPr/>
        </p:nvSpPr>
        <p:spPr>
          <a:xfrm>
            <a:off x="408957" y="434872"/>
            <a:ext cx="57149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b="1">
                <a:cs typeface="Calibri"/>
              </a:rPr>
              <a:t>CONTENTS</a:t>
            </a:r>
          </a:p>
        </p:txBody>
      </p:sp>
      <p:grpSp>
        <p:nvGrpSpPr>
          <p:cNvPr id="8" name="그룹 1014">
            <a:extLst>
              <a:ext uri="{FF2B5EF4-FFF2-40B4-BE49-F238E27FC236}">
                <a16:creationId xmlns:a16="http://schemas.microsoft.com/office/drawing/2014/main" id="{B59B9EF9-C3CA-4E3D-AD96-771148338957}"/>
              </a:ext>
            </a:extLst>
          </p:cNvPr>
          <p:cNvGrpSpPr/>
          <p:nvPr/>
        </p:nvGrpSpPr>
        <p:grpSpPr>
          <a:xfrm>
            <a:off x="2043541" y="4209297"/>
            <a:ext cx="3273510" cy="952602"/>
            <a:chOff x="5400582" y="5154702"/>
            <a:chExt cx="1761234" cy="565740"/>
          </a:xfrm>
        </p:grpSpPr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BB29E063-59B6-48E5-8776-878BFDCD0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0582" y="5154702"/>
              <a:ext cx="1761234" cy="565740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1AD066-DCC9-4454-819A-2F189942548D}"/>
              </a:ext>
            </a:extLst>
          </p:cNvPr>
          <p:cNvSpPr/>
          <p:nvPr/>
        </p:nvSpPr>
        <p:spPr>
          <a:xfrm>
            <a:off x="1918344" y="5552111"/>
            <a:ext cx="3587260" cy="4114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3E1A4-D0B8-49F9-92C9-1FF68CA7B1FE}"/>
              </a:ext>
            </a:extLst>
          </p:cNvPr>
          <p:cNvSpPr txBox="1"/>
          <p:nvPr/>
        </p:nvSpPr>
        <p:spPr>
          <a:xfrm>
            <a:off x="1637567" y="6570052"/>
            <a:ext cx="3270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endParaRPr lang="ko-KR" altLang="en-US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ko-KR" altLang="en-US"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E765C6-B4C6-47B7-8D82-CF6E9839966E}"/>
              </a:ext>
            </a:extLst>
          </p:cNvPr>
          <p:cNvSpPr txBox="1"/>
          <p:nvPr/>
        </p:nvSpPr>
        <p:spPr>
          <a:xfrm>
            <a:off x="2234634" y="447135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>
                <a:cs typeface="Calibri"/>
              </a:rPr>
              <a:t>Business </a:t>
            </a:r>
            <a:r>
              <a:rPr lang="ko-KR" altLang="en-US" sz="2200" b="1" err="1">
                <a:cs typeface="Calibri"/>
              </a:rPr>
              <a:t>Problem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A7FB70-675A-432E-87FA-E70CD59BF702}"/>
              </a:ext>
            </a:extLst>
          </p:cNvPr>
          <p:cNvSpPr/>
          <p:nvPr/>
        </p:nvSpPr>
        <p:spPr>
          <a:xfrm>
            <a:off x="7588552" y="5552110"/>
            <a:ext cx="3544128" cy="4483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A8CC2E-4E5D-403C-8FC1-9DB6295AC647}"/>
              </a:ext>
            </a:extLst>
          </p:cNvPr>
          <p:cNvSpPr/>
          <p:nvPr/>
        </p:nvSpPr>
        <p:spPr>
          <a:xfrm>
            <a:off x="12969444" y="5552110"/>
            <a:ext cx="3565694" cy="4114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D025C-6B6F-4033-AB74-4838D99E0203}"/>
              </a:ext>
            </a:extLst>
          </p:cNvPr>
          <p:cNvSpPr txBox="1"/>
          <p:nvPr/>
        </p:nvSpPr>
        <p:spPr>
          <a:xfrm>
            <a:off x="2061448" y="5782908"/>
            <a:ext cx="327073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고객 경제적인 요건에 대한 고려의 필요성 대두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고부가가치를 창출하는 고객의 이탈 현상</a:t>
            </a:r>
            <a:endParaRPr lang="ko-KR"/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초과이용 고객의 </a:t>
            </a:r>
            <a:r>
              <a:rPr lang="ko-KR" altLang="en-US" sz="2000" err="1">
                <a:cs typeface="Calibri"/>
              </a:rPr>
              <a:t>잔존율</a:t>
            </a:r>
            <a:r>
              <a:rPr lang="ko-KR" altLang="en-US" sz="2000">
                <a:cs typeface="Calibri"/>
              </a:rPr>
              <a:t> 상승을 위한 대책 필요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전반적인 설문조사 만족도 개선 필요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8C1E45-8656-47B4-9BA9-B6963FCBE12E}"/>
              </a:ext>
            </a:extLst>
          </p:cNvPr>
          <p:cNvSpPr txBox="1"/>
          <p:nvPr/>
        </p:nvSpPr>
        <p:spPr>
          <a:xfrm>
            <a:off x="7723463" y="5433992"/>
            <a:ext cx="327073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ea typeface="+mn-lt"/>
                <a:cs typeface="+mn-lt"/>
              </a:rPr>
              <a:t>고객의 경제적인 요건에 따른 </a:t>
            </a:r>
            <a:r>
              <a:rPr lang="ko-KR" sz="2000" err="1">
                <a:ea typeface="+mn-lt"/>
                <a:cs typeface="+mn-lt"/>
              </a:rPr>
              <a:t>이탈률</a:t>
            </a:r>
            <a:r>
              <a:rPr lang="ko-KR" sz="2000">
                <a:ea typeface="+mn-lt"/>
                <a:cs typeface="+mn-lt"/>
              </a:rPr>
              <a:t> 변동 확인</a:t>
            </a:r>
            <a:endParaRPr lang="ko-KR"/>
          </a:p>
          <a:p>
            <a:pPr marL="285750" indent="-285750">
              <a:buFont typeface="Wingdings"/>
              <a:buChar char="§"/>
            </a:pPr>
            <a:endParaRPr lang="ko-KR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핸드폰 가격에 따른 </a:t>
            </a:r>
            <a:r>
              <a:rPr lang="ko-KR" altLang="en-US" sz="2000" err="1">
                <a:cs typeface="Calibri"/>
              </a:rPr>
              <a:t>이탈률</a:t>
            </a:r>
            <a:endParaRPr lang="ko-KR" sz="2000" err="1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ko-KR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고객의 경제적 안정성과 이탈 여부의 상관관계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초과이용 고객 </a:t>
            </a:r>
            <a:r>
              <a:rPr lang="ko-KR" altLang="en-US" sz="2000" err="1">
                <a:cs typeface="Calibri"/>
              </a:rPr>
              <a:t>이탈률</a:t>
            </a:r>
            <a:r>
              <a:rPr lang="ko-KR" altLang="en-US" sz="2000">
                <a:cs typeface="Calibri"/>
              </a:rPr>
              <a:t> 분석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고객 만족도와 변경 계획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961B9-A686-474C-B9BF-4B37579B6C48}"/>
              </a:ext>
            </a:extLst>
          </p:cNvPr>
          <p:cNvSpPr txBox="1"/>
          <p:nvPr/>
        </p:nvSpPr>
        <p:spPr>
          <a:xfrm>
            <a:off x="13139755" y="5722749"/>
            <a:ext cx="32707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고객의 니즈를 겨냥한 맞춤형 요금제 추천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충성고객을 위한 할인혜택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초과이용이 많은 고객을 위한 데이터 쿠폰 발행 및 등급제 도입</a:t>
            </a:r>
          </a:p>
          <a:p>
            <a:pPr marL="285750" indent="-285750">
              <a:buFont typeface="Wingdings"/>
              <a:buChar char="§"/>
            </a:pPr>
            <a:endParaRPr lang="ko-KR" altLang="en-US" sz="200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2000">
                <a:cs typeface="Calibri"/>
              </a:rPr>
              <a:t>종합적인 고객 만족도 개선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6BD56-4A3B-4DA0-B784-56A92B64ADE2}"/>
              </a:ext>
            </a:extLst>
          </p:cNvPr>
          <p:cNvSpPr txBox="1"/>
          <p:nvPr/>
        </p:nvSpPr>
        <p:spPr>
          <a:xfrm>
            <a:off x="1443559" y="2597896"/>
            <a:ext cx="11957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D46A-FE95-4266-85B4-49200236328B}"/>
              </a:ext>
            </a:extLst>
          </p:cNvPr>
          <p:cNvSpPr txBox="1"/>
          <p:nvPr/>
        </p:nvSpPr>
        <p:spPr>
          <a:xfrm>
            <a:off x="6771697" y="2580310"/>
            <a:ext cx="11957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42238-E97A-4CEA-9816-91F79CBF683E}"/>
              </a:ext>
            </a:extLst>
          </p:cNvPr>
          <p:cNvSpPr txBox="1"/>
          <p:nvPr/>
        </p:nvSpPr>
        <p:spPr>
          <a:xfrm>
            <a:off x="12328435" y="2580310"/>
            <a:ext cx="11957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0" b="1">
                <a:solidFill>
                  <a:schemeClr val="accent3"/>
                </a:solidFill>
              </a:rPr>
              <a:t>03</a:t>
            </a:r>
          </a:p>
        </p:txBody>
      </p:sp>
      <p:grpSp>
        <p:nvGrpSpPr>
          <p:cNvPr id="25" name="그룹 1014">
            <a:extLst>
              <a:ext uri="{FF2B5EF4-FFF2-40B4-BE49-F238E27FC236}">
                <a16:creationId xmlns:a16="http://schemas.microsoft.com/office/drawing/2014/main" id="{5E32FB5B-7244-41E3-A567-D7E3FD38F8E7}"/>
              </a:ext>
            </a:extLst>
          </p:cNvPr>
          <p:cNvGrpSpPr/>
          <p:nvPr/>
        </p:nvGrpSpPr>
        <p:grpSpPr>
          <a:xfrm>
            <a:off x="7705786" y="4191711"/>
            <a:ext cx="3273510" cy="952602"/>
            <a:chOff x="5400582" y="5154702"/>
            <a:chExt cx="1761234" cy="565740"/>
          </a:xfrm>
        </p:grpSpPr>
        <p:pic>
          <p:nvPicPr>
            <p:cNvPr id="26" name="Object 41">
              <a:extLst>
                <a:ext uri="{FF2B5EF4-FFF2-40B4-BE49-F238E27FC236}">
                  <a16:creationId xmlns:a16="http://schemas.microsoft.com/office/drawing/2014/main" id="{60405D1F-6818-4777-A97A-BA713557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0582" y="5154702"/>
              <a:ext cx="1761234" cy="56574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D02B1C6-3839-413A-B1CC-FCC1CD5DC80D}"/>
              </a:ext>
            </a:extLst>
          </p:cNvPr>
          <p:cNvSpPr txBox="1"/>
          <p:nvPr/>
        </p:nvSpPr>
        <p:spPr>
          <a:xfrm>
            <a:off x="7989431" y="447134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>
                <a:cs typeface="Calibri"/>
              </a:rPr>
              <a:t>Data </a:t>
            </a:r>
            <a:r>
              <a:rPr lang="ko-KR" altLang="en-US" sz="2200" b="1" err="1">
                <a:cs typeface="Calibri"/>
              </a:rPr>
              <a:t>Analysis</a:t>
            </a:r>
            <a:endParaRPr lang="ko-KR" err="1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4251DFD-1C07-490A-83D2-462475099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158" y="4113276"/>
            <a:ext cx="3288322" cy="104887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56AEB2E-B157-4DC6-8D66-68A23D55F968}"/>
              </a:ext>
            </a:extLst>
          </p:cNvPr>
          <p:cNvSpPr txBox="1"/>
          <p:nvPr/>
        </p:nvSpPr>
        <p:spPr>
          <a:xfrm>
            <a:off x="13388138" y="447134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>
                <a:cs typeface="Calibri"/>
              </a:rPr>
              <a:t>Data </a:t>
            </a:r>
            <a:r>
              <a:rPr lang="ko-KR" altLang="en-US" sz="2200" b="1" err="1">
                <a:cs typeface="Calibri"/>
              </a:rPr>
              <a:t>Insight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692" y="-1435"/>
            <a:ext cx="18297305" cy="1859288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0016" y="3962472"/>
            <a:ext cx="5076620" cy="4774696"/>
            <a:chOff x="3843733" y="3962472"/>
            <a:chExt cx="4041451" cy="40414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733" y="3962472"/>
              <a:ext cx="4041451" cy="404145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D9BC1A-5D1D-47FC-8EE6-5B86670353EC}"/>
              </a:ext>
            </a:extLst>
          </p:cNvPr>
          <p:cNvSpPr txBox="1"/>
          <p:nvPr/>
        </p:nvSpPr>
        <p:spPr>
          <a:xfrm>
            <a:off x="4484077" y="5125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6197F-0E65-4409-BC96-A99A37EAB3CC}"/>
              </a:ext>
            </a:extLst>
          </p:cNvPr>
          <p:cNvSpPr txBox="1"/>
          <p:nvPr/>
        </p:nvSpPr>
        <p:spPr>
          <a:xfrm>
            <a:off x="1355541" y="461415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Business </a:t>
            </a:r>
            <a:r>
              <a:rPr lang="ko-KR" altLang="en-US" sz="4800" b="1" err="1">
                <a:cs typeface="Calibri"/>
              </a:rPr>
              <a:t>Problem</a:t>
            </a:r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B73CD7A9-EF1F-4B40-A102-6443515D94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5623" y="3963910"/>
            <a:ext cx="5076620" cy="4774696"/>
          </a:xfrm>
          <a:prstGeom prst="rect">
            <a:avLst/>
          </a:prstGeom>
        </p:spPr>
      </p:pic>
      <p:pic>
        <p:nvPicPr>
          <p:cNvPr id="15" name="Object 6">
            <a:extLst>
              <a:ext uri="{FF2B5EF4-FFF2-40B4-BE49-F238E27FC236}">
                <a16:creationId xmlns:a16="http://schemas.microsoft.com/office/drawing/2014/main" id="{91FC52C1-1C91-4972-B09B-6529822366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4362" y="3965348"/>
            <a:ext cx="5076620" cy="4774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230A53-A2A1-472D-B86D-5C9152699420}"/>
              </a:ext>
            </a:extLst>
          </p:cNvPr>
          <p:cNvSpPr txBox="1"/>
          <p:nvPr/>
        </p:nvSpPr>
        <p:spPr>
          <a:xfrm>
            <a:off x="6294162" y="2574886"/>
            <a:ext cx="57149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>
                <a:cs typeface="Calibri"/>
              </a:rPr>
              <a:t>FOCUSED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25DCA-1684-4ABC-9942-BA2D60FACB63}"/>
              </a:ext>
            </a:extLst>
          </p:cNvPr>
          <p:cNvSpPr txBox="1"/>
          <p:nvPr/>
        </p:nvSpPr>
        <p:spPr>
          <a:xfrm>
            <a:off x="2682815" y="5475618"/>
            <a:ext cx="3994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cs typeface="Calibri"/>
              </a:rPr>
              <a:t>고객의 경제적인</a:t>
            </a:r>
          </a:p>
          <a:p>
            <a:pPr algn="ctr"/>
            <a:r>
              <a:rPr lang="ko-KR" altLang="en-US" sz="3600" b="1">
                <a:cs typeface="Calibri"/>
              </a:rPr>
              <a:t>요건을 고려한</a:t>
            </a:r>
          </a:p>
          <a:p>
            <a:pPr algn="ctr"/>
            <a:r>
              <a:rPr lang="ko-KR" altLang="en-US" sz="3600" b="1" err="1">
                <a:cs typeface="Calibri"/>
              </a:rPr>
              <a:t>Solution</a:t>
            </a:r>
            <a:endParaRPr lang="ko-KR" altLang="en-US" sz="3600" b="1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20A08-B29D-4BB7-A82F-71D18C07FA6D}"/>
              </a:ext>
            </a:extLst>
          </p:cNvPr>
          <p:cNvSpPr txBox="1"/>
          <p:nvPr/>
        </p:nvSpPr>
        <p:spPr>
          <a:xfrm>
            <a:off x="7125418" y="5195260"/>
            <a:ext cx="39940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err="1">
                <a:cs typeface="Calibri"/>
              </a:rPr>
              <a:t>VIP고객의</a:t>
            </a:r>
            <a:endParaRPr lang="ko-KR" altLang="en-US" sz="3600" b="1">
              <a:cs typeface="Calibri"/>
            </a:endParaRPr>
          </a:p>
          <a:p>
            <a:pPr algn="ctr"/>
            <a:r>
              <a:rPr lang="ko-KR" altLang="en-US" sz="3600" b="1" err="1">
                <a:cs typeface="Calibri"/>
              </a:rPr>
              <a:t>잔존률</a:t>
            </a:r>
            <a:r>
              <a:rPr lang="ko-KR" altLang="en-US" sz="3600" b="1">
                <a:cs typeface="Calibri"/>
              </a:rPr>
              <a:t> </a:t>
            </a:r>
          </a:p>
          <a:p>
            <a:pPr algn="ctr"/>
            <a:r>
              <a:rPr lang="ko-KR" altLang="en-US" sz="3600" b="1">
                <a:cs typeface="Calibri"/>
              </a:rPr>
              <a:t>상승을 위한</a:t>
            </a:r>
          </a:p>
          <a:p>
            <a:pPr algn="ctr"/>
            <a:r>
              <a:rPr lang="ko-KR" altLang="en-US" sz="3600" b="1">
                <a:cs typeface="Calibri"/>
              </a:rPr>
              <a:t>니즈 파악 및 충족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01863-5D23-48BE-BF3B-466666D35D2C}"/>
              </a:ext>
            </a:extLst>
          </p:cNvPr>
          <p:cNvSpPr txBox="1"/>
          <p:nvPr/>
        </p:nvSpPr>
        <p:spPr>
          <a:xfrm>
            <a:off x="11654286" y="4914902"/>
            <a:ext cx="399402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cs typeface="Calibri"/>
              </a:rPr>
              <a:t>고객 만족도 상승</a:t>
            </a:r>
            <a:endParaRPr lang="ko-KR"/>
          </a:p>
          <a:p>
            <a:pPr algn="ctr"/>
            <a:r>
              <a:rPr lang="ko-KR" altLang="en-US" sz="3600" b="1">
                <a:cs typeface="Calibri"/>
              </a:rPr>
              <a:t>및</a:t>
            </a:r>
            <a:endParaRPr lang="ko-KR"/>
          </a:p>
          <a:p>
            <a:pPr algn="ctr"/>
            <a:r>
              <a:rPr lang="ko-KR" altLang="en-US" sz="3600" b="1">
                <a:cs typeface="Calibri"/>
              </a:rPr>
              <a:t>변경계획 변동을 위한</a:t>
            </a:r>
          </a:p>
          <a:p>
            <a:pPr algn="ctr"/>
            <a:r>
              <a:rPr lang="ko-KR" altLang="en-US" sz="3600" b="1">
                <a:cs typeface="Calibri"/>
              </a:rPr>
              <a:t>현안 발굴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E1A59-133C-4487-B52B-BAE73CE71AC6}"/>
              </a:ext>
            </a:extLst>
          </p:cNvPr>
          <p:cNvSpPr txBox="1"/>
          <p:nvPr/>
        </p:nvSpPr>
        <p:spPr>
          <a:xfrm>
            <a:off x="214295" y="268764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2210" y="4417"/>
            <a:ext cx="5470953" cy="10282703"/>
            <a:chOff x="-1901347" y="-171429"/>
            <a:chExt cx="7563520" cy="109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86AAED-F077-4702-8261-E6546F7D72AA}"/>
              </a:ext>
            </a:extLst>
          </p:cNvPr>
          <p:cNvSpPr txBox="1"/>
          <p:nvPr/>
        </p:nvSpPr>
        <p:spPr>
          <a:xfrm>
            <a:off x="1285866" y="459092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Data </a:t>
            </a:r>
            <a:r>
              <a:rPr lang="ko-KR" altLang="en-US" sz="4800" b="1" err="1">
                <a:cs typeface="Calibri"/>
              </a:rPr>
              <a:t>Analysis</a:t>
            </a:r>
            <a:endParaRPr lang="ko-KR" err="1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C2F917A6-B1E9-43FB-A6DF-AA685A4E2019}"/>
              </a:ext>
            </a:extLst>
          </p:cNvPr>
          <p:cNvSpPr/>
          <p:nvPr/>
        </p:nvSpPr>
        <p:spPr>
          <a:xfrm>
            <a:off x="13043140" y="1667298"/>
            <a:ext cx="4848045" cy="1367620"/>
          </a:xfrm>
          <a:prstGeom prst="wedgeRoundRectCallo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2800" b="1" err="1">
                <a:solidFill>
                  <a:schemeClr val="tx1"/>
                </a:solidFill>
                <a:ea typeface="+mn-lt"/>
                <a:cs typeface="+mn-lt"/>
              </a:rPr>
              <a:t>이탈률에</a:t>
            </a:r>
            <a:r>
              <a:rPr lang="ko-KR" altLang="en-US" sz="2800" b="1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ko-KR" sz="2800" b="1">
                <a:solidFill>
                  <a:schemeClr val="tx1"/>
                </a:solidFill>
                <a:ea typeface="+mn-lt"/>
                <a:cs typeface="+mn-lt"/>
              </a:rPr>
              <a:t>고객의 경제적 요인이 크게 작용</a:t>
            </a:r>
            <a:endParaRPr lang="ko-KR" altLang="en-US" sz="28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7DB14-7BC8-47C0-8030-01AACE7688AB}"/>
              </a:ext>
            </a:extLst>
          </p:cNvPr>
          <p:cNvSpPr txBox="1"/>
          <p:nvPr/>
        </p:nvSpPr>
        <p:spPr>
          <a:xfrm>
            <a:off x="756138" y="1556238"/>
            <a:ext cx="42203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고객의 경제적인 요건에 따른</a:t>
            </a:r>
            <a:endParaRPr lang="ko-KR"/>
          </a:p>
          <a:p>
            <a:pPr algn="ctr"/>
            <a:r>
              <a:rPr lang="ko-KR" altLang="en-US" sz="2800" b="1" err="1">
                <a:ea typeface="+mn-lt"/>
                <a:cs typeface="+mn-lt"/>
              </a:rPr>
              <a:t>이탈률</a:t>
            </a:r>
            <a:r>
              <a:rPr lang="ko-KR" altLang="en-US" sz="2800" b="1">
                <a:ea typeface="+mn-lt"/>
                <a:cs typeface="+mn-lt"/>
              </a:rPr>
              <a:t> 변동 확인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E7B625E-8E25-48C9-89B4-4AA6DFB6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98" y="5844488"/>
            <a:ext cx="5677190" cy="4111963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44CCB6C5-26DB-4989-B984-3AE9AAFD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651" y="3298432"/>
            <a:ext cx="6006969" cy="411017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F9F2AB50-1102-4240-A267-F09AB2946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635" y="783234"/>
            <a:ext cx="5489716" cy="398396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B59FC-0716-456B-9171-64827B390A0F}"/>
              </a:ext>
            </a:extLst>
          </p:cNvPr>
          <p:cNvSpPr/>
          <p:nvPr/>
        </p:nvSpPr>
        <p:spPr>
          <a:xfrm>
            <a:off x="11475633" y="507371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5ABD-2770-4690-9F3B-7B4935CC1D4E}"/>
              </a:ext>
            </a:extLst>
          </p:cNvPr>
          <p:cNvSpPr txBox="1"/>
          <p:nvPr/>
        </p:nvSpPr>
        <p:spPr>
          <a:xfrm>
            <a:off x="214295" y="225632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D57B6-58E4-460A-A35B-D9B0E6441D4A}"/>
              </a:ext>
            </a:extLst>
          </p:cNvPr>
          <p:cNvSpPr txBox="1"/>
          <p:nvPr/>
        </p:nvSpPr>
        <p:spPr>
          <a:xfrm>
            <a:off x="216987" y="3928502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1 - 고객 집값에 따른 </a:t>
            </a:r>
          </a:p>
          <a:p>
            <a:pPr algn="ctr"/>
            <a:r>
              <a:rPr lang="ko-KR" altLang="en-US" sz="2800" b="1">
                <a:ea typeface="+mn-lt"/>
                <a:cs typeface="+mn-lt"/>
              </a:rPr>
              <a:t>      </a:t>
            </a:r>
            <a:r>
              <a:rPr lang="ko-KR" altLang="en-US" sz="2800" b="1" err="1">
                <a:ea typeface="+mn-lt"/>
                <a:cs typeface="+mn-lt"/>
              </a:rPr>
              <a:t>이탈률</a:t>
            </a:r>
            <a:r>
              <a:rPr lang="ko-KR" altLang="en-US" sz="2800" b="1">
                <a:ea typeface="+mn-lt"/>
                <a:cs typeface="+mn-lt"/>
              </a:rPr>
              <a:t> 변화</a:t>
            </a:r>
            <a:endParaRPr lang="ko-KR" altLang="en-US" sz="2800" b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E4815-5CBA-4A2C-9E07-6C9B73033DE9}"/>
              </a:ext>
            </a:extLst>
          </p:cNvPr>
          <p:cNvSpPr txBox="1"/>
          <p:nvPr/>
        </p:nvSpPr>
        <p:spPr>
          <a:xfrm>
            <a:off x="152289" y="5114634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2- 고객 수입에 따른 </a:t>
            </a:r>
            <a:endParaRPr lang="ko-KR"/>
          </a:p>
          <a:p>
            <a:pPr algn="ctr"/>
            <a:r>
              <a:rPr lang="ko-KR" altLang="en-US" sz="2800" b="1">
                <a:ea typeface="+mn-lt"/>
                <a:cs typeface="+mn-lt"/>
              </a:rPr>
              <a:t>     </a:t>
            </a:r>
            <a:r>
              <a:rPr lang="ko-KR" altLang="en-US" sz="2800" b="1" err="1">
                <a:ea typeface="+mn-lt"/>
                <a:cs typeface="+mn-lt"/>
              </a:rPr>
              <a:t>이탈률</a:t>
            </a:r>
            <a:r>
              <a:rPr lang="ko-KR" altLang="en-US" sz="2800" b="1">
                <a:ea typeface="+mn-lt"/>
                <a:cs typeface="+mn-lt"/>
              </a:rPr>
              <a:t> 변화</a:t>
            </a:r>
            <a:endParaRPr lang="ko-KR" altLang="en-US" sz="2800" b="1">
              <a:cs typeface="Calibri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DA98FF-30D9-447D-A2AA-4320E872C15E}"/>
              </a:ext>
            </a:extLst>
          </p:cNvPr>
          <p:cNvSpPr/>
          <p:nvPr/>
        </p:nvSpPr>
        <p:spPr>
          <a:xfrm>
            <a:off x="763976" y="3686175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91752F4-8794-423F-AEBE-ABD272BEC1A6}"/>
              </a:ext>
            </a:extLst>
          </p:cNvPr>
          <p:cNvSpPr/>
          <p:nvPr/>
        </p:nvSpPr>
        <p:spPr>
          <a:xfrm rot="5400000">
            <a:off x="2396331" y="654020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9C715C-EE90-4C8F-B360-0247646E459F}"/>
              </a:ext>
            </a:extLst>
          </p:cNvPr>
          <p:cNvSpPr/>
          <p:nvPr/>
        </p:nvSpPr>
        <p:spPr>
          <a:xfrm>
            <a:off x="763976" y="7201439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E068F-0A37-429C-A505-0A951B7FC848}"/>
              </a:ext>
            </a:extLst>
          </p:cNvPr>
          <p:cNvSpPr txBox="1"/>
          <p:nvPr/>
        </p:nvSpPr>
        <p:spPr>
          <a:xfrm>
            <a:off x="260119" y="8112313"/>
            <a:ext cx="52339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고객의 경제적 상황에</a:t>
            </a:r>
          </a:p>
          <a:p>
            <a:pPr algn="ctr"/>
            <a:r>
              <a:rPr lang="ko-KR" altLang="en-US" sz="2800" b="1">
                <a:cs typeface="Calibri"/>
              </a:rPr>
              <a:t>맞춘 </a:t>
            </a:r>
            <a:r>
              <a:rPr lang="ko-KR" altLang="en-US" sz="2800" b="1" err="1">
                <a:cs typeface="Calibri"/>
              </a:rPr>
              <a:t>Solution이</a:t>
            </a:r>
          </a:p>
          <a:p>
            <a:pPr algn="ctr"/>
            <a:r>
              <a:rPr lang="ko-KR" altLang="en-US" sz="2800" b="1">
                <a:cs typeface="Calibri"/>
              </a:rPr>
              <a:t>필요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DDEAF2B-BB91-4AB4-864A-6A3CCCEA846C}"/>
              </a:ext>
            </a:extLst>
          </p:cNvPr>
          <p:cNvSpPr/>
          <p:nvPr/>
        </p:nvSpPr>
        <p:spPr>
          <a:xfrm>
            <a:off x="5788863" y="451269"/>
            <a:ext cx="5693433" cy="951062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2210" y="4417"/>
            <a:ext cx="5470953" cy="10282703"/>
            <a:chOff x="-1901347" y="-171429"/>
            <a:chExt cx="7563520" cy="109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BA3B1126-A69D-40AA-9854-BBBC3705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652" y="3497429"/>
            <a:ext cx="5968980" cy="389407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92C4D7C-6705-43BA-876A-ACD1953F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68" y="566911"/>
            <a:ext cx="5459669" cy="4340348"/>
          </a:xfrm>
          <a:prstGeom prst="rect">
            <a:avLst/>
          </a:prstGeom>
        </p:spPr>
      </p:pic>
      <p:pic>
        <p:nvPicPr>
          <p:cNvPr id="10" name="그림 12">
            <a:extLst>
              <a:ext uri="{FF2B5EF4-FFF2-40B4-BE49-F238E27FC236}">
                <a16:creationId xmlns:a16="http://schemas.microsoft.com/office/drawing/2014/main" id="{3CF03947-E5A3-42D7-93CF-AE8DB52D1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091" y="4937082"/>
            <a:ext cx="6228269" cy="4891571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C2F917A6-B1E9-43FB-A6DF-AA685A4E2019}"/>
              </a:ext>
            </a:extLst>
          </p:cNvPr>
          <p:cNvSpPr/>
          <p:nvPr/>
        </p:nvSpPr>
        <p:spPr>
          <a:xfrm>
            <a:off x="13022238" y="1565751"/>
            <a:ext cx="4114800" cy="1600200"/>
          </a:xfrm>
          <a:prstGeom prst="wedgeRoundRectCallo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2400" b="1">
                <a:solidFill>
                  <a:schemeClr val="tx1"/>
                </a:solidFill>
                <a:cs typeface="Calibri"/>
              </a:rPr>
              <a:t>휴대폰 비용이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Calibri"/>
              </a:rPr>
              <a:t> 400</a:t>
            </a:r>
            <a:r>
              <a:rPr lang="ko-KR" sz="2400" b="1">
                <a:solidFill>
                  <a:schemeClr val="tx1"/>
                </a:solidFill>
                <a:cs typeface="Calibri"/>
              </a:rPr>
              <a:t>달러</a:t>
            </a:r>
            <a:endParaRPr lang="ko-KR" altLang="en-US" sz="2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ko-KR" altLang="en-US" sz="2400" b="1">
                <a:solidFill>
                  <a:schemeClr val="tx1"/>
                </a:solidFill>
                <a:cs typeface="Calibri"/>
              </a:rPr>
              <a:t> </a:t>
            </a:r>
            <a:r>
              <a:rPr lang="ko-KR" sz="2400" b="1">
                <a:solidFill>
                  <a:schemeClr val="tx1"/>
                </a:solidFill>
                <a:cs typeface="Calibri"/>
              </a:rPr>
              <a:t>기준으로 </a:t>
            </a:r>
            <a:r>
              <a:rPr lang="ko-KR" altLang="en-US" sz="2400" b="1" err="1">
                <a:solidFill>
                  <a:schemeClr val="tx1"/>
                </a:solidFill>
                <a:cs typeface="Calibri"/>
              </a:rPr>
              <a:t>이탈률</a:t>
            </a:r>
            <a:r>
              <a:rPr lang="ko-KR" altLang="en-US" sz="2400" b="1">
                <a:solidFill>
                  <a:schemeClr val="tx1"/>
                </a:solidFill>
                <a:cs typeface="Calibri"/>
              </a:rPr>
              <a:t> 역전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28C42-5B62-4A19-B29B-DEA08310A4D7}"/>
              </a:ext>
            </a:extLst>
          </p:cNvPr>
          <p:cNvSpPr txBox="1"/>
          <p:nvPr/>
        </p:nvSpPr>
        <p:spPr>
          <a:xfrm>
            <a:off x="1285866" y="459092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Data </a:t>
            </a:r>
            <a:r>
              <a:rPr lang="ko-KR" altLang="en-US" sz="4800" b="1" err="1">
                <a:cs typeface="Calibri"/>
              </a:rPr>
              <a:t>Analysis</a:t>
            </a:r>
            <a:endParaRPr lang="ko-KR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368D0-3B40-4662-BD1F-F2D7402E6EEE}"/>
              </a:ext>
            </a:extLst>
          </p:cNvPr>
          <p:cNvSpPr txBox="1"/>
          <p:nvPr/>
        </p:nvSpPr>
        <p:spPr>
          <a:xfrm>
            <a:off x="214295" y="225632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C23BB-F36C-4BFD-9782-E4CCF792E7FE}"/>
              </a:ext>
            </a:extLst>
          </p:cNvPr>
          <p:cNvSpPr txBox="1"/>
          <p:nvPr/>
        </p:nvSpPr>
        <p:spPr>
          <a:xfrm>
            <a:off x="756138" y="1556238"/>
            <a:ext cx="42203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+mn-lt"/>
                <a:cs typeface="+mn-lt"/>
              </a:rPr>
              <a:t>핸드폰 가격에 따른 </a:t>
            </a:r>
          </a:p>
          <a:p>
            <a:pPr algn="ctr"/>
            <a:r>
              <a:rPr lang="ko-KR" altLang="en-US" sz="3200" b="1" err="1">
                <a:ea typeface="+mn-lt"/>
                <a:cs typeface="+mn-lt"/>
              </a:rPr>
              <a:t>이탈률</a:t>
            </a:r>
            <a:endParaRPr lang="ko-KR" altLang="en-US" sz="3200" b="1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5B298-8013-494D-B439-A53557FBD644}"/>
              </a:ext>
            </a:extLst>
          </p:cNvPr>
          <p:cNvSpPr txBox="1"/>
          <p:nvPr/>
        </p:nvSpPr>
        <p:spPr>
          <a:xfrm>
            <a:off x="109157" y="3993200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1 - 고객 핸드폰 가격에</a:t>
            </a:r>
          </a:p>
          <a:p>
            <a:pPr algn="ctr"/>
            <a:r>
              <a:rPr lang="ko-KR" altLang="en-US" sz="2800" b="1">
                <a:cs typeface="Calibri"/>
              </a:rPr>
              <a:t>관한 분석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E0E1D5-9885-42D8-A6C0-F41240056F8A}"/>
              </a:ext>
            </a:extLst>
          </p:cNvPr>
          <p:cNvSpPr/>
          <p:nvPr/>
        </p:nvSpPr>
        <p:spPr>
          <a:xfrm>
            <a:off x="763976" y="3686175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6F38DE9-FD52-4F43-A716-99A22537F738}"/>
              </a:ext>
            </a:extLst>
          </p:cNvPr>
          <p:cNvSpPr/>
          <p:nvPr/>
        </p:nvSpPr>
        <p:spPr>
          <a:xfrm rot="5400000">
            <a:off x="2396331" y="654020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5627D4-A569-48ED-9003-BA9E19389A5D}"/>
              </a:ext>
            </a:extLst>
          </p:cNvPr>
          <p:cNvSpPr/>
          <p:nvPr/>
        </p:nvSpPr>
        <p:spPr>
          <a:xfrm>
            <a:off x="763976" y="7201439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6BEA3-7B20-496A-8E85-2DB336C755C7}"/>
              </a:ext>
            </a:extLst>
          </p:cNvPr>
          <p:cNvSpPr txBox="1"/>
          <p:nvPr/>
        </p:nvSpPr>
        <p:spPr>
          <a:xfrm>
            <a:off x="109157" y="7680993"/>
            <a:ext cx="523391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고객의 기기에 대한</a:t>
            </a:r>
            <a:endParaRPr lang="ko-KR">
              <a:cs typeface="Calibri"/>
            </a:endParaRPr>
          </a:p>
          <a:p>
            <a:pPr algn="ctr"/>
            <a:r>
              <a:rPr lang="ko-KR" altLang="en-US" sz="2800" b="1">
                <a:cs typeface="Calibri"/>
              </a:rPr>
              <a:t>욕구와 필요에 맞춘</a:t>
            </a:r>
          </a:p>
          <a:p>
            <a:pPr algn="ctr"/>
            <a:r>
              <a:rPr lang="ko-KR" altLang="en-US" sz="2800" b="1">
                <a:cs typeface="Calibri"/>
              </a:rPr>
              <a:t>프로모션의 </a:t>
            </a:r>
          </a:p>
          <a:p>
            <a:pPr algn="ctr"/>
            <a:r>
              <a:rPr lang="ko-KR" altLang="en-US" sz="2800" b="1">
                <a:cs typeface="Calibri"/>
              </a:rPr>
              <a:t>필요성</a:t>
            </a:r>
            <a:endParaRPr 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6A9539-C3A2-4ABC-8703-906670B95161}"/>
              </a:ext>
            </a:extLst>
          </p:cNvPr>
          <p:cNvSpPr txBox="1"/>
          <p:nvPr/>
        </p:nvSpPr>
        <p:spPr>
          <a:xfrm>
            <a:off x="130723" y="5157766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2 - 핸드폰 가격 분포</a:t>
            </a:r>
          </a:p>
          <a:p>
            <a:pPr algn="ctr"/>
            <a:r>
              <a:rPr lang="ko-KR" altLang="en-US" sz="2800" b="1">
                <a:cs typeface="Calibri"/>
              </a:rPr>
              <a:t>확인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7D4BEE9-3430-4796-B223-2CB3D8F8C5D2}"/>
              </a:ext>
            </a:extLst>
          </p:cNvPr>
          <p:cNvSpPr/>
          <p:nvPr/>
        </p:nvSpPr>
        <p:spPr>
          <a:xfrm>
            <a:off x="11475634" y="4814919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9F49C1-E14B-4AD1-8391-3A02C1C56B78}"/>
              </a:ext>
            </a:extLst>
          </p:cNvPr>
          <p:cNvSpPr/>
          <p:nvPr/>
        </p:nvSpPr>
        <p:spPr>
          <a:xfrm>
            <a:off x="5788863" y="451269"/>
            <a:ext cx="5693433" cy="951062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8693" y="-1435"/>
            <a:ext cx="18314890" cy="1491339"/>
            <a:chOff x="-800000" y="-247619"/>
            <a:chExt cx="19352381" cy="33904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flipH="1">
            <a:off x="5172513" y="1866379"/>
            <a:ext cx="104940" cy="7906937"/>
            <a:chOff x="14755560" y="5154702"/>
            <a:chExt cx="18152" cy="31766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176298" y="6733964"/>
              <a:ext cx="3176676" cy="1815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5763FE-0B4A-4FFE-A62E-525EC5E84C2C}"/>
              </a:ext>
            </a:extLst>
          </p:cNvPr>
          <p:cNvSpPr txBox="1"/>
          <p:nvPr/>
        </p:nvSpPr>
        <p:spPr>
          <a:xfrm>
            <a:off x="1297810" y="489284"/>
            <a:ext cx="52402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800" b="1">
                <a:latin typeface="?? ??"/>
                <a:ea typeface="+mn-lt"/>
                <a:cs typeface="+mn-lt"/>
              </a:rPr>
              <a:t>Data </a:t>
            </a:r>
            <a:r>
              <a:rPr lang="ko-KR" sz="4800" b="1" err="1">
                <a:latin typeface="?? ??"/>
                <a:ea typeface="+mn-lt"/>
                <a:cs typeface="+mn-lt"/>
              </a:rPr>
              <a:t>Analysis</a:t>
            </a:r>
            <a:endParaRPr lang="ko-KR" sz="4800" err="1">
              <a:latin typeface="?? ??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62903A8-15BB-436B-B17B-16AB46823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498" y="2152935"/>
            <a:ext cx="4272367" cy="306000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3C3DD45-CE7F-4479-9CF2-B7C567472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853" y="2178459"/>
            <a:ext cx="4272366" cy="299391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E941057B-847B-444E-8A5B-DC292036A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0422" y="6340503"/>
            <a:ext cx="4272365" cy="282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1D9E0-FA55-4072-AB81-B002D2C8486E}"/>
              </a:ext>
            </a:extLst>
          </p:cNvPr>
          <p:cNvSpPr txBox="1"/>
          <p:nvPr/>
        </p:nvSpPr>
        <p:spPr>
          <a:xfrm>
            <a:off x="7031303" y="5408657"/>
            <a:ext cx="40014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err="1">
                <a:cs typeface="Calibri"/>
              </a:rPr>
              <a:t>Light</a:t>
            </a:r>
            <a:r>
              <a:rPr lang="ko-KR" altLang="en-US" sz="2000" b="1">
                <a:cs typeface="Calibri"/>
              </a:rPr>
              <a:t>(휴대폰 가격 250달러 미만)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3FF9F-F164-4BE1-8C55-638FB39C4CF4}"/>
              </a:ext>
            </a:extLst>
          </p:cNvPr>
          <p:cNvSpPr txBox="1"/>
          <p:nvPr/>
        </p:nvSpPr>
        <p:spPr>
          <a:xfrm>
            <a:off x="12017927" y="5438735"/>
            <a:ext cx="52073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err="1">
                <a:cs typeface="Calibri"/>
              </a:rPr>
              <a:t>Intermediate</a:t>
            </a:r>
            <a:r>
              <a:rPr lang="ko-KR" altLang="en-US" sz="2000" b="1">
                <a:cs typeface="Calibri"/>
              </a:rPr>
              <a:t>(250달러 이상 400달러 미만</a:t>
            </a:r>
            <a:r>
              <a:rPr lang="ko-KR" altLang="en-US" sz="2000">
                <a:cs typeface="Calibri"/>
              </a:rPr>
              <a:t>)</a:t>
            </a:r>
            <a:endParaRPr lang="ko-K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F7EC-3EAE-4410-A309-72EBDB5EDF7C}"/>
              </a:ext>
            </a:extLst>
          </p:cNvPr>
          <p:cNvSpPr txBox="1"/>
          <p:nvPr/>
        </p:nvSpPr>
        <p:spPr>
          <a:xfrm>
            <a:off x="10018141" y="9427204"/>
            <a:ext cx="3196467" cy="415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err="1">
                <a:cs typeface="Calibri"/>
              </a:rPr>
              <a:t>Flagship</a:t>
            </a:r>
            <a:r>
              <a:rPr lang="ko-KR" altLang="en-US" sz="2000" b="1">
                <a:cs typeface="Calibri"/>
              </a:rPr>
              <a:t>(400달러 이상)</a:t>
            </a:r>
            <a:endParaRPr lang="ko-KR" sz="2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9DE45-EA31-41B6-BA50-218D432CF54D}"/>
              </a:ext>
            </a:extLst>
          </p:cNvPr>
          <p:cNvSpPr txBox="1"/>
          <p:nvPr/>
        </p:nvSpPr>
        <p:spPr>
          <a:xfrm>
            <a:off x="756138" y="1556238"/>
            <a:ext cx="42203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+mn-lt"/>
                <a:cs typeface="+mn-lt"/>
              </a:rPr>
              <a:t>핸드폰 가격에 따른 </a:t>
            </a:r>
          </a:p>
          <a:p>
            <a:pPr algn="ctr"/>
            <a:r>
              <a:rPr lang="ko-KR" altLang="en-US" sz="3200" b="1" err="1">
                <a:ea typeface="+mn-lt"/>
                <a:cs typeface="+mn-lt"/>
              </a:rPr>
              <a:t>이탈률</a:t>
            </a:r>
            <a:r>
              <a:rPr lang="ko-KR" altLang="en-US" sz="3200" b="1">
                <a:ea typeface="+mn-lt"/>
                <a:cs typeface="+mn-lt"/>
              </a:rPr>
              <a:t> </a:t>
            </a:r>
            <a:r>
              <a:rPr lang="ko-KR" altLang="en-US" sz="3200" b="1" err="1">
                <a:ea typeface="+mn-lt"/>
                <a:cs typeface="+mn-lt"/>
              </a:rPr>
              <a:t>Details</a:t>
            </a:r>
            <a:endParaRPr lang="ko-KR" altLang="en-US" sz="3200" b="1">
              <a:ea typeface="+mn-lt"/>
              <a:cs typeface="+mn-l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991AC5-828E-482F-AD0D-FECF438E0012}"/>
              </a:ext>
            </a:extLst>
          </p:cNvPr>
          <p:cNvSpPr/>
          <p:nvPr/>
        </p:nvSpPr>
        <p:spPr>
          <a:xfrm>
            <a:off x="763976" y="3686175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94AC85B-037A-4DD2-9AEE-6C234F7E09B4}"/>
              </a:ext>
            </a:extLst>
          </p:cNvPr>
          <p:cNvSpPr/>
          <p:nvPr/>
        </p:nvSpPr>
        <p:spPr>
          <a:xfrm>
            <a:off x="763976" y="7201439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20D2F-5063-47EF-8E32-E8056ABBE386}"/>
              </a:ext>
            </a:extLst>
          </p:cNvPr>
          <p:cNvSpPr txBox="1"/>
          <p:nvPr/>
        </p:nvSpPr>
        <p:spPr>
          <a:xfrm>
            <a:off x="109157" y="7680993"/>
            <a:ext cx="523391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중저가 기기 사용</a:t>
            </a:r>
          </a:p>
          <a:p>
            <a:pPr algn="ctr"/>
            <a:r>
              <a:rPr lang="ko-KR" altLang="en-US" sz="2800" b="1">
                <a:cs typeface="Calibri"/>
              </a:rPr>
              <a:t>고객에 대한</a:t>
            </a:r>
          </a:p>
          <a:p>
            <a:pPr algn="ctr"/>
            <a:r>
              <a:rPr lang="ko-KR" altLang="en-US" sz="2800" b="1">
                <a:cs typeface="Calibri"/>
              </a:rPr>
              <a:t>맞춤형 대안</a:t>
            </a:r>
          </a:p>
          <a:p>
            <a:pPr algn="ctr"/>
            <a:r>
              <a:rPr lang="ko-KR" altLang="en-US" sz="2800" b="1">
                <a:cs typeface="Calibri"/>
              </a:rPr>
              <a:t>제시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D80997-E221-4305-A272-4904B2CA7FBA}"/>
              </a:ext>
            </a:extLst>
          </p:cNvPr>
          <p:cNvSpPr txBox="1"/>
          <p:nvPr/>
        </p:nvSpPr>
        <p:spPr>
          <a:xfrm>
            <a:off x="130723" y="4597049"/>
            <a:ext cx="52339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2 - 핸드폰 가격 분포에</a:t>
            </a:r>
          </a:p>
          <a:p>
            <a:pPr algn="ctr"/>
            <a:r>
              <a:rPr lang="ko-KR" altLang="en-US" sz="2800" b="1">
                <a:ea typeface="+mn-lt"/>
                <a:cs typeface="+mn-lt"/>
              </a:rPr>
              <a:t>따른</a:t>
            </a:r>
          </a:p>
          <a:p>
            <a:pPr algn="ctr"/>
            <a:r>
              <a:rPr lang="ko-KR" altLang="en-US" sz="2800" b="1" err="1">
                <a:ea typeface="+mn-lt"/>
                <a:cs typeface="+mn-lt"/>
              </a:rPr>
              <a:t>이탈률</a:t>
            </a:r>
            <a:r>
              <a:rPr lang="ko-KR" altLang="en-US" sz="2800" b="1">
                <a:ea typeface="+mn-lt"/>
                <a:cs typeface="+mn-lt"/>
              </a:rPr>
              <a:t> 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03BCC-CC29-4DF5-BFB5-57E6BFC3F20F}"/>
              </a:ext>
            </a:extLst>
          </p:cNvPr>
          <p:cNvSpPr txBox="1"/>
          <p:nvPr/>
        </p:nvSpPr>
        <p:spPr>
          <a:xfrm>
            <a:off x="218979" y="231088"/>
            <a:ext cx="11605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6600" b="1">
                <a:solidFill>
                  <a:schemeClr val="accent3"/>
                </a:solidFill>
                <a:latin typeface="?? ??"/>
                <a:ea typeface="+mn-lt"/>
                <a:cs typeface="+mn-lt"/>
              </a:rPr>
              <a:t>02</a:t>
            </a:r>
            <a:endParaRPr lang="ko-KR" sz="6600">
              <a:solidFill>
                <a:schemeClr val="accent3"/>
              </a:solidFill>
              <a:latin typeface="?? ??"/>
              <a:cs typeface="Calibri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5E9C382-BDCE-443B-B8D6-4463781B2FDC}"/>
              </a:ext>
            </a:extLst>
          </p:cNvPr>
          <p:cNvSpPr/>
          <p:nvPr/>
        </p:nvSpPr>
        <p:spPr>
          <a:xfrm rot="5400000">
            <a:off x="2396331" y="654020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6A8B431-BF1C-444C-8C98-2303E0ADC90C}"/>
              </a:ext>
            </a:extLst>
          </p:cNvPr>
          <p:cNvSpPr/>
          <p:nvPr/>
        </p:nvSpPr>
        <p:spPr>
          <a:xfrm>
            <a:off x="5788863" y="1680533"/>
            <a:ext cx="12292640" cy="8281357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2210" y="4417"/>
            <a:ext cx="5470953" cy="10282703"/>
            <a:chOff x="-1901347" y="-171429"/>
            <a:chExt cx="7563520" cy="109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7DB14-7BC8-47C0-8030-01AACE7688AB}"/>
              </a:ext>
            </a:extLst>
          </p:cNvPr>
          <p:cNvSpPr txBox="1"/>
          <p:nvPr/>
        </p:nvSpPr>
        <p:spPr>
          <a:xfrm>
            <a:off x="351693" y="2101361"/>
            <a:ext cx="51171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+mn-lt"/>
                <a:cs typeface="+mn-lt"/>
              </a:rPr>
              <a:t>초과이용 고객 </a:t>
            </a:r>
            <a:r>
              <a:rPr lang="ko-KR" sz="3200" b="1" err="1">
                <a:ea typeface="+mn-lt"/>
                <a:cs typeface="+mn-lt"/>
              </a:rPr>
              <a:t>이탈률</a:t>
            </a:r>
            <a:r>
              <a:rPr lang="ko-KR" altLang="en-US" sz="3200" b="1">
                <a:ea typeface="+mn-lt"/>
                <a:cs typeface="+mn-lt"/>
              </a:rPr>
              <a:t> 분석</a:t>
            </a:r>
            <a:endParaRPr lang="ko-KR" sz="3200" b="1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D6F50D9-11C5-4E05-9D6A-4C22C0F1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291" y="910903"/>
            <a:ext cx="6503970" cy="423891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3A0F4D9-EFDA-4C23-AF30-4E989799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873" y="915665"/>
            <a:ext cx="6208834" cy="426223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D2A6D2-EDB6-4522-BD87-F31B6242CB87}"/>
              </a:ext>
            </a:extLst>
          </p:cNvPr>
          <p:cNvSpPr/>
          <p:nvPr/>
        </p:nvSpPr>
        <p:spPr>
          <a:xfrm>
            <a:off x="6147647" y="6002491"/>
            <a:ext cx="5345722" cy="32179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초과 </a:t>
            </a:r>
            <a:r>
              <a:rPr lang="ko-KR" altLang="en-US" sz="2400" b="1" err="1">
                <a:solidFill>
                  <a:schemeClr val="tx1"/>
                </a:solidFill>
                <a:ea typeface="+mn-lt"/>
                <a:cs typeface="+mn-lt"/>
              </a:rPr>
              <a:t>이용량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 -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잔여 </a:t>
            </a:r>
            <a:r>
              <a:rPr lang="ko-KR" altLang="en-US" sz="2400" b="1" err="1">
                <a:solidFill>
                  <a:schemeClr val="tx1"/>
                </a:solidFill>
                <a:ea typeface="+mn-lt"/>
                <a:cs typeface="+mn-lt"/>
              </a:rPr>
              <a:t>이용량이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 -50~80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의 그룹 이용자들은 </a:t>
            </a:r>
            <a:r>
              <a:rPr lang="ko-KR" sz="2400" b="1" err="1">
                <a:solidFill>
                  <a:schemeClr val="tx1"/>
                </a:solidFill>
                <a:ea typeface="+mn-lt"/>
                <a:cs typeface="+mn-lt"/>
              </a:rPr>
              <a:t>이탈률이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 상당히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낮음</a:t>
            </a:r>
            <a:endParaRPr lang="ko-KR" altLang="en-US" sz="2400" b="1">
              <a:solidFill>
                <a:schemeClr val="tx1"/>
              </a:solidFill>
              <a:cs typeface="Calibri"/>
            </a:endParaRPr>
          </a:p>
          <a:p>
            <a:pPr algn="ctr"/>
            <a:endParaRPr lang="ko-KR" altLang="en-US" sz="2400" b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초과 </a:t>
            </a:r>
            <a:r>
              <a:rPr lang="ko-KR" altLang="en-US" sz="2400" b="1" err="1">
                <a:solidFill>
                  <a:schemeClr val="tx1"/>
                </a:solidFill>
                <a:ea typeface="+mn-lt"/>
                <a:cs typeface="+mn-lt"/>
              </a:rPr>
              <a:t>이용량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 -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잔여 </a:t>
            </a:r>
            <a:r>
              <a:rPr lang="ko-KR" altLang="en-US" sz="2400" b="1" err="1">
                <a:solidFill>
                  <a:schemeClr val="tx1"/>
                </a:solidFill>
                <a:ea typeface="+mn-lt"/>
                <a:cs typeface="+mn-lt"/>
              </a:rPr>
              <a:t>이용량이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 80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이상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즉 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VIP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그룹의 경우 </a:t>
            </a:r>
            <a:r>
              <a:rPr lang="ko-KR" sz="2400" b="1" err="1">
                <a:solidFill>
                  <a:schemeClr val="tx1"/>
                </a:solidFill>
                <a:ea typeface="+mn-lt"/>
                <a:cs typeface="+mn-lt"/>
              </a:rPr>
              <a:t>이탈률이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높은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경향이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관찰됨</a:t>
            </a:r>
            <a:endParaRPr lang="ko-KR" sz="2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14B01A-3690-4DD9-B73E-FED56B095E97}"/>
              </a:ext>
            </a:extLst>
          </p:cNvPr>
          <p:cNvSpPr/>
          <p:nvPr/>
        </p:nvSpPr>
        <p:spPr>
          <a:xfrm>
            <a:off x="11787512" y="7187845"/>
            <a:ext cx="984738" cy="49236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2FF840-5FA7-4E5F-9882-C82C80DEEC2C}"/>
              </a:ext>
            </a:extLst>
          </p:cNvPr>
          <p:cNvSpPr/>
          <p:nvPr/>
        </p:nvSpPr>
        <p:spPr>
          <a:xfrm>
            <a:off x="13095769" y="6129440"/>
            <a:ext cx="4484076" cy="31300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품질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개선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사용량에 따른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algn="ctr"/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혜택 증정</a:t>
            </a:r>
            <a:r>
              <a:rPr lang="en-US" altLang="ko-KR" sz="2400" b="1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등급제 도입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등을</a:t>
            </a:r>
            <a:r>
              <a:rPr lang="ko-KR" sz="24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ea typeface="+mn-lt"/>
                <a:cs typeface="+mn-lt"/>
              </a:rPr>
              <a:t>기획해야 함 </a:t>
            </a:r>
            <a:endParaRPr lang="ko-KR" sz="2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77A9-E4DB-44CE-98E8-BC472B424827}"/>
              </a:ext>
            </a:extLst>
          </p:cNvPr>
          <p:cNvSpPr txBox="1"/>
          <p:nvPr/>
        </p:nvSpPr>
        <p:spPr>
          <a:xfrm>
            <a:off x="284634" y="172878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206EE-959D-46FF-BF4F-1F55DC4AD51E}"/>
              </a:ext>
            </a:extLst>
          </p:cNvPr>
          <p:cNvSpPr txBox="1"/>
          <p:nvPr/>
        </p:nvSpPr>
        <p:spPr>
          <a:xfrm>
            <a:off x="1391374" y="336000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Data </a:t>
            </a:r>
            <a:r>
              <a:rPr lang="ko-KR" altLang="en-US" sz="4800" b="1" err="1">
                <a:cs typeface="Calibri"/>
              </a:rPr>
              <a:t>Analysis</a:t>
            </a:r>
            <a:endParaRPr lang="ko-KR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81DA4-99D7-4139-8611-20B9A8354BBF}"/>
              </a:ext>
            </a:extLst>
          </p:cNvPr>
          <p:cNvSpPr txBox="1"/>
          <p:nvPr/>
        </p:nvSpPr>
        <p:spPr>
          <a:xfrm>
            <a:off x="109157" y="3993200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1 – 초과 </a:t>
            </a:r>
            <a:r>
              <a:rPr lang="ko-KR" altLang="en-US" sz="2800" b="1" err="1">
                <a:ea typeface="+mn-lt"/>
                <a:cs typeface="+mn-lt"/>
              </a:rPr>
              <a:t>이용량에</a:t>
            </a:r>
            <a:r>
              <a:rPr lang="ko-KR" altLang="en-US" sz="2800" b="1">
                <a:ea typeface="+mn-lt"/>
                <a:cs typeface="+mn-lt"/>
              </a:rPr>
              <a:t> 대한</a:t>
            </a:r>
          </a:p>
          <a:p>
            <a:pPr algn="ctr"/>
            <a:r>
              <a:rPr lang="ko-KR" altLang="en-US" sz="2800" b="1">
                <a:cs typeface="Calibri"/>
              </a:rPr>
              <a:t>탐색적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A38594-3C4B-4F93-BA6D-97EB78220A4C}"/>
              </a:ext>
            </a:extLst>
          </p:cNvPr>
          <p:cNvSpPr/>
          <p:nvPr/>
        </p:nvSpPr>
        <p:spPr>
          <a:xfrm>
            <a:off x="763976" y="3686175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EA720F-1799-440E-8B7C-924164F8DC24}"/>
              </a:ext>
            </a:extLst>
          </p:cNvPr>
          <p:cNvSpPr/>
          <p:nvPr/>
        </p:nvSpPr>
        <p:spPr>
          <a:xfrm>
            <a:off x="763976" y="7201439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C2402-CE13-40A2-A27E-450D8C4D915E}"/>
              </a:ext>
            </a:extLst>
          </p:cNvPr>
          <p:cNvSpPr txBox="1"/>
          <p:nvPr/>
        </p:nvSpPr>
        <p:spPr>
          <a:xfrm>
            <a:off x="109157" y="7680993"/>
            <a:ext cx="523391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VIP 고객(초과 이용자)</a:t>
            </a:r>
          </a:p>
          <a:p>
            <a:pPr algn="ctr"/>
            <a:r>
              <a:rPr lang="ko-KR" altLang="en-US" sz="2800" b="1">
                <a:cs typeface="Calibri"/>
              </a:rPr>
              <a:t>의 사용량을 기반으로</a:t>
            </a:r>
          </a:p>
          <a:p>
            <a:pPr algn="ctr"/>
            <a:r>
              <a:rPr lang="ko-KR" altLang="en-US" sz="2800" b="1" err="1">
                <a:cs typeface="Calibri"/>
              </a:rPr>
              <a:t>잔존률</a:t>
            </a:r>
            <a:r>
              <a:rPr lang="ko-KR" altLang="en-US" sz="2800" b="1">
                <a:cs typeface="Calibri"/>
              </a:rPr>
              <a:t> 상승 방안을</a:t>
            </a:r>
          </a:p>
          <a:p>
            <a:pPr algn="ctr"/>
            <a:r>
              <a:rPr lang="ko-KR" altLang="en-US" sz="2800" b="1">
                <a:cs typeface="Calibri"/>
              </a:rPr>
              <a:t>탐색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0E642-A73D-4B28-A6BE-9FB76011E73A}"/>
              </a:ext>
            </a:extLst>
          </p:cNvPr>
          <p:cNvSpPr txBox="1"/>
          <p:nvPr/>
        </p:nvSpPr>
        <p:spPr>
          <a:xfrm>
            <a:off x="130723" y="5157766"/>
            <a:ext cx="52339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2 – VIP 고객의 이탈 현황</a:t>
            </a:r>
            <a:endParaRPr lang="ko-KR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9E4051F-461B-445F-A877-8F58B173A9DC}"/>
              </a:ext>
            </a:extLst>
          </p:cNvPr>
          <p:cNvSpPr/>
          <p:nvPr/>
        </p:nvSpPr>
        <p:spPr>
          <a:xfrm rot="5400000">
            <a:off x="2396331" y="654020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2BFE3A8-A497-4078-A327-70292E3970E5}"/>
              </a:ext>
            </a:extLst>
          </p:cNvPr>
          <p:cNvSpPr/>
          <p:nvPr/>
        </p:nvSpPr>
        <p:spPr>
          <a:xfrm>
            <a:off x="5637901" y="494400"/>
            <a:ext cx="12659262" cy="4917056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2210" y="4417"/>
            <a:ext cx="5470953" cy="10282703"/>
            <a:chOff x="-1901347" y="-171429"/>
            <a:chExt cx="7563520" cy="109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1347" y="-171429"/>
              <a:ext cx="7563520" cy="1093333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7DB14-7BC8-47C0-8030-01AACE7688AB}"/>
              </a:ext>
            </a:extLst>
          </p:cNvPr>
          <p:cNvSpPr txBox="1"/>
          <p:nvPr/>
        </p:nvSpPr>
        <p:spPr>
          <a:xfrm>
            <a:off x="351693" y="1885701"/>
            <a:ext cx="51171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cs typeface="Calibri"/>
              </a:rPr>
              <a:t>고객 만족도 및 변경계획</a:t>
            </a:r>
            <a:endParaRPr lang="ko-KR"/>
          </a:p>
          <a:p>
            <a:pPr algn="ctr"/>
            <a:r>
              <a:rPr lang="ko-KR" altLang="en-US" sz="3200" b="1">
                <a:cs typeface="Calibri"/>
              </a:rPr>
              <a:t>설문자료 기반의</a:t>
            </a:r>
          </a:p>
          <a:p>
            <a:pPr algn="ctr"/>
            <a:r>
              <a:rPr lang="ko-KR" altLang="en-US" sz="3200" b="1">
                <a:cs typeface="Calibri"/>
              </a:rPr>
              <a:t>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77A9-E4DB-44CE-98E8-BC472B424827}"/>
              </a:ext>
            </a:extLst>
          </p:cNvPr>
          <p:cNvSpPr txBox="1"/>
          <p:nvPr/>
        </p:nvSpPr>
        <p:spPr>
          <a:xfrm>
            <a:off x="284634" y="172878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206EE-959D-46FF-BF4F-1F55DC4AD51E}"/>
              </a:ext>
            </a:extLst>
          </p:cNvPr>
          <p:cNvSpPr txBox="1"/>
          <p:nvPr/>
        </p:nvSpPr>
        <p:spPr>
          <a:xfrm>
            <a:off x="1391374" y="336000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Data </a:t>
            </a:r>
            <a:r>
              <a:rPr lang="ko-KR" altLang="en-US" sz="4800" b="1" err="1">
                <a:cs typeface="Calibri"/>
              </a:rPr>
              <a:t>Analysis</a:t>
            </a:r>
            <a:endParaRPr lang="ko-KR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81DA4-99D7-4139-8611-20B9A8354BBF}"/>
              </a:ext>
            </a:extLst>
          </p:cNvPr>
          <p:cNvSpPr txBox="1"/>
          <p:nvPr/>
        </p:nvSpPr>
        <p:spPr>
          <a:xfrm>
            <a:off x="109157" y="3993200"/>
            <a:ext cx="52339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1 - 고객만족도와</a:t>
            </a:r>
          </a:p>
          <a:p>
            <a:pPr algn="ctr"/>
            <a:r>
              <a:rPr lang="ko-KR" altLang="en-US" sz="2800" b="1">
                <a:cs typeface="Calibri"/>
              </a:rPr>
              <a:t>변경계획 설문에</a:t>
            </a:r>
          </a:p>
          <a:p>
            <a:pPr algn="ctr"/>
            <a:r>
              <a:rPr lang="ko-KR" altLang="en-US" sz="2800" b="1">
                <a:cs typeface="Calibri"/>
              </a:rPr>
              <a:t>기반한 데이터 탐색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A38594-3C4B-4F93-BA6D-97EB78220A4C}"/>
              </a:ext>
            </a:extLst>
          </p:cNvPr>
          <p:cNvSpPr/>
          <p:nvPr/>
        </p:nvSpPr>
        <p:spPr>
          <a:xfrm>
            <a:off x="763976" y="3686175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EA720F-1799-440E-8B7C-924164F8DC24}"/>
              </a:ext>
            </a:extLst>
          </p:cNvPr>
          <p:cNvSpPr/>
          <p:nvPr/>
        </p:nvSpPr>
        <p:spPr>
          <a:xfrm>
            <a:off x="763976" y="7201439"/>
            <a:ext cx="3968150" cy="276045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C2402-CE13-40A2-A27E-450D8C4D915E}"/>
              </a:ext>
            </a:extLst>
          </p:cNvPr>
          <p:cNvSpPr txBox="1"/>
          <p:nvPr/>
        </p:nvSpPr>
        <p:spPr>
          <a:xfrm>
            <a:off x="109157" y="7551597"/>
            <a:ext cx="523391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cs typeface="Calibri"/>
              </a:rPr>
              <a:t>전체적인 고객 만족도</a:t>
            </a:r>
          </a:p>
          <a:p>
            <a:pPr algn="ctr"/>
            <a:r>
              <a:rPr lang="ko-KR" altLang="en-US" sz="2800" b="1">
                <a:cs typeface="Calibri"/>
              </a:rPr>
              <a:t>향상 방안과</a:t>
            </a:r>
          </a:p>
          <a:p>
            <a:pPr algn="ctr"/>
            <a:r>
              <a:rPr lang="ko-KR" altLang="en-US" sz="2800" b="1">
                <a:cs typeface="Calibri"/>
              </a:rPr>
              <a:t>'</a:t>
            </a:r>
            <a:r>
              <a:rPr lang="ko-KR" altLang="en-US" sz="2800" b="1" err="1">
                <a:cs typeface="Calibri"/>
              </a:rPr>
              <a:t>Perhaps'라고</a:t>
            </a:r>
            <a:r>
              <a:rPr lang="ko-KR" altLang="en-US" sz="2800" b="1">
                <a:cs typeface="Calibri"/>
              </a:rPr>
              <a:t> 답한</a:t>
            </a:r>
          </a:p>
          <a:p>
            <a:pPr algn="ctr"/>
            <a:r>
              <a:rPr lang="ko-KR" altLang="en-US" sz="2800" b="1">
                <a:cs typeface="Calibri"/>
              </a:rPr>
              <a:t>그룹의 이탈 저지 방안</a:t>
            </a:r>
          </a:p>
          <a:p>
            <a:pPr algn="ctr"/>
            <a:r>
              <a:rPr lang="ko-KR" altLang="en-US" sz="2800" b="1">
                <a:cs typeface="Calibri"/>
              </a:rPr>
              <a:t>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0E642-A73D-4B28-A6BE-9FB76011E73A}"/>
              </a:ext>
            </a:extLst>
          </p:cNvPr>
          <p:cNvSpPr txBox="1"/>
          <p:nvPr/>
        </p:nvSpPr>
        <p:spPr>
          <a:xfrm>
            <a:off x="130723" y="5416558"/>
            <a:ext cx="52339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ea typeface="+mn-lt"/>
                <a:cs typeface="+mn-lt"/>
              </a:rPr>
              <a:t>2 – 특정 그룹의 </a:t>
            </a:r>
            <a:r>
              <a:rPr lang="ko-KR" altLang="en-US" sz="2800" b="1" err="1">
                <a:ea typeface="+mn-lt"/>
                <a:cs typeface="+mn-lt"/>
              </a:rPr>
              <a:t>이탈률</a:t>
            </a:r>
          </a:p>
          <a:p>
            <a:pPr algn="ctr"/>
            <a:r>
              <a:rPr lang="ko-KR" altLang="en-US" sz="2800" b="1">
                <a:cs typeface="Calibri"/>
              </a:rPr>
              <a:t>확인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9E4051F-461B-445F-A877-8F58B173A9DC}"/>
              </a:ext>
            </a:extLst>
          </p:cNvPr>
          <p:cNvSpPr/>
          <p:nvPr/>
        </p:nvSpPr>
        <p:spPr>
          <a:xfrm rot="5400000">
            <a:off x="2396331" y="6540201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2BFE3A8-A497-4078-A327-70292E3970E5}"/>
              </a:ext>
            </a:extLst>
          </p:cNvPr>
          <p:cNvSpPr/>
          <p:nvPr/>
        </p:nvSpPr>
        <p:spPr>
          <a:xfrm>
            <a:off x="5637901" y="192476"/>
            <a:ext cx="6189451" cy="9941942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A8A9CA27-E858-4DF0-A22A-69AFBD2C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953" y="3311284"/>
            <a:ext cx="5513357" cy="4225146"/>
          </a:xfrm>
          <a:prstGeom prst="rect">
            <a:avLst/>
          </a:prstGeom>
        </p:spPr>
      </p:pic>
      <p:pic>
        <p:nvPicPr>
          <p:cNvPr id="17" name="그림 18">
            <a:extLst>
              <a:ext uri="{FF2B5EF4-FFF2-40B4-BE49-F238E27FC236}">
                <a16:creationId xmlns:a16="http://schemas.microsoft.com/office/drawing/2014/main" id="{C17D0ACA-24F7-490D-88F4-235F00E0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79" y="751667"/>
            <a:ext cx="5676899" cy="4190101"/>
          </a:xfrm>
          <a:prstGeom prst="rect">
            <a:avLst/>
          </a:prstGeom>
        </p:spPr>
      </p:pic>
      <p:pic>
        <p:nvPicPr>
          <p:cNvPr id="19" name="그림 22">
            <a:extLst>
              <a:ext uri="{FF2B5EF4-FFF2-40B4-BE49-F238E27FC236}">
                <a16:creationId xmlns:a16="http://schemas.microsoft.com/office/drawing/2014/main" id="{0CB1BE71-F2B2-4BE8-9683-136B761B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578" y="5409930"/>
            <a:ext cx="5676899" cy="4211667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89FA227-019C-449E-9571-35E4EB26A1DC}"/>
              </a:ext>
            </a:extLst>
          </p:cNvPr>
          <p:cNvSpPr/>
          <p:nvPr/>
        </p:nvSpPr>
        <p:spPr>
          <a:xfrm>
            <a:off x="11820691" y="4879617"/>
            <a:ext cx="661248" cy="51393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F5B658F0-C0CE-450C-AAE2-A047B25F177C}"/>
              </a:ext>
            </a:extLst>
          </p:cNvPr>
          <p:cNvSpPr/>
          <p:nvPr/>
        </p:nvSpPr>
        <p:spPr>
          <a:xfrm>
            <a:off x="13043140" y="1667298"/>
            <a:ext cx="4848045" cy="1367620"/>
          </a:xfrm>
          <a:prstGeom prst="wedgeRoundRectCallo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  <a:cs typeface="Calibri"/>
              </a:rPr>
              <a:t>변경 계획에서 '</a:t>
            </a:r>
            <a:r>
              <a:rPr lang="ko-KR" altLang="en-US" sz="2800" b="1" err="1">
                <a:solidFill>
                  <a:schemeClr val="tx1"/>
                </a:solidFill>
                <a:cs typeface="Calibri"/>
              </a:rPr>
              <a:t>Perhaps'로</a:t>
            </a:r>
          </a:p>
          <a:p>
            <a:pPr algn="ctr"/>
            <a:r>
              <a:rPr lang="ko-KR" altLang="en-US" sz="2800" b="1">
                <a:solidFill>
                  <a:schemeClr val="tx1"/>
                </a:solidFill>
                <a:cs typeface="Calibri"/>
              </a:rPr>
              <a:t>답한 그룹의 낮은 </a:t>
            </a:r>
            <a:r>
              <a:rPr lang="ko-KR" altLang="en-US" sz="2800" b="1" err="1">
                <a:solidFill>
                  <a:schemeClr val="tx1"/>
                </a:solidFill>
                <a:cs typeface="Calibri"/>
              </a:rPr>
              <a:t>잔존률</a:t>
            </a:r>
          </a:p>
        </p:txBody>
      </p:sp>
    </p:spTree>
    <p:extLst>
      <p:ext uri="{BB962C8B-B14F-4D97-AF65-F5344CB8AC3E}">
        <p14:creationId xmlns:p14="http://schemas.microsoft.com/office/powerpoint/2010/main" val="12462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61" y="4417"/>
            <a:ext cx="9146136" cy="1028270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ECD77A-19DC-42FE-8228-CA5A1E9BA399}"/>
              </a:ext>
            </a:extLst>
          </p:cNvPr>
          <p:cNvGrpSpPr/>
          <p:nvPr/>
        </p:nvGrpSpPr>
        <p:grpSpPr>
          <a:xfrm>
            <a:off x="6846916" y="4045334"/>
            <a:ext cx="4731752" cy="4731752"/>
            <a:chOff x="6846916" y="4045334"/>
            <a:chExt cx="4731752" cy="4731752"/>
          </a:xfrm>
        </p:grpSpPr>
        <p:pic>
          <p:nvPicPr>
            <p:cNvPr id="73" name="Object 8">
              <a:extLst>
                <a:ext uri="{FF2B5EF4-FFF2-40B4-BE49-F238E27FC236}">
                  <a16:creationId xmlns:a16="http://schemas.microsoft.com/office/drawing/2014/main" id="{A18343E7-0977-4695-B123-983E2DE2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6916" y="4045334"/>
              <a:ext cx="4731752" cy="473175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6A8F1-722D-40A3-8128-53ECCB0F3188}"/>
              </a:ext>
            </a:extLst>
          </p:cNvPr>
          <p:cNvGrpSpPr/>
          <p:nvPr/>
        </p:nvGrpSpPr>
        <p:grpSpPr>
          <a:xfrm>
            <a:off x="7867767" y="4912764"/>
            <a:ext cx="2795556" cy="2936232"/>
            <a:chOff x="7867767" y="4912764"/>
            <a:chExt cx="2690049" cy="2690049"/>
          </a:xfrm>
        </p:grpSpPr>
        <p:pic>
          <p:nvPicPr>
            <p:cNvPr id="72" name="Object 11">
              <a:extLst>
                <a:ext uri="{FF2B5EF4-FFF2-40B4-BE49-F238E27FC236}">
                  <a16:creationId xmlns:a16="http://schemas.microsoft.com/office/drawing/2014/main" id="{E84D3A7A-FE8F-43CF-9C49-B8630739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7767" y="4912764"/>
              <a:ext cx="2690049" cy="269004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26593E-DA3F-490D-AB9E-AB456DB6B138}"/>
              </a:ext>
            </a:extLst>
          </p:cNvPr>
          <p:cNvGrpSpPr/>
          <p:nvPr/>
        </p:nvGrpSpPr>
        <p:grpSpPr>
          <a:xfrm>
            <a:off x="9964522" y="3884099"/>
            <a:ext cx="1853288" cy="1853288"/>
            <a:chOff x="9964522" y="3884099"/>
            <a:chExt cx="1853288" cy="185328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6A71DBD-083A-4A46-B948-73E808699DB5}"/>
                </a:ext>
              </a:extLst>
            </p:cNvPr>
            <p:cNvGrpSpPr/>
            <p:nvPr/>
          </p:nvGrpSpPr>
          <p:grpSpPr>
            <a:xfrm>
              <a:off x="9964522" y="3884099"/>
              <a:ext cx="1853288" cy="1853288"/>
              <a:chOff x="9964522" y="3884099"/>
              <a:chExt cx="1853288" cy="1853288"/>
            </a:xfrm>
          </p:grpSpPr>
          <p:pic>
            <p:nvPicPr>
              <p:cNvPr id="70" name="Object 15">
                <a:extLst>
                  <a:ext uri="{FF2B5EF4-FFF2-40B4-BE49-F238E27FC236}">
                    <a16:creationId xmlns:a16="http://schemas.microsoft.com/office/drawing/2014/main" id="{C4DA5B7D-18C2-49B9-BDBD-E170D91C7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64522" y="3884099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71" name="Object 16">
                <a:extLst>
                  <a:ext uri="{FF2B5EF4-FFF2-40B4-BE49-F238E27FC236}">
                    <a16:creationId xmlns:a16="http://schemas.microsoft.com/office/drawing/2014/main" id="{6A4850B6-985F-41E3-8489-91B7D065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27844" y="4347421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69" name="Object 18">
              <a:extLst>
                <a:ext uri="{FF2B5EF4-FFF2-40B4-BE49-F238E27FC236}">
                  <a16:creationId xmlns:a16="http://schemas.microsoft.com/office/drawing/2014/main" id="{3690C917-96B1-4AE2-A931-4EF4D113B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4842" y="4602018"/>
              <a:ext cx="672984" cy="507924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B64A3-54B9-41D7-9B20-405431F85127}"/>
              </a:ext>
            </a:extLst>
          </p:cNvPr>
          <p:cNvGrpSpPr/>
          <p:nvPr/>
        </p:nvGrpSpPr>
        <p:grpSpPr>
          <a:xfrm>
            <a:off x="9964522" y="7253118"/>
            <a:ext cx="1853288" cy="1853288"/>
            <a:chOff x="9964522" y="7253118"/>
            <a:chExt cx="1853288" cy="185328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FD1DD7-C8E9-42D5-8D81-C24C8B6C853D}"/>
                </a:ext>
              </a:extLst>
            </p:cNvPr>
            <p:cNvGrpSpPr/>
            <p:nvPr/>
          </p:nvGrpSpPr>
          <p:grpSpPr>
            <a:xfrm>
              <a:off x="9964522" y="7253118"/>
              <a:ext cx="1853288" cy="1853288"/>
              <a:chOff x="9964522" y="7253118"/>
              <a:chExt cx="1853288" cy="1853288"/>
            </a:xfrm>
          </p:grpSpPr>
          <p:pic>
            <p:nvPicPr>
              <p:cNvPr id="66" name="Object 22">
                <a:extLst>
                  <a:ext uri="{FF2B5EF4-FFF2-40B4-BE49-F238E27FC236}">
                    <a16:creationId xmlns:a16="http://schemas.microsoft.com/office/drawing/2014/main" id="{E6E9F44B-B894-49A9-8348-E631ACB30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64522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67" name="Object 23">
                <a:extLst>
                  <a:ext uri="{FF2B5EF4-FFF2-40B4-BE49-F238E27FC236}">
                    <a16:creationId xmlns:a16="http://schemas.microsoft.com/office/drawing/2014/main" id="{2FE373E7-4115-4C97-BFCA-8B16399BB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27844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65" name="Object 25">
              <a:extLst>
                <a:ext uri="{FF2B5EF4-FFF2-40B4-BE49-F238E27FC236}">
                  <a16:creationId xmlns:a16="http://schemas.microsoft.com/office/drawing/2014/main" id="{5B542F33-07E9-4E91-9C3F-A01E744AA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4842" y="7979763"/>
              <a:ext cx="672984" cy="50792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7ABD5E-9AEF-46C9-8644-72E0CA0C3ED4}"/>
              </a:ext>
            </a:extLst>
          </p:cNvPr>
          <p:cNvGrpSpPr/>
          <p:nvPr/>
        </p:nvGrpSpPr>
        <p:grpSpPr>
          <a:xfrm>
            <a:off x="6553618" y="3873715"/>
            <a:ext cx="1853288" cy="1853288"/>
            <a:chOff x="6553618" y="3873715"/>
            <a:chExt cx="1853288" cy="185328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F52813-1C3B-4EEE-BFA6-7B5E776FBC34}"/>
                </a:ext>
              </a:extLst>
            </p:cNvPr>
            <p:cNvGrpSpPr/>
            <p:nvPr/>
          </p:nvGrpSpPr>
          <p:grpSpPr>
            <a:xfrm>
              <a:off x="6553618" y="3873715"/>
              <a:ext cx="1853288" cy="1853288"/>
              <a:chOff x="6553618" y="3873715"/>
              <a:chExt cx="1853288" cy="1853288"/>
            </a:xfrm>
          </p:grpSpPr>
          <p:pic>
            <p:nvPicPr>
              <p:cNvPr id="62" name="Object 29">
                <a:extLst>
                  <a:ext uri="{FF2B5EF4-FFF2-40B4-BE49-F238E27FC236}">
                    <a16:creationId xmlns:a16="http://schemas.microsoft.com/office/drawing/2014/main" id="{2ADACC21-C7DD-4DE6-9489-DA3F67725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53618" y="3873715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63" name="Object 30">
                <a:extLst>
                  <a:ext uri="{FF2B5EF4-FFF2-40B4-BE49-F238E27FC236}">
                    <a16:creationId xmlns:a16="http://schemas.microsoft.com/office/drawing/2014/main" id="{91B9CC20-3143-4D01-B66E-94A3B37B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16940" y="4337037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61" name="Object 32">
              <a:extLst>
                <a:ext uri="{FF2B5EF4-FFF2-40B4-BE49-F238E27FC236}">
                  <a16:creationId xmlns:a16="http://schemas.microsoft.com/office/drawing/2014/main" id="{677B4C7C-F83F-48DD-B218-CC6423D8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5793" y="4618683"/>
              <a:ext cx="640235" cy="48320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084029-22F6-479C-838D-BDF4D4D63527}"/>
              </a:ext>
            </a:extLst>
          </p:cNvPr>
          <p:cNvGrpSpPr/>
          <p:nvPr/>
        </p:nvGrpSpPr>
        <p:grpSpPr>
          <a:xfrm>
            <a:off x="6553618" y="7253118"/>
            <a:ext cx="1853288" cy="1853288"/>
            <a:chOff x="6553618" y="7253118"/>
            <a:chExt cx="1853288" cy="185328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F893151-2D5E-40AC-A8B7-0D224873B5AC}"/>
                </a:ext>
              </a:extLst>
            </p:cNvPr>
            <p:cNvGrpSpPr/>
            <p:nvPr/>
          </p:nvGrpSpPr>
          <p:grpSpPr>
            <a:xfrm>
              <a:off x="6553618" y="7253118"/>
              <a:ext cx="1853288" cy="1853288"/>
              <a:chOff x="6553618" y="7253118"/>
              <a:chExt cx="1853288" cy="1853288"/>
            </a:xfrm>
          </p:grpSpPr>
          <p:pic>
            <p:nvPicPr>
              <p:cNvPr id="58" name="Object 36">
                <a:extLst>
                  <a:ext uri="{FF2B5EF4-FFF2-40B4-BE49-F238E27FC236}">
                    <a16:creationId xmlns:a16="http://schemas.microsoft.com/office/drawing/2014/main" id="{9BAB7192-7087-466D-8298-5D17FC1C7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53618" y="7253118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59" name="Object 37">
                <a:extLst>
                  <a:ext uri="{FF2B5EF4-FFF2-40B4-BE49-F238E27FC236}">
                    <a16:creationId xmlns:a16="http://schemas.microsoft.com/office/drawing/2014/main" id="{60FBF548-655D-4F42-9C75-D75B21C0D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16940" y="771644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57" name="Object 39">
              <a:extLst>
                <a:ext uri="{FF2B5EF4-FFF2-40B4-BE49-F238E27FC236}">
                  <a16:creationId xmlns:a16="http://schemas.microsoft.com/office/drawing/2014/main" id="{C4DA4C0F-B358-4EAC-871E-D95A3439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3940" y="7979763"/>
              <a:ext cx="672984" cy="50792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A302C8-8444-48B7-AE2B-8ACDF8D02617}"/>
              </a:ext>
            </a:extLst>
          </p:cNvPr>
          <p:cNvGrpSpPr/>
          <p:nvPr/>
        </p:nvGrpSpPr>
        <p:grpSpPr>
          <a:xfrm>
            <a:off x="5684398" y="4718978"/>
            <a:ext cx="1162518" cy="162763"/>
            <a:chOff x="5684398" y="4718978"/>
            <a:chExt cx="1162518" cy="162763"/>
          </a:xfrm>
        </p:grpSpPr>
        <p:pic>
          <p:nvPicPr>
            <p:cNvPr id="55" name="Object 42">
              <a:extLst>
                <a:ext uri="{FF2B5EF4-FFF2-40B4-BE49-F238E27FC236}">
                  <a16:creationId xmlns:a16="http://schemas.microsoft.com/office/drawing/2014/main" id="{BD15EACD-61AE-459C-B9C6-76778D26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398" y="4718978"/>
              <a:ext cx="1162518" cy="16276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9F0E4F-937C-49FC-A337-924A1EC9A0B4}"/>
              </a:ext>
            </a:extLst>
          </p:cNvPr>
          <p:cNvGrpSpPr/>
          <p:nvPr/>
        </p:nvGrpSpPr>
        <p:grpSpPr>
          <a:xfrm>
            <a:off x="-151019" y="2654521"/>
            <a:ext cx="7439386" cy="4292707"/>
            <a:chOff x="1888796" y="3727183"/>
            <a:chExt cx="7281125" cy="4292707"/>
          </a:xfrm>
        </p:grpSpPr>
        <p:pic>
          <p:nvPicPr>
            <p:cNvPr id="53" name="Object 46">
              <a:extLst>
                <a:ext uri="{FF2B5EF4-FFF2-40B4-BE49-F238E27FC236}">
                  <a16:creationId xmlns:a16="http://schemas.microsoft.com/office/drawing/2014/main" id="{AB05F5AA-8334-4F89-927E-C067CD17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8796" y="3727183"/>
              <a:ext cx="7281125" cy="4292707"/>
            </a:xfrm>
            <a:prstGeom prst="rect">
              <a:avLst/>
            </a:prstGeom>
          </p:spPr>
        </p:pic>
        <p:pic>
          <p:nvPicPr>
            <p:cNvPr id="54" name="Object 47">
              <a:extLst>
                <a:ext uri="{FF2B5EF4-FFF2-40B4-BE49-F238E27FC236}">
                  <a16:creationId xmlns:a16="http://schemas.microsoft.com/office/drawing/2014/main" id="{A519A55B-512D-4E69-9BFF-2667A2EA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4039" y="4291511"/>
              <a:ext cx="3622979" cy="258596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DD0548-0BF5-41DF-8D01-22D4AFEF423C}"/>
              </a:ext>
            </a:extLst>
          </p:cNvPr>
          <p:cNvGrpSpPr/>
          <p:nvPr/>
        </p:nvGrpSpPr>
        <p:grpSpPr>
          <a:xfrm>
            <a:off x="10884517" y="1949517"/>
            <a:ext cx="7281124" cy="5681890"/>
            <a:chOff x="10919685" y="2723240"/>
            <a:chExt cx="7281125" cy="4292707"/>
          </a:xfrm>
        </p:grpSpPr>
        <p:pic>
          <p:nvPicPr>
            <p:cNvPr id="51" name="Object 64">
              <a:extLst>
                <a:ext uri="{FF2B5EF4-FFF2-40B4-BE49-F238E27FC236}">
                  <a16:creationId xmlns:a16="http://schemas.microsoft.com/office/drawing/2014/main" id="{1929B291-41FE-4A56-9902-1FB872CD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9685" y="2723240"/>
              <a:ext cx="7281125" cy="4292707"/>
            </a:xfrm>
            <a:prstGeom prst="rect">
              <a:avLst/>
            </a:prstGeom>
          </p:spPr>
        </p:pic>
        <p:pic>
          <p:nvPicPr>
            <p:cNvPr id="52" name="Object 65">
              <a:extLst>
                <a:ext uri="{FF2B5EF4-FFF2-40B4-BE49-F238E27FC236}">
                  <a16:creationId xmlns:a16="http://schemas.microsoft.com/office/drawing/2014/main" id="{511DD180-F208-4226-A96D-45C80C52F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4927" y="3727183"/>
              <a:ext cx="3640563" cy="214635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35B917-461B-4157-A5C2-5FC5452A660B}"/>
              </a:ext>
            </a:extLst>
          </p:cNvPr>
          <p:cNvGrpSpPr/>
          <p:nvPr/>
        </p:nvGrpSpPr>
        <p:grpSpPr>
          <a:xfrm>
            <a:off x="11389117" y="6191417"/>
            <a:ext cx="329691" cy="439587"/>
            <a:chOff x="11389117" y="6191417"/>
            <a:chExt cx="329691" cy="439587"/>
          </a:xfrm>
        </p:grpSpPr>
        <p:pic>
          <p:nvPicPr>
            <p:cNvPr id="45" name="Object 97">
              <a:extLst>
                <a:ext uri="{FF2B5EF4-FFF2-40B4-BE49-F238E27FC236}">
                  <a16:creationId xmlns:a16="http://schemas.microsoft.com/office/drawing/2014/main" id="{84A914D1-1628-4D39-A740-1A481E32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89117" y="6191417"/>
              <a:ext cx="329691" cy="439587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BEB5792-1969-4DDC-8E55-B13D70AA40F6}"/>
              </a:ext>
            </a:extLst>
          </p:cNvPr>
          <p:cNvGrpSpPr/>
          <p:nvPr/>
        </p:nvGrpSpPr>
        <p:grpSpPr>
          <a:xfrm>
            <a:off x="5684398" y="8098380"/>
            <a:ext cx="1162518" cy="162763"/>
            <a:chOff x="5684398" y="8098380"/>
            <a:chExt cx="1162518" cy="162763"/>
          </a:xfrm>
        </p:grpSpPr>
        <p:pic>
          <p:nvPicPr>
            <p:cNvPr id="38" name="Object 112">
              <a:extLst>
                <a:ext uri="{FF2B5EF4-FFF2-40B4-BE49-F238E27FC236}">
                  <a16:creationId xmlns:a16="http://schemas.microsoft.com/office/drawing/2014/main" id="{D318AC3B-902A-4328-9E05-79C549C0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4398" y="8098380"/>
              <a:ext cx="1162518" cy="16276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B93641-402E-4BD8-8F64-27F70024F9B4}"/>
              </a:ext>
            </a:extLst>
          </p:cNvPr>
          <p:cNvGrpSpPr/>
          <p:nvPr/>
        </p:nvGrpSpPr>
        <p:grpSpPr>
          <a:xfrm>
            <a:off x="11474121" y="4718978"/>
            <a:ext cx="1162518" cy="162763"/>
            <a:chOff x="11474121" y="4718978"/>
            <a:chExt cx="1162518" cy="162763"/>
          </a:xfrm>
        </p:grpSpPr>
        <p:pic>
          <p:nvPicPr>
            <p:cNvPr id="37" name="Object 115">
              <a:extLst>
                <a:ext uri="{FF2B5EF4-FFF2-40B4-BE49-F238E27FC236}">
                  <a16:creationId xmlns:a16="http://schemas.microsoft.com/office/drawing/2014/main" id="{D2D6B0F9-8D9B-4C5F-BA30-AE194FDA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4121" y="4718978"/>
              <a:ext cx="1162518" cy="16276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8D43CF3-5208-4175-B736-B18EF5382B9A}"/>
              </a:ext>
            </a:extLst>
          </p:cNvPr>
          <p:cNvGrpSpPr/>
          <p:nvPr/>
        </p:nvGrpSpPr>
        <p:grpSpPr>
          <a:xfrm>
            <a:off x="11474121" y="8098380"/>
            <a:ext cx="1162518" cy="162763"/>
            <a:chOff x="11474121" y="8098380"/>
            <a:chExt cx="1162518" cy="162763"/>
          </a:xfrm>
        </p:grpSpPr>
        <p:pic>
          <p:nvPicPr>
            <p:cNvPr id="36" name="Object 118">
              <a:extLst>
                <a:ext uri="{FF2B5EF4-FFF2-40B4-BE49-F238E27FC236}">
                  <a16:creationId xmlns:a16="http://schemas.microsoft.com/office/drawing/2014/main" id="{1CCBF53E-B15F-4B28-9266-65D32E43F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4121" y="8098380"/>
              <a:ext cx="1162518" cy="162763"/>
            </a:xfrm>
            <a:prstGeom prst="rect">
              <a:avLst/>
            </a:prstGeom>
          </p:spPr>
        </p:pic>
      </p:grpSp>
      <p:sp>
        <p:nvSpPr>
          <p:cNvPr id="26" name="TextBox 59">
            <a:extLst>
              <a:ext uri="{FF2B5EF4-FFF2-40B4-BE49-F238E27FC236}">
                <a16:creationId xmlns:a16="http://schemas.microsoft.com/office/drawing/2014/main" id="{6DF56DE2-FBF6-46FA-8F0A-1BC3AB2D61C2}"/>
              </a:ext>
            </a:extLst>
          </p:cNvPr>
          <p:cNvSpPr txBox="1"/>
          <p:nvPr/>
        </p:nvSpPr>
        <p:spPr>
          <a:xfrm>
            <a:off x="2057399" y="3317630"/>
            <a:ext cx="330590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cs typeface="Calibri"/>
              </a:rPr>
              <a:t>플래그십 요금제 강화</a:t>
            </a:r>
          </a:p>
        </p:txBody>
      </p:sp>
      <p:sp>
        <p:nvSpPr>
          <p:cNvPr id="27" name="TextBox 60">
            <a:extLst>
              <a:ext uri="{FF2B5EF4-FFF2-40B4-BE49-F238E27FC236}">
                <a16:creationId xmlns:a16="http://schemas.microsoft.com/office/drawing/2014/main" id="{BF9A26C1-5C12-43E6-8E86-CA8362B99E81}"/>
              </a:ext>
            </a:extLst>
          </p:cNvPr>
          <p:cNvSpPr txBox="1"/>
          <p:nvPr/>
        </p:nvSpPr>
        <p:spPr>
          <a:xfrm>
            <a:off x="1881553" y="3974122"/>
            <a:ext cx="3481752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cs typeface="Calibri"/>
              </a:rPr>
              <a:t>기본 통화 서비스 </a:t>
            </a:r>
            <a:r>
              <a:rPr lang="ko-KR" altLang="en-US" sz="2000" err="1">
                <a:cs typeface="Calibri"/>
              </a:rPr>
              <a:t>제공량이</a:t>
            </a:r>
            <a:r>
              <a:rPr lang="ko-KR" altLang="en-US" sz="2000">
                <a:cs typeface="Calibri"/>
              </a:rPr>
              <a:t> 많은 플래그십 요금제를 보완하고, 초과 이용 건수가 많은 고객에게 상위 요금제를 추천하는 것이 좋습니다.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2568E9D1-DF0A-460F-B306-F4432C26B0F7}"/>
              </a:ext>
            </a:extLst>
          </p:cNvPr>
          <p:cNvSpPr txBox="1"/>
          <p:nvPr/>
        </p:nvSpPr>
        <p:spPr>
          <a:xfrm>
            <a:off x="12959860" y="3423136"/>
            <a:ext cx="31476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cs typeface="Calibri"/>
              </a:rPr>
              <a:t>프리미엄 멤버십 도입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8C5A4F75-DFAC-4D17-9279-F591A6E4E7E9}"/>
              </a:ext>
            </a:extLst>
          </p:cNvPr>
          <p:cNvSpPr txBox="1"/>
          <p:nvPr/>
        </p:nvSpPr>
        <p:spPr>
          <a:xfrm>
            <a:off x="12854352" y="3974122"/>
            <a:ext cx="3446583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cs typeface="Calibri"/>
              </a:rPr>
              <a:t>고가의 통신기기 및 통신요금제를 사용하는 고객을 위해 차별화된 서비스를 제공하는 프리미엄 멤버십 제도 도입이 필요합니다.</a:t>
            </a:r>
          </a:p>
        </p:txBody>
      </p:sp>
      <p:pic>
        <p:nvPicPr>
          <p:cNvPr id="2" name="Object 47">
            <a:extLst>
              <a:ext uri="{FF2B5EF4-FFF2-40B4-BE49-F238E27FC236}">
                <a16:creationId xmlns:a16="http://schemas.microsoft.com/office/drawing/2014/main" id="{06D98821-0616-46A7-B07F-CB4AA1F31CF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1791" y="7028849"/>
            <a:ext cx="3605395" cy="2814569"/>
          </a:xfrm>
          <a:prstGeom prst="rect">
            <a:avLst/>
          </a:prstGeom>
        </p:spPr>
      </p:pic>
      <p:sp>
        <p:nvSpPr>
          <p:cNvPr id="34" name="TextBox 68">
            <a:extLst>
              <a:ext uri="{FF2B5EF4-FFF2-40B4-BE49-F238E27FC236}">
                <a16:creationId xmlns:a16="http://schemas.microsoft.com/office/drawing/2014/main" id="{5F57DB71-5497-4E95-8BC8-575FDF4BBF30}"/>
              </a:ext>
            </a:extLst>
          </p:cNvPr>
          <p:cNvSpPr txBox="1"/>
          <p:nvPr/>
        </p:nvSpPr>
        <p:spPr>
          <a:xfrm>
            <a:off x="12860213" y="7637583"/>
            <a:ext cx="344658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cs typeface="Calibri"/>
              </a:rPr>
              <a:t> 텍스트 입력</a:t>
            </a:r>
          </a:p>
        </p:txBody>
      </p:sp>
      <p:sp>
        <p:nvSpPr>
          <p:cNvPr id="75" name="TextBox 63">
            <a:extLst>
              <a:ext uri="{FF2B5EF4-FFF2-40B4-BE49-F238E27FC236}">
                <a16:creationId xmlns:a16="http://schemas.microsoft.com/office/drawing/2014/main" id="{61682D75-97AA-4389-ACB6-B91D06EE2D3F}"/>
              </a:ext>
            </a:extLst>
          </p:cNvPr>
          <p:cNvSpPr txBox="1"/>
          <p:nvPr/>
        </p:nvSpPr>
        <p:spPr>
          <a:xfrm>
            <a:off x="1975337" y="7256582"/>
            <a:ext cx="323556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cs typeface="Calibri"/>
              </a:rPr>
              <a:t>장기고객 우대 서비스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C3923CF-79AC-40DE-BC3A-AC3B32D68AB4}"/>
              </a:ext>
            </a:extLst>
          </p:cNvPr>
          <p:cNvSpPr txBox="1"/>
          <p:nvPr/>
        </p:nvSpPr>
        <p:spPr>
          <a:xfrm>
            <a:off x="1916721" y="7842736"/>
            <a:ext cx="3446583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cs typeface="Calibri"/>
              </a:rPr>
              <a:t>서비스 이용을 오랜 기간 유지하는 고객에게는 별도의 혜택을 제공하여 자사의 서비스를 지속적으로 이용하도록 유도해야 합니다.</a:t>
            </a:r>
          </a:p>
        </p:txBody>
      </p:sp>
      <p:sp>
        <p:nvSpPr>
          <p:cNvPr id="960" name="타원 959">
            <a:extLst>
              <a:ext uri="{FF2B5EF4-FFF2-40B4-BE49-F238E27FC236}">
                <a16:creationId xmlns:a16="http://schemas.microsoft.com/office/drawing/2014/main" id="{126BCFC2-C875-4CFF-8E55-4F21CD862FDB}"/>
              </a:ext>
            </a:extLst>
          </p:cNvPr>
          <p:cNvSpPr/>
          <p:nvPr/>
        </p:nvSpPr>
        <p:spPr>
          <a:xfrm>
            <a:off x="8671413" y="3527915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3F47CE-4B11-4268-AEF1-41D9F4758CA5}"/>
              </a:ext>
            </a:extLst>
          </p:cNvPr>
          <p:cNvGrpSpPr/>
          <p:nvPr/>
        </p:nvGrpSpPr>
        <p:grpSpPr>
          <a:xfrm>
            <a:off x="8908390" y="3770192"/>
            <a:ext cx="468128" cy="409612"/>
            <a:chOff x="8978728" y="3840529"/>
            <a:chExt cx="468128" cy="409612"/>
          </a:xfrm>
        </p:grpSpPr>
        <p:pic>
          <p:nvPicPr>
            <p:cNvPr id="46" name="Object 94">
              <a:extLst>
                <a:ext uri="{FF2B5EF4-FFF2-40B4-BE49-F238E27FC236}">
                  <a16:creationId xmlns:a16="http://schemas.microsoft.com/office/drawing/2014/main" id="{91157141-9659-4490-B743-4C07C86A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78728" y="3840529"/>
              <a:ext cx="468128" cy="409612"/>
            </a:xfrm>
            <a:prstGeom prst="rect">
              <a:avLst/>
            </a:prstGeom>
          </p:spPr>
        </p:pic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5D46C11A-0174-4772-BC7F-8F6E18D64105}"/>
              </a:ext>
            </a:extLst>
          </p:cNvPr>
          <p:cNvSpPr/>
          <p:nvPr/>
        </p:nvSpPr>
        <p:spPr>
          <a:xfrm>
            <a:off x="11098090" y="6024929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D5D8E5-448E-4790-B3CC-FA1F43B9AC64}"/>
              </a:ext>
            </a:extLst>
          </p:cNvPr>
          <p:cNvGrpSpPr/>
          <p:nvPr/>
        </p:nvGrpSpPr>
        <p:grpSpPr>
          <a:xfrm>
            <a:off x="11389117" y="6264687"/>
            <a:ext cx="329691" cy="439587"/>
            <a:chOff x="11424286" y="6299856"/>
            <a:chExt cx="329691" cy="439587"/>
          </a:xfrm>
        </p:grpSpPr>
        <p:pic>
          <p:nvPicPr>
            <p:cNvPr id="35" name="Object 97">
              <a:extLst>
                <a:ext uri="{FF2B5EF4-FFF2-40B4-BE49-F238E27FC236}">
                  <a16:creationId xmlns:a16="http://schemas.microsoft.com/office/drawing/2014/main" id="{04EB42D7-6DB5-40FD-81A0-229E69FB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24286" y="6299856"/>
              <a:ext cx="329691" cy="439587"/>
            </a:xfrm>
            <a:prstGeom prst="rect">
              <a:avLst/>
            </a:prstGeom>
          </p:spPr>
        </p:pic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3595CAF0-949E-4898-AEE2-57F448604FAF}"/>
              </a:ext>
            </a:extLst>
          </p:cNvPr>
          <p:cNvSpPr/>
          <p:nvPr/>
        </p:nvSpPr>
        <p:spPr>
          <a:xfrm>
            <a:off x="8688996" y="8258174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396FBE-6584-4846-99D8-7096AF28B38B}"/>
              </a:ext>
            </a:extLst>
          </p:cNvPr>
          <p:cNvSpPr/>
          <p:nvPr/>
        </p:nvSpPr>
        <p:spPr>
          <a:xfrm>
            <a:off x="6262320" y="5919421"/>
            <a:ext cx="914400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AB3133-EE3F-4B01-914C-8E2816BF388F}"/>
              </a:ext>
            </a:extLst>
          </p:cNvPr>
          <p:cNvGrpSpPr/>
          <p:nvPr/>
        </p:nvGrpSpPr>
        <p:grpSpPr>
          <a:xfrm>
            <a:off x="8928403" y="8497915"/>
            <a:ext cx="443311" cy="443330"/>
            <a:chOff x="6114864" y="9113376"/>
            <a:chExt cx="443311" cy="443330"/>
          </a:xfrm>
        </p:grpSpPr>
        <p:pic>
          <p:nvPicPr>
            <p:cNvPr id="41" name="Object 108">
              <a:extLst>
                <a:ext uri="{FF2B5EF4-FFF2-40B4-BE49-F238E27FC236}">
                  <a16:creationId xmlns:a16="http://schemas.microsoft.com/office/drawing/2014/main" id="{9440AC52-3384-4D9D-AA4E-F60B65504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4864" y="9113376"/>
              <a:ext cx="443311" cy="443330"/>
            </a:xfrm>
            <a:prstGeom prst="rect">
              <a:avLst/>
            </a:prstGeom>
          </p:spPr>
        </p:pic>
      </p:grpSp>
      <p:pic>
        <p:nvPicPr>
          <p:cNvPr id="962" name="Object 100">
            <a:extLst>
              <a:ext uri="{FF2B5EF4-FFF2-40B4-BE49-F238E27FC236}">
                <a16:creationId xmlns:a16="http://schemas.microsoft.com/office/drawing/2014/main" id="{79EEC637-655C-4334-B795-83F2B01C1618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71063" y="6146011"/>
            <a:ext cx="483528" cy="483507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9F3CB09F-BF4B-4B6F-92F8-123ADFE00ECA}"/>
              </a:ext>
            </a:extLst>
          </p:cNvPr>
          <p:cNvGrpSpPr/>
          <p:nvPr/>
        </p:nvGrpSpPr>
        <p:grpSpPr>
          <a:xfrm>
            <a:off x="10884515" y="5607117"/>
            <a:ext cx="7281125" cy="5418122"/>
            <a:chOff x="10919685" y="2723240"/>
            <a:chExt cx="7281125" cy="4292707"/>
          </a:xfrm>
        </p:grpSpPr>
        <p:pic>
          <p:nvPicPr>
            <p:cNvPr id="87" name="Object 64">
              <a:extLst>
                <a:ext uri="{FF2B5EF4-FFF2-40B4-BE49-F238E27FC236}">
                  <a16:creationId xmlns:a16="http://schemas.microsoft.com/office/drawing/2014/main" id="{DBD28A55-8585-4078-A63F-7CCDBFA0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9685" y="2723240"/>
              <a:ext cx="7281125" cy="4292707"/>
            </a:xfrm>
            <a:prstGeom prst="rect">
              <a:avLst/>
            </a:prstGeom>
          </p:spPr>
        </p:pic>
        <p:pic>
          <p:nvPicPr>
            <p:cNvPr id="88" name="Object 65">
              <a:extLst>
                <a:ext uri="{FF2B5EF4-FFF2-40B4-BE49-F238E27FC236}">
                  <a16:creationId xmlns:a16="http://schemas.microsoft.com/office/drawing/2014/main" id="{150168BD-0B52-49D8-8980-022EDCE0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4927" y="3727183"/>
              <a:ext cx="3640563" cy="2146354"/>
            </a:xfrm>
            <a:prstGeom prst="rect">
              <a:avLst/>
            </a:prstGeom>
          </p:spPr>
        </p:pic>
      </p:grpSp>
      <p:sp>
        <p:nvSpPr>
          <p:cNvPr id="89" name="TextBox 61">
            <a:extLst>
              <a:ext uri="{FF2B5EF4-FFF2-40B4-BE49-F238E27FC236}">
                <a16:creationId xmlns:a16="http://schemas.microsoft.com/office/drawing/2014/main" id="{98A7A256-4413-40EC-9AA9-912906648C98}"/>
              </a:ext>
            </a:extLst>
          </p:cNvPr>
          <p:cNvSpPr txBox="1"/>
          <p:nvPr/>
        </p:nvSpPr>
        <p:spPr>
          <a:xfrm>
            <a:off x="13082951" y="6940059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cs typeface="Calibri"/>
              </a:rPr>
              <a:t>고객 만족도 개선</a:t>
            </a:r>
          </a:p>
        </p:txBody>
      </p:sp>
      <p:sp>
        <p:nvSpPr>
          <p:cNvPr id="90" name="TextBox 62">
            <a:extLst>
              <a:ext uri="{FF2B5EF4-FFF2-40B4-BE49-F238E27FC236}">
                <a16:creationId xmlns:a16="http://schemas.microsoft.com/office/drawing/2014/main" id="{DA46A679-A9E5-44A9-849C-28A6EE7DB29D}"/>
              </a:ext>
            </a:extLst>
          </p:cNvPr>
          <p:cNvSpPr txBox="1"/>
          <p:nvPr/>
        </p:nvSpPr>
        <p:spPr>
          <a:xfrm>
            <a:off x="12854351" y="7455875"/>
            <a:ext cx="3446583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cs typeface="Calibri"/>
              </a:rPr>
              <a:t>만족도 조사에서 긍정적인 반응을 보인 고객에게 쿠폰 등의 프로모션을 제공하여, 전반적인 만족도 결과를 개선하고 장기 고객을 유치해야 합니다.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07AB-248C-4202-93CB-B761728A3700}"/>
              </a:ext>
            </a:extLst>
          </p:cNvPr>
          <p:cNvSpPr txBox="1"/>
          <p:nvPr/>
        </p:nvSpPr>
        <p:spPr>
          <a:xfrm>
            <a:off x="284634" y="172878"/>
            <a:ext cx="11957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600" b="1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728FE-0831-4DEA-9B65-73E287B3EA2F}"/>
              </a:ext>
            </a:extLst>
          </p:cNvPr>
          <p:cNvSpPr txBox="1"/>
          <p:nvPr/>
        </p:nvSpPr>
        <p:spPr>
          <a:xfrm>
            <a:off x="1391374" y="336000"/>
            <a:ext cx="571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cs typeface="Calibri"/>
              </a:rPr>
              <a:t>Data </a:t>
            </a:r>
            <a:r>
              <a:rPr lang="ko-KR" altLang="en-US" sz="4800" b="1" err="1">
                <a:cs typeface="Calibri"/>
              </a:rPr>
              <a:t>Insight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71AB2-5E56-4B83-8B88-128B58651C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623F42-F67A-4A77-B16A-CDD2902773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7B519-2658-4250-8FC5-8D5C787A2F8A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1</cp:revision>
  <dcterms:created xsi:type="dcterms:W3CDTF">2022-01-13T14:50:00Z</dcterms:created>
  <dcterms:modified xsi:type="dcterms:W3CDTF">2022-01-13T07:33:34Z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