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8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95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9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03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1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0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6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239B-8169-452B-822E-9835B10D9FC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781F9-E6C2-444C-8B38-EB53E486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0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988-CB98-1863-322F-FCB0C9E4D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TChocolates-Bold"/>
              </a:rPr>
              <a:t>Design an interactive dashboard for business stakeholders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8EEB-51E9-C94A-CF43-4CD30C2BB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5E42E7"/>
                </a:solidFill>
                <a:latin typeface="TT Chocolates"/>
              </a:rPr>
              <a:t>Tools: </a:t>
            </a:r>
            <a:r>
              <a:rPr lang="en-IN" sz="2800" b="1" i="0" u="none" strike="noStrike" baseline="0" dirty="0">
                <a:solidFill>
                  <a:srgbClr val="000000"/>
                </a:solidFill>
                <a:latin typeface="TT Chocolates"/>
              </a:rPr>
              <a:t>Power BI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47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BF732-0017-3428-3BD5-200F8F8A2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27"/>
            <a:ext cx="1184514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C96-1C35-B1F9-7C04-88CD0765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&amp; Sales Performance Summary </a:t>
            </a:r>
          </a:p>
        </p:txBody>
      </p:sp>
      <p:pic>
        <p:nvPicPr>
          <p:cNvPr id="8" name="Content Placeholder 7" descr="Magnifying glass showing decling performance">
            <a:extLst>
              <a:ext uri="{FF2B5EF4-FFF2-40B4-BE49-F238E27FC236}">
                <a16:creationId xmlns:a16="http://schemas.microsoft.com/office/drawing/2014/main" id="{918F423A-CD9C-4E54-5581-DD98455D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774134"/>
            <a:ext cx="4513262" cy="3008106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CF4FFDB-C644-05E9-A423-26D1E20DC3E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334" y="3592240"/>
            <a:ext cx="38277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₹1.01M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Volume: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307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 Trends: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Summarized by year,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quarter, month, and day</a:t>
            </a:r>
          </a:p>
        </p:txBody>
      </p:sp>
    </p:spTree>
    <p:extLst>
      <p:ext uri="{BB962C8B-B14F-4D97-AF65-F5344CB8AC3E}">
        <p14:creationId xmlns:p14="http://schemas.microsoft.com/office/powerpoint/2010/main" val="67290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658C-E025-197C-0F92-10956E0CE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Sales Breakdown by Deal Size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96A6AC-2F69-5292-3A02-4182DB7E3E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Deals: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186 (60.59%)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Deals: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46 (14.98%)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Deals: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75 (24.43%)</a:t>
            </a:r>
          </a:p>
        </p:txBody>
      </p:sp>
    </p:spTree>
    <p:extLst>
      <p:ext uri="{BB962C8B-B14F-4D97-AF65-F5344CB8AC3E}">
        <p14:creationId xmlns:p14="http://schemas.microsoft.com/office/powerpoint/2010/main" val="42057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235E-BE7A-62A9-BABE-AD32BA5E1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5 Customers (Based on Revenue)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A43DB-3E83-F3F9-BF09-EEF1990F9C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3860619"/>
            <a:ext cx="28809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 Shopping,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 Gifts Distributors,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Sharp Gifts,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Danish Wholesale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Dragon </a:t>
            </a:r>
            <a:r>
              <a:rPr kumimoji="0" lang="en-IN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Souveniers</a:t>
            </a:r>
            <a:r>
              <a:rPr lang="en-IN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kumimoji="0" lang="en-IN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ltd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5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4183-CC59-CCDC-9DDD-2208AB50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 </a:t>
            </a:r>
            <a:endParaRPr lang="en-IN" dirty="0"/>
          </a:p>
        </p:txBody>
      </p:sp>
      <p:pic>
        <p:nvPicPr>
          <p:cNvPr id="5" name="Content Placeholder 4" descr="A graph with numbers and a line">
            <a:extLst>
              <a:ext uri="{FF2B5EF4-FFF2-40B4-BE49-F238E27FC236}">
                <a16:creationId xmlns:a16="http://schemas.microsoft.com/office/drawing/2014/main" id="{E7AD72A3-C7ED-4FCA-6CFD-A4D4F101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3" y="1630836"/>
            <a:ext cx="7748833" cy="4703975"/>
          </a:xfrm>
        </p:spPr>
      </p:pic>
    </p:spTree>
    <p:extLst>
      <p:ext uri="{BB962C8B-B14F-4D97-AF65-F5344CB8AC3E}">
        <p14:creationId xmlns:p14="http://schemas.microsoft.com/office/powerpoint/2010/main" val="35608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788F-D382-0C9B-820B-4B59BD96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135984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2770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100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TT Chocolates</vt:lpstr>
      <vt:lpstr>TTChocolates-Bold</vt:lpstr>
      <vt:lpstr>Wingdings 3</vt:lpstr>
      <vt:lpstr>Facet</vt:lpstr>
      <vt:lpstr>Design an interactive dashboard for business stakeholders</vt:lpstr>
      <vt:lpstr>PowerPoint Presentation</vt:lpstr>
      <vt:lpstr>Revenue &amp; Sales Performance Summary </vt:lpstr>
      <vt:lpstr>Sales Breakdown by Deal Size </vt:lpstr>
      <vt:lpstr>Top 5 Customers (Based on Revenue)</vt:lpstr>
      <vt:lpstr>Trends over Time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Jhinuk Roy</dc:creator>
  <cp:lastModifiedBy>Jhinuk Roy</cp:lastModifiedBy>
  <cp:revision>1</cp:revision>
  <dcterms:created xsi:type="dcterms:W3CDTF">2025-04-27T14:44:06Z</dcterms:created>
  <dcterms:modified xsi:type="dcterms:W3CDTF">2025-04-27T15:09:59Z</dcterms:modified>
</cp:coreProperties>
</file>