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0805A2-E7F9-4541-8B6B-814B6802A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317B7A-3E98-4AEC-834B-A336E059F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F5E7D-3FA3-447F-96B0-69032265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CBDE-D6E5-4E38-820C-49AF9FE5FA64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71500F-F404-4AEA-8326-150E3020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7DF7E6-04F0-40EE-A0A7-F1C7204D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87D8-0A79-4ED5-964E-D43A878ED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6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F034C-0439-432E-A048-EE00D4FD0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4B485A-C583-43C1-9AFA-21F6424D0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7AB59-CAB9-491B-AB4B-00B0756F8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CBDE-D6E5-4E38-820C-49AF9FE5FA64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FD7741-6F56-45A4-924D-8C3A7ECD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5C697-5A2F-4E0F-9E1E-A49B70EC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87D8-0A79-4ED5-964E-D43A878ED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14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6CAC65-D546-42A5-8364-703CACCF5C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A403C3-7F06-4ABF-B0A4-8A554D7EB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F1E53F-2A0B-457A-A790-1ADD9E0C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CBDE-D6E5-4E38-820C-49AF9FE5FA64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A93EFD-83F7-4D80-8ABC-0AA759CA2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6BC0A8-0410-4D7C-B5FA-7F3C25EC2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87D8-0A79-4ED5-964E-D43A878ED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98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3BC3E-3A4B-43D1-B76E-88A193B7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576AAA-1895-433C-B0E9-9E15FE96F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4F124-99ED-4CF9-8E21-DCFA65AB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CBDE-D6E5-4E38-820C-49AF9FE5FA64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7EF56-F759-40BF-9EBC-C13D2AF9C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69047B-2FCE-4EBC-B407-97368968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87D8-0A79-4ED5-964E-D43A878ED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61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5CFEA-EA14-4909-8BE6-45A5A0596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742059-F661-44FA-A596-078217D1F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0B8CF9-9783-47C1-AD67-E4B996E0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CBDE-D6E5-4E38-820C-49AF9FE5FA64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92BB5-D3C4-47A2-A744-417AF470A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4BEDA5-E73D-483E-88B1-AB2103BD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87D8-0A79-4ED5-964E-D43A878ED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38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B4566-B6D5-44D1-B0A3-98B3B979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C7E36-D0FD-40DA-8EFF-FB49800FC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E5C373-B52A-4616-B395-9709EFB0A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2C77C2-7D36-41F9-9E3D-92794240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CBDE-D6E5-4E38-820C-49AF9FE5FA64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09348B-48CD-4DC2-BEB8-134CFC0E4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56E810-E5A1-4887-AF8E-BDEC8AA95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87D8-0A79-4ED5-964E-D43A878ED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08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77331-685F-4CEF-900F-C7EC7ACE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E092C5-CB16-4F2D-80D7-43D23CF35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9276AA-A4D0-49C3-A98E-427C46E2C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EAE4D0-9139-44A6-B1C0-BA3C4F904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B23F1A-D214-4C89-A126-CFF1C1222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4E0E75-FF57-4C7A-8406-E07E174FA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CBDE-D6E5-4E38-820C-49AF9FE5FA64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6FFF73-B9BE-472E-8F52-C0E3F686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1396FF-D094-4612-A8A4-1901D4EA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87D8-0A79-4ED5-964E-D43A878ED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36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0C6BC-7C68-4929-9F01-F7A9C655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AA3842-C96B-40C0-8316-7D32306C0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CBDE-D6E5-4E38-820C-49AF9FE5FA64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792AEF-604D-4918-B134-E4ADA818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041C56-C144-4E53-B46B-CB1A13A0C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87D8-0A79-4ED5-964E-D43A878ED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536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4D5E8D-FB64-46C9-971C-15BADA35A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CBDE-D6E5-4E38-820C-49AF9FE5FA64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FB84EE-F6D8-4754-80AC-5761E191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2B72A0-1D16-40A6-AFA3-98AFFDEB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87D8-0A79-4ED5-964E-D43A878ED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7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8415A-4977-4488-8EEA-FDB3E10D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37A95-3712-4C99-97D0-2366F0D70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F1A416-58A1-4092-A9BE-B565194A6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3CDCB8-4221-42FF-BF56-4B79AB35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CBDE-D6E5-4E38-820C-49AF9FE5FA64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CFB418-6CB6-489F-8018-C1113463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7C7257-54F5-49D1-B4D2-4426327FB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87D8-0A79-4ED5-964E-D43A878ED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36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27015-1E48-496E-A5BC-EEA1195A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9A940A-B4D0-4B30-A7C0-2C04BD60AB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2F792E-7B13-4944-ADE0-9F91F1000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80BE9-539F-4F1C-8BA6-C5443D6BB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CBDE-D6E5-4E38-820C-49AF9FE5FA64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63CA89-1E62-4607-BF2E-0A5672B9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71B945-6782-4403-BD7A-7F846007F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87D8-0A79-4ED5-964E-D43A878ED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04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7E9CC2-1017-4521-AAF2-734A73812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2CE96-5242-4A68-AD31-C71471597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4D33FD-890E-4177-9FB5-FFF57829B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1CBDE-D6E5-4E38-820C-49AF9FE5FA64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7BCED-3AC5-449D-82BB-BB51A06B5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427C82-FBA2-4658-8AD1-79B71F809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487D8-0A79-4ED5-964E-D43A878ED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4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8A6AA-B1EF-434F-92B8-1D560E9CB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E13D26-E5DF-4128-BA7E-877457589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01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96AA4F1-A870-4373-B207-0FE4D700F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03" y="308538"/>
            <a:ext cx="3209925" cy="22284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9F257B-6FBB-4CFC-8A4B-41D0AC73151F}"/>
              </a:ext>
            </a:extLst>
          </p:cNvPr>
          <p:cNvSpPr txBox="1"/>
          <p:nvPr/>
        </p:nvSpPr>
        <p:spPr>
          <a:xfrm>
            <a:off x="245502" y="2701022"/>
            <a:ext cx="3209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Without</a:t>
            </a:r>
            <a:r>
              <a:rPr lang="ko-KR" altLang="en-US" dirty="0"/>
              <a:t> </a:t>
            </a:r>
            <a:r>
              <a:rPr lang="en-US" altLang="ko-KR" dirty="0"/>
              <a:t>batch</a:t>
            </a:r>
            <a:r>
              <a:rPr lang="ko-KR" altLang="en-US" dirty="0"/>
              <a:t> </a:t>
            </a:r>
            <a:r>
              <a:rPr lang="en-US" altLang="ko-KR" dirty="0"/>
              <a:t>normalization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40 epochs</a:t>
            </a:r>
          </a:p>
          <a:p>
            <a:r>
              <a:rPr lang="en-US" altLang="ko-KR" dirty="0" err="1"/>
              <a:t>Batch_size</a:t>
            </a:r>
            <a:r>
              <a:rPr lang="en-US" altLang="ko-KR" dirty="0"/>
              <a:t> = 10</a:t>
            </a:r>
          </a:p>
          <a:p>
            <a:r>
              <a:rPr lang="en-US" altLang="ko-KR" dirty="0"/>
              <a:t>Time per epoch = 47s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B21B75-E9DC-4EAE-A880-BAD197903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975" y="308537"/>
            <a:ext cx="3211958" cy="22284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AADDEB-F370-4C10-AF2C-4C4EAF7C7E0E}"/>
              </a:ext>
            </a:extLst>
          </p:cNvPr>
          <p:cNvSpPr txBox="1"/>
          <p:nvPr/>
        </p:nvSpPr>
        <p:spPr>
          <a:xfrm>
            <a:off x="3683284" y="2828835"/>
            <a:ext cx="3209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With</a:t>
            </a:r>
            <a:r>
              <a:rPr lang="ko-KR" altLang="en-US" dirty="0"/>
              <a:t> </a:t>
            </a:r>
            <a:r>
              <a:rPr lang="en-US" altLang="ko-KR" dirty="0"/>
              <a:t>batch</a:t>
            </a:r>
            <a:r>
              <a:rPr lang="ko-KR" altLang="en-US" dirty="0"/>
              <a:t> </a:t>
            </a:r>
            <a:r>
              <a:rPr lang="en-US" altLang="ko-KR" dirty="0"/>
              <a:t>normalization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40 epochs</a:t>
            </a:r>
          </a:p>
          <a:p>
            <a:r>
              <a:rPr lang="en-US" altLang="ko-KR" dirty="0" err="1"/>
              <a:t>Batch_size</a:t>
            </a:r>
            <a:r>
              <a:rPr lang="en-US" altLang="ko-KR" dirty="0"/>
              <a:t> = 40</a:t>
            </a:r>
          </a:p>
          <a:p>
            <a:r>
              <a:rPr lang="en-US" altLang="ko-KR" dirty="0"/>
              <a:t>Time per epoch  = 22s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EBC10B0-8A97-4D0B-8443-E572DBEB1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533" y="308537"/>
            <a:ext cx="3196627" cy="22284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0AEE0C-21E3-4332-BB43-7279BED34B79}"/>
              </a:ext>
            </a:extLst>
          </p:cNvPr>
          <p:cNvSpPr txBox="1"/>
          <p:nvPr/>
        </p:nvSpPr>
        <p:spPr>
          <a:xfrm>
            <a:off x="6893209" y="2798478"/>
            <a:ext cx="3209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With</a:t>
            </a:r>
            <a:r>
              <a:rPr lang="ko-KR" altLang="en-US" dirty="0"/>
              <a:t> </a:t>
            </a:r>
            <a:r>
              <a:rPr lang="en-US" altLang="ko-KR" dirty="0"/>
              <a:t>batch</a:t>
            </a:r>
            <a:r>
              <a:rPr lang="ko-KR" altLang="en-US" dirty="0"/>
              <a:t> </a:t>
            </a:r>
            <a:r>
              <a:rPr lang="en-US" altLang="ko-KR" dirty="0"/>
              <a:t>normalization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40 epochs</a:t>
            </a:r>
          </a:p>
          <a:p>
            <a:r>
              <a:rPr lang="en-US" altLang="ko-KR" dirty="0" err="1"/>
              <a:t>Batch_size</a:t>
            </a:r>
            <a:r>
              <a:rPr lang="en-US" altLang="ko-KR" dirty="0"/>
              <a:t> = 128</a:t>
            </a:r>
          </a:p>
          <a:p>
            <a:r>
              <a:rPr lang="en-US" altLang="ko-KR" dirty="0"/>
              <a:t>Time per epoch  = 8s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07C77FE-7FAC-4042-9FCD-761337D80A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1199" y="376745"/>
            <a:ext cx="3054519" cy="21299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EF62DC-B0C8-4C69-A085-2A96BC750045}"/>
              </a:ext>
            </a:extLst>
          </p:cNvPr>
          <p:cNvSpPr txBox="1"/>
          <p:nvPr/>
        </p:nvSpPr>
        <p:spPr>
          <a:xfrm>
            <a:off x="10330991" y="2798478"/>
            <a:ext cx="3209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With</a:t>
            </a:r>
            <a:r>
              <a:rPr lang="ko-KR" altLang="en-US" dirty="0"/>
              <a:t> </a:t>
            </a:r>
            <a:r>
              <a:rPr lang="en-US" altLang="ko-KR" dirty="0"/>
              <a:t>batch</a:t>
            </a:r>
            <a:r>
              <a:rPr lang="ko-KR" altLang="en-US" dirty="0"/>
              <a:t> </a:t>
            </a:r>
            <a:r>
              <a:rPr lang="en-US" altLang="ko-KR" dirty="0"/>
              <a:t>normalization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40 epochs</a:t>
            </a:r>
          </a:p>
          <a:p>
            <a:r>
              <a:rPr lang="en-US" altLang="ko-KR" dirty="0" err="1"/>
              <a:t>Batch_size</a:t>
            </a:r>
            <a:r>
              <a:rPr lang="en-US" altLang="ko-KR" dirty="0"/>
              <a:t> = 512</a:t>
            </a:r>
          </a:p>
          <a:p>
            <a:r>
              <a:rPr lang="en-US" altLang="ko-KR" dirty="0"/>
              <a:t>Time per epoch  = 2s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87D1E2C-653D-49D1-92F5-88F4AD797E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78" y="3901351"/>
            <a:ext cx="4390598" cy="29270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844776-02B3-4C7F-8667-0B31ACB4428C}"/>
              </a:ext>
            </a:extLst>
          </p:cNvPr>
          <p:cNvSpPr txBox="1"/>
          <p:nvPr/>
        </p:nvSpPr>
        <p:spPr>
          <a:xfrm>
            <a:off x="4358816" y="4793339"/>
            <a:ext cx="3209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With</a:t>
            </a:r>
            <a:r>
              <a:rPr lang="ko-KR" altLang="en-US" dirty="0"/>
              <a:t> </a:t>
            </a:r>
            <a:r>
              <a:rPr lang="en-US" altLang="ko-KR" dirty="0"/>
              <a:t>batch</a:t>
            </a:r>
            <a:r>
              <a:rPr lang="ko-KR" altLang="en-US" dirty="0"/>
              <a:t> </a:t>
            </a:r>
            <a:r>
              <a:rPr lang="en-US" altLang="ko-KR" dirty="0"/>
              <a:t>normalization</a:t>
            </a:r>
          </a:p>
          <a:p>
            <a:r>
              <a:rPr lang="en-US" altLang="ko-KR" dirty="0"/>
              <a:t>&amp; dropout (0.2)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40 epochs</a:t>
            </a:r>
          </a:p>
          <a:p>
            <a:r>
              <a:rPr lang="en-US" altLang="ko-KR" dirty="0" err="1"/>
              <a:t>Batch_size</a:t>
            </a:r>
            <a:r>
              <a:rPr lang="en-US" altLang="ko-KR" dirty="0"/>
              <a:t> = 512</a:t>
            </a:r>
          </a:p>
          <a:p>
            <a:r>
              <a:rPr lang="en-US" altLang="ko-KR" dirty="0"/>
              <a:t>Time per epoch  = 2.5s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96B8A0-8C5B-4780-AF13-F24E6AD643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6598" y="3998807"/>
            <a:ext cx="54102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5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5FCB265-9891-49B2-ABEC-EAB683DDD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00" y="574506"/>
            <a:ext cx="4167080" cy="27901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DA64D0-24E2-4032-A20C-464B3495629E}"/>
              </a:ext>
            </a:extLst>
          </p:cNvPr>
          <p:cNvSpPr txBox="1"/>
          <p:nvPr/>
        </p:nvSpPr>
        <p:spPr>
          <a:xfrm>
            <a:off x="5566299" y="1020932"/>
            <a:ext cx="1526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Node</a:t>
            </a:r>
            <a:r>
              <a:rPr lang="ko-KR" altLang="en-US" dirty="0"/>
              <a:t> </a:t>
            </a:r>
            <a:r>
              <a:rPr lang="en-US" altLang="ko-KR" dirty="0"/>
              <a:t>64</a:t>
            </a:r>
          </a:p>
          <a:p>
            <a:r>
              <a:rPr lang="en-US" altLang="ko-KR" dirty="0"/>
              <a:t>Hidden 3</a:t>
            </a:r>
          </a:p>
          <a:p>
            <a:r>
              <a:rPr lang="en-US" altLang="ko-KR" dirty="0"/>
              <a:t>Batch 256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19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86</Words>
  <Application>Microsoft Office PowerPoint</Application>
  <PresentationFormat>와이드스크린</PresentationFormat>
  <Paragraphs>24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Joon-Hyuk Ko</dc:creator>
  <cp:lastModifiedBy>Joon-Hyuk Ko</cp:lastModifiedBy>
  <cp:revision>8</cp:revision>
  <dcterms:created xsi:type="dcterms:W3CDTF">2019-01-11T08:25:49Z</dcterms:created>
  <dcterms:modified xsi:type="dcterms:W3CDTF">2019-01-29T13:57:26Z</dcterms:modified>
</cp:coreProperties>
</file>