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3D0C5-CEB2-449A-82F1-BB3AA5DC8360}" v="111" dt="2023-12-11T01:14:5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brook, John" userId="6869b6f5-223b-41f3-a35c-aa08f074ebca" providerId="ADAL" clId="{03F3D0C5-CEB2-449A-82F1-BB3AA5DC8360}"/>
    <pc:docChg chg="undo custSel addSld modSld modMainMaster">
      <pc:chgData name="Westbrook, John" userId="6869b6f5-223b-41f3-a35c-aa08f074ebca" providerId="ADAL" clId="{03F3D0C5-CEB2-449A-82F1-BB3AA5DC8360}" dt="2023-12-11T01:17:17.024" v="2249" actId="1076"/>
      <pc:docMkLst>
        <pc:docMk/>
      </pc:docMkLst>
      <pc:sldChg chg="addSp delSp modSp new mod modMedia setBg delAnim">
        <pc:chgData name="Westbrook, John" userId="6869b6f5-223b-41f3-a35c-aa08f074ebca" providerId="ADAL" clId="{03F3D0C5-CEB2-449A-82F1-BB3AA5DC8360}" dt="2023-12-11T01:10:38.333" v="2191"/>
        <pc:sldMkLst>
          <pc:docMk/>
          <pc:sldMk cId="3344100996" sldId="256"/>
        </pc:sldMkLst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2" creationId="{873C2FF5-3876-7AB7-1AFE-D307B55DCE3C}"/>
          </ac:spMkLst>
        </pc:spChg>
        <pc:spChg chg="add del mod replId">
          <ac:chgData name="Westbrook, John" userId="6869b6f5-223b-41f3-a35c-aa08f074ebca" providerId="ADAL" clId="{03F3D0C5-CEB2-449A-82F1-BB3AA5DC8360}" dt="2023-12-11T01:10:38.333" v="2191"/>
          <ac:spMkLst>
            <pc:docMk/>
            <pc:sldMk cId="3344100996" sldId="256"/>
            <ac:spMk id="2" creationId="{B816D11A-7CB3-8020-D6EA-C0CB6186816D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3" creationId="{AEF9DBF9-31F4-9682-12E5-D1ACA18024E0}"/>
          </ac:spMkLst>
        </pc:spChg>
        <pc:spChg chg="add del mod replId">
          <ac:chgData name="Westbrook, John" userId="6869b6f5-223b-41f3-a35c-aa08f074ebca" providerId="ADAL" clId="{03F3D0C5-CEB2-449A-82F1-BB3AA5DC8360}" dt="2023-12-11T01:10:38.333" v="2191"/>
          <ac:spMkLst>
            <pc:docMk/>
            <pc:sldMk cId="3344100996" sldId="256"/>
            <ac:spMk id="3" creationId="{EA671743-6C2C-882E-FEC0-B272651F9DB2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9" creationId="{C1DD1A8A-57D5-4A81-AD04-532B043C5611}"/>
          </ac:spMkLst>
        </pc:spChg>
        <pc:spChg chg="add del">
          <ac:chgData name="Westbrook, John" userId="6869b6f5-223b-41f3-a35c-aa08f074ebca" providerId="ADAL" clId="{03F3D0C5-CEB2-449A-82F1-BB3AA5DC8360}" dt="2023-12-11T01:06:43.955" v="2153" actId="26606"/>
          <ac:spMkLst>
            <pc:docMk/>
            <pc:sldMk cId="3344100996" sldId="256"/>
            <ac:spMk id="11" creationId="{007891EC-4501-44ED-A8C8-B11B6DB767AB}"/>
          </ac:spMkLst>
        </pc:spChg>
        <pc:picChg chg="add del mod">
          <ac:chgData name="Westbrook, John" userId="6869b6f5-223b-41f3-a35c-aa08f074ebca" providerId="ADAL" clId="{03F3D0C5-CEB2-449A-82F1-BB3AA5DC8360}" dt="2023-12-11T01:06:43.955" v="2153" actId="26606"/>
          <ac:picMkLst>
            <pc:docMk/>
            <pc:sldMk cId="3344100996" sldId="256"/>
            <ac:picMk id="5" creationId="{939E6DD1-DBAC-A32A-6D52-D5F3CA20CCA1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4:40.131" v="2242"/>
        <pc:sldMkLst>
          <pc:docMk/>
          <pc:sldMk cId="1245192363" sldId="257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245192363" sldId="257"/>
            <ac:spMk id="2" creationId="{1CC54A72-CF50-5A91-C8E6-866F8E289DFE}"/>
          </ac:spMkLst>
        </pc:spChg>
        <pc:spChg chg="mod">
          <ac:chgData name="Westbrook, John" userId="6869b6f5-223b-41f3-a35c-aa08f074ebca" providerId="ADAL" clId="{03F3D0C5-CEB2-449A-82F1-BB3AA5DC8360}" dt="2023-12-11T00:46:11.713" v="1214" actId="1076"/>
          <ac:spMkLst>
            <pc:docMk/>
            <pc:sldMk cId="1245192363" sldId="257"/>
            <ac:spMk id="3" creationId="{D743A7BF-8760-2DC1-E000-F43C95E0C8E0}"/>
          </ac:spMkLst>
        </pc:spChg>
        <pc:picChg chg="add mod">
          <ac:chgData name="Westbrook, John" userId="6869b6f5-223b-41f3-a35c-aa08f074ebca" providerId="ADAL" clId="{03F3D0C5-CEB2-449A-82F1-BB3AA5DC8360}" dt="2023-12-11T01:14:40.131" v="2242"/>
          <ac:picMkLst>
            <pc:docMk/>
            <pc:sldMk cId="1245192363" sldId="257"/>
            <ac:picMk id="4" creationId="{DBC3DB23-DD7B-0DB2-8EA2-941ED96AC8A2}"/>
          </ac:picMkLst>
        </pc:picChg>
      </pc:sldChg>
      <pc:sldChg chg="addSp delSp modSp new mod">
        <pc:chgData name="Westbrook, John" userId="6869b6f5-223b-41f3-a35c-aa08f074ebca" providerId="ADAL" clId="{03F3D0C5-CEB2-449A-82F1-BB3AA5DC8360}" dt="2023-12-11T01:13:19.083" v="2237" actId="20577"/>
        <pc:sldMkLst>
          <pc:docMk/>
          <pc:sldMk cId="2320852130" sldId="258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2320852130" sldId="258"/>
            <ac:spMk id="2" creationId="{64D15895-E0D4-C847-D545-696AAEBB90F3}"/>
          </ac:spMkLst>
        </pc:spChg>
        <pc:spChg chg="add del mod">
          <ac:chgData name="Westbrook, John" userId="6869b6f5-223b-41f3-a35c-aa08f074ebca" providerId="ADAL" clId="{03F3D0C5-CEB2-449A-82F1-BB3AA5DC8360}" dt="2023-12-11T01:13:19.083" v="2237" actId="20577"/>
          <ac:spMkLst>
            <pc:docMk/>
            <pc:sldMk cId="2320852130" sldId="258"/>
            <ac:spMk id="3" creationId="{F6CC72F6-E6A7-6192-5CBB-30BDBE5C648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" creationId="{0F8A62FA-44D1-DCAE-B496-127747444A5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" creationId="{499D82B8-CC98-10E0-1DCF-7C7BA933D31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" creationId="{09BFE9CD-241E-1DF1-E398-E8E9900AD0B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" creationId="{AC390084-BF56-D2C8-F0E3-2B0E80F8691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6" creationId="{59AD9387-1CA1-DB8A-3FF1-B9A942417FA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7" creationId="{163748BC-106D-0F75-5D7D-2DA2C780B4A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8" creationId="{4182FE34-752C-81D8-0A00-93B227C0B60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0" creationId="{8E0F1CC6-5070-C330-43C6-738A1A7663E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1" creationId="{C58006FF-77BB-EFE9-67EB-307FD9C270C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3" creationId="{17637AD5-F6F7-9085-6ADF-95235617982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4" creationId="{4E784948-4234-6C5E-063F-E135166C060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6" creationId="{9D41A9B1-17D3-B676-DFF3-A8CB0201889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7" creationId="{ED436AA6-6160-A447-BED4-ADC38C08608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29" creationId="{D0733860-C9A0-8B75-15C3-1BACC4B7010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0" creationId="{2EA0FE35-EAC2-DBA3-CC34-9579CA24F5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2" creationId="{E2059065-F1CE-EFCC-0141-D7FBC2DA8B5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3" creationId="{71B828C7-5858-D559-FB04-0A0190282C7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5" creationId="{2BE725CE-2178-E243-BBEB-72F7330E7BB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6" creationId="{6559049F-ED91-993C-6E9B-28220754C40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8" creationId="{7AE3C88F-7141-4058-3CA0-588F9B1CC9E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39" creationId="{CA08404D-20FA-2C34-E767-39C63DBD84C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1" creationId="{AE9E18C5-5599-EC90-61AF-BB69B71A457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2" creationId="{F5DDF38B-3209-5FFA-363C-7846CCFDBC1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4" creationId="{4576D2A0-81D6-A6BB-C807-518469DBD1F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5" creationId="{A3DE45B4-281B-EF0C-B80B-C6DE6C3315E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7" creationId="{44FCE44A-3C6A-9E88-75EC-428D4C68C8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8" creationId="{112E6C90-98EF-7D6F-B7F5-015CBF6F13E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49" creationId="{90B7BB2C-7D45-B989-C427-8927861A597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1" creationId="{47F9D746-47FF-4FD0-460D-C1EE6174517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2" creationId="{F9523EE1-70B5-9B05-A7C4-00C12A38E48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3" creationId="{2DAB308D-71E1-D0FB-C9EA-B91E1034BFC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4" creationId="{95A2FDAE-E516-52C1-9778-A9EB7A8F5F4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5" creationId="{02A172BF-2300-D2DB-37D8-FB6D8346CD5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6" creationId="{9C48D135-1C79-E31E-AB1C-A1DC1478DD5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7" creationId="{8C6E0C8B-2396-17A3-6EA1-29D59C47EE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8" creationId="{18A41225-E630-0854-4D35-13799283A0F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59" creationId="{7358CAB7-2B12-1A06-34EF-8AC3AB3BE80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0" creationId="{3B185111-B3EF-0B39-2C40-EBD857429D9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1" creationId="{7F72DE78-0C37-64DA-E3ED-0708413070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2" creationId="{38F9301A-54BC-A2F3-7BCD-23D233344E1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3" creationId="{EE2853C7-734C-05FF-D22E-6DBB0462E97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4" creationId="{F8B0970E-FECE-E851-2120-E9BCCB377ED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5" creationId="{B82F9177-5877-09C5-D9A1-88FDEC446FA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6" creationId="{CAC24E62-56A3-D4AA-592A-016621300DB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67" creationId="{D331927C-848F-C084-6A94-8E97353CD9B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0" creationId="{3622FAD9-C54C-5727-DAFB-57918B55907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1" creationId="{45F5BC01-FDF7-B882-8C9F-759299C6F54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3" creationId="{13997E80-D251-889B-84A1-452890498AC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4" creationId="{3D903981-2347-2CFD-3038-98658888509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5" creationId="{436C68DB-449B-DD47-BA80-F6D32DB53FB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6" creationId="{A873B488-9558-66CA-4827-0AB050ED0FD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8" creationId="{F9E51B7A-D4A9-B039-70A2-A57C10807CB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79" creationId="{8F37E1EF-BA07-269C-560C-BEEDBF8230E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1" creationId="{B732B03B-7932-4B0F-ADD1-C49A2CB8905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2" creationId="{D553FDEE-1FCB-ED79-FBEE-C08E8ABAC757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3" creationId="{4E7CF301-4155-374F-6D8D-E0F6FD27228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4" creationId="{58DF8970-578C-C08C-B6C8-FB5401476E7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6" creationId="{5112C81B-C5AC-08B5-5E3C-662D0622456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7" creationId="{3125FA16-5164-8C93-439F-E579FC4152D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89" creationId="{7C405676-2F31-E536-B2A7-9A26EA6E83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0" creationId="{0ABAEBF2-EF61-10D9-5821-0B754A2DF80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1" creationId="{C7545D8F-ADC1-9BE0-6403-A6573A3EE88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3" creationId="{3202C21D-CAC2-EB85-6F75-A25A0BF1DBB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4" creationId="{37FC8A1B-5AF4-5162-3209-D651705B962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6" creationId="{47D1D91F-6405-DB7C-F0B6-0D386B2F465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7" creationId="{DDEF1DEE-92E8-E784-F638-CD033FEFE98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98" creationId="{1695A17D-874E-7186-BB0C-49AB35EBB75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0" creationId="{484451EA-36F7-5185-5549-4F81C030C70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1" creationId="{009C38DB-FF7B-5DB7-FDE9-42A9E01D62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3" creationId="{E7E8BF76-80B5-1272-E07E-DB274B85F73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4" creationId="{C773B3D0-830B-E35E-9945-2E2BEFAEE0D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5" creationId="{B8A87474-5137-2F5C-4F1B-7704041CE8B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7" creationId="{B08F267B-68E8-8163-29C2-9DA6F3BE03EC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08" creationId="{F30822E2-5517-F683-0BD1-DE7622BBAEC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0" creationId="{AFCB090F-4FC5-7F52-7A72-3332556F5A2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1" creationId="{45123963-BDEB-0A4F-077E-6FE60567D3D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2" creationId="{36CF1DA3-3FFD-77F1-A7AA-7F92286B567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4" creationId="{75A97059-4D8A-6FAA-0ED6-F0E70D4F246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5" creationId="{B3EA8320-F737-2783-7594-F9B6F65A742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6" creationId="{B9281C23-F37E-0B93-F6B6-2ED71362AEB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7" creationId="{5AD922DC-5E47-FC84-E3CB-977D83D0A54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8" creationId="{D3A99E35-00C7-82A2-4988-4A783A6AC99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19" creationId="{B83EBF78-5E21-F7F8-BF78-EB2117AE9B9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0" creationId="{19CA768B-7A34-CF5C-D94F-94194A2ED0F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1" creationId="{345A6994-D279-55F5-D7E2-D72633702E2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2" creationId="{5D498CDA-046D-C61B-B148-E272DAAEF73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3" creationId="{9230A87B-7EB5-F31C-A5F1-97B6F1A37594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4" creationId="{324631E1-98B1-1B4E-2037-83CCDF59A21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5" creationId="{78E596D0-91AD-58EA-D759-5EA724383A1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6" creationId="{5E084517-9182-0B51-1FA7-A2708A9FB1F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7" creationId="{66E03EC0-C054-9DE6-0AD4-6E337D56C5C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8" creationId="{B9D4F0BB-92A5-1DD0-AC5E-CCE612DFA75B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29" creationId="{E149A3FD-A8D7-155E-DEDF-BEAA2E1498D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0" creationId="{7D71554C-93CB-4489-17B0-0DE52A98D2E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2" creationId="{BD1F967B-4688-A02A-C505-CA5B8694C3E1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3" creationId="{10DE0194-1B20-BA08-E0A3-7E917D4A58E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4" creationId="{870EC518-FC54-9D4C-B6F7-030F6FD9058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6" creationId="{190A23CF-40ED-95CE-6F60-88042F45384A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7" creationId="{31E972EF-E215-FC7A-9919-76CCDE5C303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8" creationId="{1518AE4A-F963-40C6-C84B-84028802C74E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39" creationId="{DF43A19C-EB35-7028-7A89-4336AFE7961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0" creationId="{0259C934-5809-1FF2-E77A-22870A96F78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1" creationId="{4C481CF0-57CA-26C2-D48D-CCFA34C4AFE9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2" creationId="{C43300FE-1115-C1A5-5DA9-A4A76483624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3" creationId="{334EE3F4-5625-7378-6FC0-874DFE03ECD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4" creationId="{DD4D0609-10FF-BE8D-DB54-BABD0C4DE23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5" creationId="{4187BEE2-66CA-0E13-B327-4F0472095434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6" creationId="{4FE794B3-DD6C-8669-49DB-801F33E01E6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7" creationId="{385B2480-0D04-0236-5D2B-FE7ED7DF1935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48" creationId="{CB702120-DCC1-BCD8-0F23-8915035D578F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0" creationId="{E39817DD-E5DE-2692-FEFC-37BF75DFB24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1" creationId="{642405A4-DC86-EB7E-F1C9-BCB141BB2353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2" creationId="{D18B165A-F894-7AE0-D655-8FDF2177BAD8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3" creationId="{94A65D2E-64D5-7766-E807-D5A236F03C9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4" creationId="{9986AD74-358E-8B84-B49A-E739183F1072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5" creationId="{F9789F5D-0BB5-6DA4-5F4D-23D8402EBC5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6" creationId="{9B84D86E-1E2E-D5D1-E11B-F49E90291660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7" creationId="{D741EC66-8F1B-1358-EDFC-6B00AFB4594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8" creationId="{9F0E9703-36D3-AFEF-0469-A2A3087D2F16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59" creationId="{580218CC-0BD5-132D-49F4-69C225CD9D8D}"/>
          </ac:spMkLst>
        </pc:spChg>
        <pc:spChg chg="mod">
          <ac:chgData name="Westbrook, John" userId="6869b6f5-223b-41f3-a35c-aa08f074ebca" providerId="ADAL" clId="{03F3D0C5-CEB2-449A-82F1-BB3AA5DC8360}" dt="2023-12-11T01:08:32.452" v="2158" actId="27803"/>
          <ac:spMkLst>
            <pc:docMk/>
            <pc:sldMk cId="2320852130" sldId="258"/>
            <ac:spMk id="160" creationId="{A97639B5-5DB1-5410-DF9C-7BB8F177BC4A}"/>
          </ac:spMkLst>
        </pc:spChg>
        <pc:spChg chg="add del mod">
          <ac:chgData name="Westbrook, John" userId="6869b6f5-223b-41f3-a35c-aa08f074ebca" providerId="ADAL" clId="{03F3D0C5-CEB2-449A-82F1-BB3AA5DC8360}" dt="2023-12-11T01:11:26.936" v="2196" actId="478"/>
          <ac:spMkLst>
            <pc:docMk/>
            <pc:sldMk cId="2320852130" sldId="258"/>
            <ac:spMk id="163" creationId="{E25E9FB8-A15E-F2BA-BA50-D39E04895F5D}"/>
          </ac:spMkLst>
        </pc:spChg>
        <pc:grpChg chg="add del 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" creationId="{16A12CCE-A69B-101D-A550-D026AAC1DBB2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" creationId="{1D93445A-293B-6BAC-7FDA-C15336EBE92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4" creationId="{4272E303-5F1C-CB10-575F-E2E3564E4E2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5" creationId="{88B1F9A2-704D-F40A-7A6D-4A2E162673CC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9" creationId="{27F4A789-31EE-71AF-424E-A7B22F9C9C54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2" creationId="{26318B49-8E86-6B45-890F-75EBB5C486C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5" creationId="{20BFB91B-BCCE-F995-416C-1E35B19265B3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28" creationId="{E9D20E73-EEA8-A8D6-20F1-FFBD77D89DB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1" creationId="{76B883D5-8B5C-9E65-6416-20F72BEA6DCC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4" creationId="{0ACC2E5B-3454-1354-A6A0-D46365A0EB24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37" creationId="{EFA203BE-5E8A-DD43-0803-130BCC6EDB75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0" creationId="{43D17E14-010E-5B13-D583-824D8EF5EAC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3" creationId="{26F941ED-2DA4-CEEA-1295-C2B0463750A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46" creationId="{1FFDEF06-A9DC-E518-19CF-58717EAEB21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50" creationId="{18EA8E31-2BE9-087F-DF50-1A9CCD0C12A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68" creationId="{D9957B01-EC5C-2B7D-A9C9-CE20C8663D7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69" creationId="{B44C3C85-7E57-3D7A-FC63-E8D6A6C5DDE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72" creationId="{DCBD49D6-03CB-B92C-1122-CD6B6A997C1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77" creationId="{CB50CD20-7FD6-8153-E4F3-404876FB231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0" creationId="{31E953DB-D7BC-1E0B-E3E2-DF087314D60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5" creationId="{C0C8B7F1-B06F-52EE-2CBF-5A1041D2F4C8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88" creationId="{3EF6EFA2-7268-796E-44FD-003A8AE03ED9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2" creationId="{10F1EB24-15BF-E97C-A2DF-88BB23576E7D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5" creationId="{E699A863-2C5F-680E-CBF3-EAF908F0054E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99" creationId="{63FADCBF-AC8D-970C-FBE7-40B5A91B5DF6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2" creationId="{E8528D96-2F9A-9AE2-1BD8-090BC20DA15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6" creationId="{58724208-346D-EA5B-68A0-8D8ED435BC10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09" creationId="{3C841BC4-6A35-0CD3-4964-F5019E21F926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13" creationId="{66BBAD3A-ACF7-DC2B-A206-AB276089F905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31" creationId="{34F152E0-6094-D51A-BC83-EB02589CC2DA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35" creationId="{9BED1416-D1F4-83DF-4937-91F2C1BFF101}"/>
          </ac:grpSpMkLst>
        </pc:grpChg>
        <pc:grpChg chg="mod">
          <ac:chgData name="Westbrook, John" userId="6869b6f5-223b-41f3-a35c-aa08f074ebca" providerId="ADAL" clId="{03F3D0C5-CEB2-449A-82F1-BB3AA5DC8360}" dt="2023-12-11T01:08:32.452" v="2158" actId="27803"/>
          <ac:grpSpMkLst>
            <pc:docMk/>
            <pc:sldMk cId="2320852130" sldId="258"/>
            <ac:grpSpMk id="149" creationId="{49E53619-66F8-5CDB-805F-233BDF50D173}"/>
          </ac:grpSpMkLst>
        </pc:grpChg>
        <pc:picChg chg="add del mod">
          <ac:chgData name="Westbrook, John" userId="6869b6f5-223b-41f3-a35c-aa08f074ebca" providerId="ADAL" clId="{03F3D0C5-CEB2-449A-82F1-BB3AA5DC8360}" dt="2023-12-11T01:10:51.085" v="2193" actId="478"/>
          <ac:picMkLst>
            <pc:docMk/>
            <pc:sldMk cId="2320852130" sldId="258"/>
            <ac:picMk id="4" creationId="{39AB01E3-6C09-825B-5B86-00D707D74362}"/>
          </ac:picMkLst>
        </pc:picChg>
        <pc:picChg chg="add del mod">
          <ac:chgData name="Westbrook, John" userId="6869b6f5-223b-41f3-a35c-aa08f074ebca" providerId="ADAL" clId="{03F3D0C5-CEB2-449A-82F1-BB3AA5DC8360}" dt="2023-12-11T01:13:03.750" v="2211" actId="478"/>
          <ac:picMkLst>
            <pc:docMk/>
            <pc:sldMk cId="2320852130" sldId="258"/>
            <ac:picMk id="5" creationId="{2C5A2473-C628-4B62-7A87-FA50446054C8}"/>
          </ac:picMkLst>
        </pc:picChg>
        <pc:picChg chg="add del mod">
          <ac:chgData name="Westbrook, John" userId="6869b6f5-223b-41f3-a35c-aa08f074ebca" providerId="ADAL" clId="{03F3D0C5-CEB2-449A-82F1-BB3AA5DC8360}" dt="2023-12-11T01:10:15.990" v="2187" actId="931"/>
          <ac:picMkLst>
            <pc:docMk/>
            <pc:sldMk cId="2320852130" sldId="258"/>
            <ac:picMk id="7" creationId="{DE2E25BD-21D4-4DD9-E1BB-C53E06F66019}"/>
          </ac:picMkLst>
        </pc:picChg>
        <pc:picChg chg="add del mod">
          <ac:chgData name="Westbrook, John" userId="6869b6f5-223b-41f3-a35c-aa08f074ebca" providerId="ADAL" clId="{03F3D0C5-CEB2-449A-82F1-BB3AA5DC8360}" dt="2023-12-11T01:10:15.990" v="2185" actId="22"/>
          <ac:picMkLst>
            <pc:docMk/>
            <pc:sldMk cId="2320852130" sldId="258"/>
            <ac:picMk id="162" creationId="{A3C51E36-B484-38FB-DFD6-7FF490FEDEAE}"/>
          </ac:picMkLst>
        </pc:picChg>
        <pc:picChg chg="add mod">
          <ac:chgData name="Westbrook, John" userId="6869b6f5-223b-41f3-a35c-aa08f074ebca" providerId="ADAL" clId="{03F3D0C5-CEB2-449A-82F1-BB3AA5DC8360}" dt="2023-12-11T01:11:38.980" v="2202" actId="1076"/>
          <ac:picMkLst>
            <pc:docMk/>
            <pc:sldMk cId="2320852130" sldId="258"/>
            <ac:picMk id="165" creationId="{74EB8E57-DA62-A6C2-F717-772FDD6A99A6}"/>
          </ac:picMkLst>
        </pc:picChg>
        <pc:picChg chg="add mod">
          <ac:chgData name="Westbrook, John" userId="6869b6f5-223b-41f3-a35c-aa08f074ebca" providerId="ADAL" clId="{03F3D0C5-CEB2-449A-82F1-BB3AA5DC8360}" dt="2023-12-11T01:13:07.549" v="2212" actId="1076"/>
          <ac:picMkLst>
            <pc:docMk/>
            <pc:sldMk cId="2320852130" sldId="258"/>
            <ac:picMk id="167" creationId="{5DC9344F-982E-CF8A-6285-60F7CA907514}"/>
          </ac:picMkLst>
        </pc:picChg>
        <pc:picChg chg="add del mod">
          <ac:chgData name="Westbrook, John" userId="6869b6f5-223b-41f3-a35c-aa08f074ebca" providerId="ADAL" clId="{03F3D0C5-CEB2-449A-82F1-BB3AA5DC8360}" dt="2023-12-11T01:10:15.986" v="2179"/>
          <ac:picMkLst>
            <pc:docMk/>
            <pc:sldMk cId="2320852130" sldId="258"/>
            <ac:picMk id="2050" creationId="{F22C7842-0461-4FBF-32AB-D83A15EDE272}"/>
          </ac:picMkLst>
        </pc:picChg>
        <pc:picChg chg="add del">
          <ac:chgData name="Westbrook, John" userId="6869b6f5-223b-41f3-a35c-aa08f074ebca" providerId="ADAL" clId="{03F3D0C5-CEB2-449A-82F1-BB3AA5DC8360}" dt="2023-12-11T01:11:30.513" v="2197" actId="478"/>
          <ac:picMkLst>
            <pc:docMk/>
            <pc:sldMk cId="2320852130" sldId="258"/>
            <ac:picMk id="2052" creationId="{C82E542E-050A-C45D-888D-1BAEFC48CD84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5:22.223" v="2248" actId="1076"/>
        <pc:sldMkLst>
          <pc:docMk/>
          <pc:sldMk cId="3351656195" sldId="259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3351656195" sldId="259"/>
            <ac:spMk id="2" creationId="{CB4C0028-27F0-247A-2508-5FF537B25890}"/>
          </ac:spMkLst>
        </pc:spChg>
        <pc:spChg chg="mod">
          <ac:chgData name="Westbrook, John" userId="6869b6f5-223b-41f3-a35c-aa08f074ebca" providerId="ADAL" clId="{03F3D0C5-CEB2-449A-82F1-BB3AA5DC8360}" dt="2023-12-11T01:10:10.610" v="2173" actId="1076"/>
          <ac:spMkLst>
            <pc:docMk/>
            <pc:sldMk cId="3351656195" sldId="259"/>
            <ac:spMk id="3" creationId="{387660F7-8AE2-D278-E80C-FAC2913B12BE}"/>
          </ac:spMkLst>
        </pc:spChg>
        <pc:picChg chg="add mod">
          <ac:chgData name="Westbrook, John" userId="6869b6f5-223b-41f3-a35c-aa08f074ebca" providerId="ADAL" clId="{03F3D0C5-CEB2-449A-82F1-BB3AA5DC8360}" dt="2023-12-11T01:15:22.223" v="2248" actId="1076"/>
          <ac:picMkLst>
            <pc:docMk/>
            <pc:sldMk cId="3351656195" sldId="259"/>
            <ac:picMk id="4" creationId="{77D4B898-6CA2-3A52-A54A-DA434A95A3D7}"/>
          </ac:picMkLst>
        </pc:picChg>
      </pc:sldChg>
      <pc:sldChg chg="addSp modSp new mod">
        <pc:chgData name="Westbrook, John" userId="6869b6f5-223b-41f3-a35c-aa08f074ebca" providerId="ADAL" clId="{03F3D0C5-CEB2-449A-82F1-BB3AA5DC8360}" dt="2023-12-11T01:15:11.033" v="2247" actId="1076"/>
        <pc:sldMkLst>
          <pc:docMk/>
          <pc:sldMk cId="925595156" sldId="260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925595156" sldId="260"/>
            <ac:spMk id="2" creationId="{1FCAB7B9-0305-F5FA-4A3C-5F31F26E19D8}"/>
          </ac:spMkLst>
        </pc:spChg>
        <pc:spChg chg="mod">
          <ac:chgData name="Westbrook, John" userId="6869b6f5-223b-41f3-a35c-aa08f074ebca" providerId="ADAL" clId="{03F3D0C5-CEB2-449A-82F1-BB3AA5DC8360}" dt="2023-12-11T00:55:38.582" v="1459" actId="20577"/>
          <ac:spMkLst>
            <pc:docMk/>
            <pc:sldMk cId="925595156" sldId="260"/>
            <ac:spMk id="3" creationId="{B022329F-7E1D-8063-F644-F1013E17F28A}"/>
          </ac:spMkLst>
        </pc:spChg>
        <pc:picChg chg="add mod modCrop">
          <ac:chgData name="Westbrook, John" userId="6869b6f5-223b-41f3-a35c-aa08f074ebca" providerId="ADAL" clId="{03F3D0C5-CEB2-449A-82F1-BB3AA5DC8360}" dt="2023-12-11T01:15:11.033" v="2247" actId="1076"/>
          <ac:picMkLst>
            <pc:docMk/>
            <pc:sldMk cId="925595156" sldId="260"/>
            <ac:picMk id="5" creationId="{116B1FB7-8A66-6BBF-0AAF-1CDA2DF83E3F}"/>
          </ac:picMkLst>
        </pc:picChg>
      </pc:sldChg>
      <pc:sldChg chg="addSp delSp modSp new mod modClrScheme chgLayout">
        <pc:chgData name="Westbrook, John" userId="6869b6f5-223b-41f3-a35c-aa08f074ebca" providerId="ADAL" clId="{03F3D0C5-CEB2-449A-82F1-BB3AA5DC8360}" dt="2023-12-11T01:17:17.024" v="2249" actId="1076"/>
        <pc:sldMkLst>
          <pc:docMk/>
          <pc:sldMk cId="3134511826" sldId="261"/>
        </pc:sldMkLst>
        <pc:spChg chg="mod or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2" creationId="{35A0A7A3-B874-7515-9B5E-949B034CE40B}"/>
          </ac:spMkLst>
        </pc:spChg>
        <pc:spChg chg="mod or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3" creationId="{3582E02A-978E-3B3B-DE46-D71274580F1F}"/>
          </ac:spMkLst>
        </pc:spChg>
        <pc:spChg chg="add del mod ord">
          <ac:chgData name="Westbrook, John" userId="6869b6f5-223b-41f3-a35c-aa08f074ebca" providerId="ADAL" clId="{03F3D0C5-CEB2-449A-82F1-BB3AA5DC8360}" dt="2023-12-11T00:50:24.834" v="1395" actId="700"/>
          <ac:spMkLst>
            <pc:docMk/>
            <pc:sldMk cId="3134511826" sldId="261"/>
            <ac:spMk id="4" creationId="{3FC24F95-88C3-B9D6-7F9E-BE006B7EE8CE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5" creationId="{2F9FE330-0BDE-0334-AB8B-4ED331645C07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6" creationId="{1ACCB818-3DEE-95C8-1F00-A6D764001A9F}"/>
          </ac:spMkLst>
        </pc:spChg>
        <pc:spChg chg="add del mod ord">
          <ac:chgData name="Westbrook, John" userId="6869b6f5-223b-41f3-a35c-aa08f074ebca" providerId="ADAL" clId="{03F3D0C5-CEB2-449A-82F1-BB3AA5DC8360}" dt="2023-12-11T00:50:40.060" v="1396" actId="700"/>
          <ac:spMkLst>
            <pc:docMk/>
            <pc:sldMk cId="3134511826" sldId="261"/>
            <ac:spMk id="7" creationId="{E602C4D7-DB99-0B8A-3CD6-A9319C7EBE46}"/>
          </ac:spMkLst>
        </pc:spChg>
        <pc:spChg chg="add mo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8" creationId="{91A87A64-930C-638A-F29B-679BB692466A}"/>
          </ac:spMkLst>
        </pc:spChg>
        <pc:spChg chg="add mod">
          <ac:chgData name="Westbrook, John" userId="6869b6f5-223b-41f3-a35c-aa08f074ebca" providerId="ADAL" clId="{03F3D0C5-CEB2-449A-82F1-BB3AA5DC8360}" dt="2023-12-11T00:53:07.821" v="1437" actId="21"/>
          <ac:spMkLst>
            <pc:docMk/>
            <pc:sldMk cId="3134511826" sldId="261"/>
            <ac:spMk id="9" creationId="{C883B06B-435E-3B20-55E5-3D3C1253C431}"/>
          </ac:spMkLst>
        </pc:spChg>
        <pc:spChg chg="add mod">
          <ac:chgData name="Westbrook, John" userId="6869b6f5-223b-41f3-a35c-aa08f074ebca" providerId="ADAL" clId="{03F3D0C5-CEB2-449A-82F1-BB3AA5DC8360}" dt="2023-12-11T01:14:51.499" v="2243" actId="1076"/>
          <ac:spMkLst>
            <pc:docMk/>
            <pc:sldMk cId="3134511826" sldId="261"/>
            <ac:spMk id="10" creationId="{8FA4B8A3-1AF5-39C0-10F2-E3B4FFBD3AD3}"/>
          </ac:spMkLst>
        </pc:spChg>
        <pc:spChg chg="add mod">
          <ac:chgData name="Westbrook, John" userId="6869b6f5-223b-41f3-a35c-aa08f074ebca" providerId="ADAL" clId="{03F3D0C5-CEB2-449A-82F1-BB3AA5DC8360}" dt="2023-12-11T01:04:40.038" v="2103" actId="1076"/>
          <ac:spMkLst>
            <pc:docMk/>
            <pc:sldMk cId="3134511826" sldId="261"/>
            <ac:spMk id="11" creationId="{D1FDE845-E7BE-2713-BE13-A086F35EAB32}"/>
          </ac:spMkLst>
        </pc:spChg>
        <pc:spChg chg="add del mod">
          <ac:chgData name="Westbrook, John" userId="6869b6f5-223b-41f3-a35c-aa08f074ebca" providerId="ADAL" clId="{03F3D0C5-CEB2-449A-82F1-BB3AA5DC8360}" dt="2023-12-11T00:59:03.703" v="1746" actId="478"/>
          <ac:spMkLst>
            <pc:docMk/>
            <pc:sldMk cId="3134511826" sldId="261"/>
            <ac:spMk id="12" creationId="{FD215AF1-B607-82C2-D755-F1568FFE1407}"/>
          </ac:spMkLst>
        </pc:spChg>
        <pc:spChg chg="add mod">
          <ac:chgData name="Westbrook, John" userId="6869b6f5-223b-41f3-a35c-aa08f074ebca" providerId="ADAL" clId="{03F3D0C5-CEB2-449A-82F1-BB3AA5DC8360}" dt="2023-12-11T01:17:17.024" v="2249" actId="1076"/>
          <ac:spMkLst>
            <pc:docMk/>
            <pc:sldMk cId="3134511826" sldId="261"/>
            <ac:spMk id="13" creationId="{21A412E9-CC89-64BB-CFF9-CFF98127C66F}"/>
          </ac:spMkLst>
        </pc:spChg>
        <pc:picChg chg="add mod">
          <ac:chgData name="Westbrook, John" userId="6869b6f5-223b-41f3-a35c-aa08f074ebca" providerId="ADAL" clId="{03F3D0C5-CEB2-449A-82F1-BB3AA5DC8360}" dt="2023-12-11T01:14:51.499" v="2243" actId="1076"/>
          <ac:picMkLst>
            <pc:docMk/>
            <pc:sldMk cId="3134511826" sldId="261"/>
            <ac:picMk id="1026" creationId="{D9A4C52B-6A7F-2366-E1F4-006CADF4A688}"/>
          </ac:picMkLst>
        </pc:picChg>
      </pc:sldChg>
      <pc:sldChg chg="modSp new mod">
        <pc:chgData name="Westbrook, John" userId="6869b6f5-223b-41f3-a35c-aa08f074ebca" providerId="ADAL" clId="{03F3D0C5-CEB2-449A-82F1-BB3AA5DC8360}" dt="2023-12-11T01:10:38.333" v="2191"/>
        <pc:sldMkLst>
          <pc:docMk/>
          <pc:sldMk cId="1194361024" sldId="262"/>
        </pc:sldMkLst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194361024" sldId="262"/>
            <ac:spMk id="2" creationId="{14A8A0BC-5DE7-5F1B-98A4-2B3C11AB1DEB}"/>
          </ac:spMkLst>
        </pc:spChg>
        <pc:spChg chg="mod">
          <ac:chgData name="Westbrook, John" userId="6869b6f5-223b-41f3-a35c-aa08f074ebca" providerId="ADAL" clId="{03F3D0C5-CEB2-449A-82F1-BB3AA5DC8360}" dt="2023-12-11T01:10:38.333" v="2191"/>
          <ac:spMkLst>
            <pc:docMk/>
            <pc:sldMk cId="1194361024" sldId="262"/>
            <ac:spMk id="3" creationId="{CC66FA56-24C3-491D-2D20-3DDF05549D94}"/>
          </ac:spMkLst>
        </pc:spChg>
      </pc:sldChg>
      <pc:sldMasterChg chg="setBg">
        <pc:chgData name="Westbrook, John" userId="6869b6f5-223b-41f3-a35c-aa08f074ebca" providerId="ADAL" clId="{03F3D0C5-CEB2-449A-82F1-BB3AA5DC8360}" dt="2023-12-11T01:10:46.841" v="2192"/>
        <pc:sldMasterMkLst>
          <pc:docMk/>
          <pc:sldMasterMk cId="228514201" sldId="2147483672"/>
        </pc:sldMasterMkLst>
      </pc:sldMasterChg>
    </pc:docChg>
  </pc:docChgLst>
  <pc:docChgLst>
    <pc:chgData name="John" userId="6869b6f5-223b-41f3-a35c-aa08f074ebca" providerId="ADAL" clId="{5CA22500-EDB2-44B5-A872-7CF0DE6AE1D2}"/>
    <pc:docChg chg="custSel addSld modSld">
      <pc:chgData name="John" userId="6869b6f5-223b-41f3-a35c-aa08f074ebca" providerId="ADAL" clId="{5CA22500-EDB2-44B5-A872-7CF0DE6AE1D2}" dt="2023-12-11T15:23:18.397" v="13" actId="1076"/>
      <pc:docMkLst>
        <pc:docMk/>
      </pc:docMkLst>
      <pc:sldChg chg="addSp delSp modSp new mod">
        <pc:chgData name="John" userId="6869b6f5-223b-41f3-a35c-aa08f074ebca" providerId="ADAL" clId="{5CA22500-EDB2-44B5-A872-7CF0DE6AE1D2}" dt="2023-12-11T15:23:18.397" v="13" actId="1076"/>
        <pc:sldMkLst>
          <pc:docMk/>
          <pc:sldMk cId="3896221831" sldId="263"/>
        </pc:sldMkLst>
        <pc:spChg chg="mod">
          <ac:chgData name="John" userId="6869b6f5-223b-41f3-a35c-aa08f074ebca" providerId="ADAL" clId="{5CA22500-EDB2-44B5-A872-7CF0DE6AE1D2}" dt="2023-12-11T15:22:36.046" v="4" actId="20577"/>
          <ac:spMkLst>
            <pc:docMk/>
            <pc:sldMk cId="3896221831" sldId="263"/>
            <ac:spMk id="2" creationId="{79DEB019-0716-C1E7-9DE7-C5F9A12ED7F8}"/>
          </ac:spMkLst>
        </pc:spChg>
        <pc:spChg chg="del">
          <ac:chgData name="John" userId="6869b6f5-223b-41f3-a35c-aa08f074ebca" providerId="ADAL" clId="{5CA22500-EDB2-44B5-A872-7CF0DE6AE1D2}" dt="2023-12-11T15:22:38.013" v="5" actId="478"/>
          <ac:spMkLst>
            <pc:docMk/>
            <pc:sldMk cId="3896221831" sldId="263"/>
            <ac:spMk id="3" creationId="{983B2EC9-EDFA-B3ED-592C-9D99E17A4A0B}"/>
          </ac:spMkLst>
        </pc:spChg>
        <pc:picChg chg="add mod">
          <ac:chgData name="John" userId="6869b6f5-223b-41f3-a35c-aa08f074ebca" providerId="ADAL" clId="{5CA22500-EDB2-44B5-A872-7CF0DE6AE1D2}" dt="2023-12-11T15:23:14.830" v="12" actId="1076"/>
          <ac:picMkLst>
            <pc:docMk/>
            <pc:sldMk cId="3896221831" sldId="263"/>
            <ac:picMk id="5" creationId="{6B6EF5B5-A9BC-AFB3-918C-245432911F08}"/>
          </ac:picMkLst>
        </pc:picChg>
        <pc:picChg chg="add mod">
          <ac:chgData name="John" userId="6869b6f5-223b-41f3-a35c-aa08f074ebca" providerId="ADAL" clId="{5CA22500-EDB2-44B5-A872-7CF0DE6AE1D2}" dt="2023-12-11T15:23:18.397" v="13" actId="1076"/>
          <ac:picMkLst>
            <pc:docMk/>
            <pc:sldMk cId="3896221831" sldId="263"/>
            <ac:picMk id="7" creationId="{ECA673D7-F4BD-C12E-875C-477880B35F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7E4B-19B8-489E-BE0F-D66ADF0DC8D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7812-0AC3-48CF-ACF7-29C122BA8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D11A-7CB3-8020-D6EA-C0CB61868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on Chip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1743-6C2C-882E-FEC0-B272651F9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Westbrook</a:t>
            </a:r>
          </a:p>
        </p:txBody>
      </p:sp>
    </p:spTree>
    <p:extLst>
      <p:ext uri="{BB962C8B-B14F-4D97-AF65-F5344CB8AC3E}">
        <p14:creationId xmlns:p14="http://schemas.microsoft.com/office/powerpoint/2010/main" val="33441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4A72-CF50-5A91-C8E6-866F8E2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A7BF-8760-2DC1-E000-F43C95E0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480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Capture audio input from on-board microphone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core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note of frequency on Seven-Segment Display</a:t>
            </a:r>
          </a:p>
        </p:txBody>
      </p:sp>
      <p:pic>
        <p:nvPicPr>
          <p:cNvPr id="4" name="Picture 3" descr="A diagram of software&#10;&#10;Description automatically generated">
            <a:extLst>
              <a:ext uri="{FF2B5EF4-FFF2-40B4-BE49-F238E27FC236}">
                <a16:creationId xmlns:a16="http://schemas.microsoft.com/office/drawing/2014/main" id="{DBC3DB23-DD7B-0DB2-8EA2-941ED96AC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" t="11670" r="1245"/>
          <a:stretch/>
        </p:blipFill>
        <p:spPr bwMode="auto">
          <a:xfrm>
            <a:off x="2745404" y="3715677"/>
            <a:ext cx="6592136" cy="2425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1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5895-E0D4-C847-D545-696AAEBB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72F6-E6A7-6192-5CBB-30BDBE5C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99"/>
            <a:ext cx="10515600" cy="2746375"/>
          </a:xfrm>
        </p:spPr>
        <p:txBody>
          <a:bodyPr/>
          <a:lstStyle/>
          <a:p>
            <a:r>
              <a:rPr lang="en-US" dirty="0"/>
              <a:t>NEXYS4 Microphone outputs Pulse-Density Modulated data</a:t>
            </a:r>
          </a:p>
          <a:p>
            <a:r>
              <a:rPr lang="en-US" dirty="0"/>
              <a:t>Fast Fourier Transform would be needed to determine frequency</a:t>
            </a:r>
          </a:p>
          <a:p>
            <a:r>
              <a:rPr lang="en-US" dirty="0"/>
              <a:t>PDM data has a one-bit size, best to convert to different data type</a:t>
            </a:r>
          </a:p>
          <a:p>
            <a:r>
              <a:rPr lang="en-US" dirty="0"/>
              <a:t>Pulse-Code Modulated Data can better be </a:t>
            </a:r>
            <a:r>
              <a:rPr lang="en-US" dirty="0" err="1"/>
              <a:t>FFT’ed</a:t>
            </a:r>
            <a:endParaRPr lang="en-US" dirty="0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74EB8E57-DA62-A6C2-F717-772FDD6A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3833346"/>
            <a:ext cx="3295929" cy="2576163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DC9344F-982E-CF8A-6285-60F7CA9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67" y="3833346"/>
            <a:ext cx="3368187" cy="25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0028-27F0-247A-2508-5FF537B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60F7-8AE2-D278-E80C-FAC2913B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2184047"/>
            <a:ext cx="5074920" cy="3713414"/>
          </a:xfrm>
        </p:spPr>
        <p:txBody>
          <a:bodyPr/>
          <a:lstStyle/>
          <a:p>
            <a:r>
              <a:rPr lang="en-US" dirty="0"/>
              <a:t>Existing Xilinx FFT core</a:t>
            </a:r>
          </a:p>
          <a:p>
            <a:r>
              <a:rPr lang="en-US" dirty="0"/>
              <a:t>Precedent for PDM to PCM conversion in </a:t>
            </a:r>
            <a:r>
              <a:rPr lang="en-US" dirty="0" err="1"/>
              <a:t>SystemVerilog</a:t>
            </a:r>
            <a:endParaRPr lang="en-US" dirty="0"/>
          </a:p>
          <a:p>
            <a:r>
              <a:rPr lang="en-US" dirty="0"/>
              <a:t>Frequency to note conversion would be done in Vitis</a:t>
            </a:r>
          </a:p>
          <a:p>
            <a:r>
              <a:rPr lang="en-US" dirty="0"/>
              <a:t>User core would be used</a:t>
            </a:r>
          </a:p>
        </p:txBody>
      </p:sp>
      <p:pic>
        <p:nvPicPr>
          <p:cNvPr id="4" name="Picture 3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77D4B898-6CA2-3A52-A54A-DA434A95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39" y="1940460"/>
            <a:ext cx="594360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B7B9-0305-F5FA-4A3C-5F31F26E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329F-7E1D-8063-F644-F1013E17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20"/>
            <a:ext cx="10515600" cy="4351338"/>
          </a:xfrm>
        </p:spPr>
        <p:txBody>
          <a:bodyPr/>
          <a:lstStyle/>
          <a:p>
            <a:r>
              <a:rPr lang="en-US" dirty="0"/>
              <a:t>FFT required complicated timing and control</a:t>
            </a:r>
          </a:p>
          <a:p>
            <a:r>
              <a:rPr lang="en-US" dirty="0"/>
              <a:t>No examples online for storing and analyzing mic data</a:t>
            </a:r>
          </a:p>
          <a:p>
            <a:r>
              <a:rPr lang="en-US" dirty="0"/>
              <a:t>Limited understanding of signal processing needed</a:t>
            </a:r>
          </a:p>
          <a:p>
            <a:r>
              <a:rPr lang="en-US" dirty="0"/>
              <a:t>Noise would be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B1FB7-8A66-6BBF-0AAF-1CDA2DF83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3" b="1816"/>
          <a:stretch/>
        </p:blipFill>
        <p:spPr>
          <a:xfrm>
            <a:off x="3914553" y="3762737"/>
            <a:ext cx="4362893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A7A3-B874-7515-9B5E-949B034C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88" y="317582"/>
            <a:ext cx="10515600" cy="1325563"/>
          </a:xfrm>
        </p:spPr>
        <p:txBody>
          <a:bodyPr/>
          <a:lstStyle/>
          <a:p>
            <a:r>
              <a:rPr lang="en-US" dirty="0"/>
              <a:t>Change 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02A-978E-3B3B-DE46-D7127458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88" y="1351362"/>
            <a:ext cx="10515600" cy="1091746"/>
          </a:xfrm>
        </p:spPr>
        <p:txBody>
          <a:bodyPr/>
          <a:lstStyle/>
          <a:p>
            <a:r>
              <a:rPr lang="en-US" dirty="0"/>
              <a:t>Use intended frequency to note conversion</a:t>
            </a:r>
          </a:p>
          <a:p>
            <a:r>
              <a:rPr lang="en-US" dirty="0"/>
              <a:t>Take frequency from keyboard input, display on SSEG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A87A64-930C-638A-F29B-679BB692466A}"/>
              </a:ext>
            </a:extLst>
          </p:cNvPr>
          <p:cNvSpPr txBox="1">
            <a:spLocks/>
          </p:cNvSpPr>
          <p:nvPr/>
        </p:nvSpPr>
        <p:spPr>
          <a:xfrm>
            <a:off x="801988" y="2085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83B06B-435E-3B20-55E5-3D3C1253C431}"/>
              </a:ext>
            </a:extLst>
          </p:cNvPr>
          <p:cNvSpPr txBox="1">
            <a:spLocks/>
          </p:cNvSpPr>
          <p:nvPr/>
        </p:nvSpPr>
        <p:spPr>
          <a:xfrm>
            <a:off x="838200" y="3623945"/>
            <a:ext cx="10515600" cy="279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A4B8A3-1AF5-39C0-10F2-E3B4FFBD3AD3}"/>
                  </a:ext>
                </a:extLst>
              </p:cNvPr>
              <p:cNvSpPr txBox="1"/>
              <p:nvPr/>
            </p:nvSpPr>
            <p:spPr>
              <a:xfrm>
                <a:off x="596376" y="5285401"/>
                <a:ext cx="1942052" cy="45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A4B8A3-1AF5-39C0-10F2-E3B4FFBD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76" y="5285401"/>
                <a:ext cx="1942052" cy="45634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iels Cautaerts - Why are there twelve different musical notes?">
            <a:extLst>
              <a:ext uri="{FF2B5EF4-FFF2-40B4-BE49-F238E27FC236}">
                <a16:creationId xmlns:a16="http://schemas.microsoft.com/office/drawing/2014/main" id="{D9A4C52B-6A7F-2366-E1F4-006CADF4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96" y="4882661"/>
            <a:ext cx="4390237" cy="16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FDE845-E7BE-2713-BE13-A086F35EAB32}"/>
              </a:ext>
            </a:extLst>
          </p:cNvPr>
          <p:cNvSpPr txBox="1">
            <a:spLocks/>
          </p:cNvSpPr>
          <p:nvPr/>
        </p:nvSpPr>
        <p:spPr>
          <a:xfrm>
            <a:off x="786748" y="3129611"/>
            <a:ext cx="10515600" cy="1540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Reverse note frequency equation</a:t>
            </a:r>
          </a:p>
          <a:p>
            <a:r>
              <a:rPr lang="en-US" dirty="0"/>
              <a:t>Calculate number of semitones from C0 (27.5 Hz)</a:t>
            </a:r>
          </a:p>
          <a:p>
            <a:r>
              <a:rPr lang="en-US" dirty="0"/>
              <a:t>Determine note based on this 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412E9-CC89-64BB-CFF9-CFF98127C66F}"/>
              </a:ext>
            </a:extLst>
          </p:cNvPr>
          <p:cNvSpPr txBox="1"/>
          <p:nvPr/>
        </p:nvSpPr>
        <p:spPr>
          <a:xfrm>
            <a:off x="7436201" y="5285401"/>
            <a:ext cx="452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Octave = numSemitones / 12 (Integer division)</a:t>
            </a:r>
          </a:p>
          <a:p>
            <a:r>
              <a:rPr lang="en-US" dirty="0"/>
              <a:t>Note = numSemitones % 12</a:t>
            </a:r>
          </a:p>
        </p:txBody>
      </p:sp>
    </p:spTree>
    <p:extLst>
      <p:ext uri="{BB962C8B-B14F-4D97-AF65-F5344CB8AC3E}">
        <p14:creationId xmlns:p14="http://schemas.microsoft.com/office/powerpoint/2010/main" val="313451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B019-0716-C1E7-9DE7-C5F9A12E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EF5B5-A9BC-AFB3-918C-24543291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53" y="505671"/>
            <a:ext cx="4785049" cy="584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73D7-F4BD-C12E-875C-477880B3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64" y="2452551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2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A0BC-5DE7-5F1B-98A4-2B3C11AB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FA56-24C3-491D-2D20-3DDF0554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feasibility of project early on</a:t>
            </a:r>
          </a:p>
          <a:p>
            <a:pPr lvl="1"/>
            <a:r>
              <a:rPr lang="en-US" dirty="0"/>
              <a:t>No examples online = red flag</a:t>
            </a:r>
          </a:p>
          <a:p>
            <a:r>
              <a:rPr lang="en-US" dirty="0"/>
              <a:t>Started project early, but can always start earlier</a:t>
            </a:r>
          </a:p>
          <a:p>
            <a:r>
              <a:rPr lang="en-US" dirty="0"/>
              <a:t>Digital signal processing is complicated</a:t>
            </a:r>
          </a:p>
          <a:p>
            <a:r>
              <a:rPr lang="en-US" dirty="0"/>
              <a:t>Take advantage of technical forums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208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System on Chip Project Presentation</vt:lpstr>
      <vt:lpstr>Idea</vt:lpstr>
      <vt:lpstr>Research</vt:lpstr>
      <vt:lpstr>Path to Implementation</vt:lpstr>
      <vt:lpstr>Issues</vt:lpstr>
      <vt:lpstr>Change in Scope</vt:lpstr>
      <vt:lpstr>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on Chip Project Presentation</dc:title>
  <dc:creator>Westbrook, John</dc:creator>
  <cp:lastModifiedBy>John</cp:lastModifiedBy>
  <cp:revision>1</cp:revision>
  <dcterms:created xsi:type="dcterms:W3CDTF">2023-12-11T00:28:52Z</dcterms:created>
  <dcterms:modified xsi:type="dcterms:W3CDTF">2023-12-11T15:23:24Z</dcterms:modified>
</cp:coreProperties>
</file>