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4" r:id="rId12"/>
    <p:sldId id="275" r:id="rId13"/>
    <p:sldId id="276" r:id="rId14"/>
    <p:sldId id="273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DEE4F9-F170-874D-828C-549733DC8A54}" type="doc">
      <dgm:prSet loTypeId="urn:microsoft.com/office/officeart/2005/8/layout/cycle7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827081A-0CD6-644C-96D9-356FFD23F789}">
      <dgm:prSet phldrT="[Text]"/>
      <dgm:spPr/>
      <dgm:t>
        <a:bodyPr/>
        <a:lstStyle/>
        <a:p>
          <a:r>
            <a:rPr lang="en-US" dirty="0" smtClean="0"/>
            <a:t>Define Objectives</a:t>
          </a:r>
          <a:endParaRPr lang="en-US" dirty="0"/>
        </a:p>
      </dgm:t>
    </dgm:pt>
    <dgm:pt modelId="{F73CD08A-9A85-BA4C-AA91-C00FCCB8D438}" cxnId="{FE6C3E57-9BAB-E64B-BC19-6AE4FC84CEB6}" type="parTrans">
      <dgm:prSet/>
      <dgm:spPr/>
      <dgm:t>
        <a:bodyPr/>
        <a:lstStyle/>
        <a:p>
          <a:endParaRPr lang="en-US"/>
        </a:p>
      </dgm:t>
    </dgm:pt>
    <dgm:pt modelId="{43AFC074-D124-7944-B77D-A9CEA1ADCA3B}" cxnId="{FE6C3E57-9BAB-E64B-BC19-6AE4FC84CEB6}" type="sibTrans">
      <dgm:prSet/>
      <dgm:spPr/>
      <dgm:t>
        <a:bodyPr/>
        <a:lstStyle/>
        <a:p>
          <a:endParaRPr lang="en-US"/>
        </a:p>
      </dgm:t>
    </dgm:pt>
    <dgm:pt modelId="{6331D952-B384-2D46-A3A1-6416B2730818}">
      <dgm:prSet phldrT="[Text]"/>
      <dgm:spPr/>
      <dgm:t>
        <a:bodyPr/>
        <a:lstStyle/>
        <a:p>
          <a:r>
            <a:rPr lang="en-US" dirty="0" smtClean="0"/>
            <a:t>Data Preparation </a:t>
          </a:r>
          <a:endParaRPr lang="en-US" dirty="0"/>
        </a:p>
      </dgm:t>
    </dgm:pt>
    <dgm:pt modelId="{4308CF0C-8F02-9E45-AB82-EECE6501AA04}" cxnId="{95ADF2FF-CEFF-1D4F-955B-A1260384F5B7}" type="parTrans">
      <dgm:prSet/>
      <dgm:spPr/>
      <dgm:t>
        <a:bodyPr/>
        <a:lstStyle/>
        <a:p>
          <a:endParaRPr lang="en-US"/>
        </a:p>
      </dgm:t>
    </dgm:pt>
    <dgm:pt modelId="{58ABD9B2-4DF6-654A-915A-61A085B92AEA}" cxnId="{95ADF2FF-CEFF-1D4F-955B-A1260384F5B7}" type="sibTrans">
      <dgm:prSet/>
      <dgm:spPr/>
      <dgm:t>
        <a:bodyPr/>
        <a:lstStyle/>
        <a:p>
          <a:endParaRPr lang="en-US"/>
        </a:p>
      </dgm:t>
    </dgm:pt>
    <dgm:pt modelId="{38C0E69C-9694-294A-B1FD-57D682A1DD54}">
      <dgm:prSet phldrT="[Text]"/>
      <dgm:spPr/>
      <dgm:t>
        <a:bodyPr/>
        <a:lstStyle/>
        <a:p>
          <a:r>
            <a:rPr lang="en-US" dirty="0" smtClean="0"/>
            <a:t>Model Building</a:t>
          </a:r>
          <a:endParaRPr lang="en-US" dirty="0"/>
        </a:p>
      </dgm:t>
    </dgm:pt>
    <dgm:pt modelId="{C5302BBF-288F-8248-8671-72A5DB837EF6}" cxnId="{60418B41-12E6-4542-A3EF-B72C18452BF0}" type="parTrans">
      <dgm:prSet/>
      <dgm:spPr/>
      <dgm:t>
        <a:bodyPr/>
        <a:lstStyle/>
        <a:p>
          <a:endParaRPr lang="en-US"/>
        </a:p>
      </dgm:t>
    </dgm:pt>
    <dgm:pt modelId="{BBC2E477-8BA1-964F-8ACA-0499ED6AAFA8}" cxnId="{60418B41-12E6-4542-A3EF-B72C18452BF0}" type="sibTrans">
      <dgm:prSet/>
      <dgm:spPr/>
      <dgm:t>
        <a:bodyPr/>
        <a:lstStyle/>
        <a:p>
          <a:endParaRPr lang="en-US"/>
        </a:p>
      </dgm:t>
    </dgm:pt>
    <dgm:pt modelId="{C6B526F0-CD06-BA4E-89FB-B1779B79CBDA}">
      <dgm:prSet phldrT="[Text]"/>
      <dgm:spPr/>
      <dgm:t>
        <a:bodyPr/>
        <a:lstStyle/>
        <a:p>
          <a:r>
            <a:rPr lang="en-US" dirty="0" smtClean="0"/>
            <a:t>Model Deployment</a:t>
          </a:r>
          <a:endParaRPr lang="en-US" dirty="0"/>
        </a:p>
      </dgm:t>
    </dgm:pt>
    <dgm:pt modelId="{6A955128-E29B-A94F-BEC3-12F24A46F584}" cxnId="{7362C071-6F61-C049-83F2-BDC0AD6DF911}" type="parTrans">
      <dgm:prSet/>
      <dgm:spPr/>
      <dgm:t>
        <a:bodyPr/>
        <a:lstStyle/>
        <a:p>
          <a:endParaRPr lang="en-US"/>
        </a:p>
      </dgm:t>
    </dgm:pt>
    <dgm:pt modelId="{C0C47CA1-546A-3D4D-9386-D33273F4C962}" cxnId="{7362C071-6F61-C049-83F2-BDC0AD6DF911}" type="sibTrans">
      <dgm:prSet/>
      <dgm:spPr/>
      <dgm:t>
        <a:bodyPr/>
        <a:lstStyle/>
        <a:p>
          <a:endParaRPr lang="en-US"/>
        </a:p>
      </dgm:t>
    </dgm:pt>
    <dgm:pt modelId="{A077038D-1091-6F4B-9992-22C515A5112D}">
      <dgm:prSet/>
      <dgm:spPr/>
      <dgm:t>
        <a:bodyPr/>
        <a:lstStyle/>
        <a:p>
          <a:r>
            <a:rPr lang="en-US" dirty="0" smtClean="0"/>
            <a:t>Model Evaluation</a:t>
          </a:r>
          <a:endParaRPr lang="en-US" dirty="0"/>
        </a:p>
      </dgm:t>
    </dgm:pt>
    <dgm:pt modelId="{F5A82671-CAF6-0F41-BB3D-6D7E096DB205}" cxnId="{A485AABA-E1CA-8A44-B810-1D5A569DADD2}" type="parTrans">
      <dgm:prSet/>
      <dgm:spPr/>
      <dgm:t>
        <a:bodyPr/>
        <a:lstStyle/>
        <a:p>
          <a:endParaRPr lang="en-US"/>
        </a:p>
      </dgm:t>
    </dgm:pt>
    <dgm:pt modelId="{A9C6130E-1F6F-D342-A9D3-046AB9D77C03}" cxnId="{A485AABA-E1CA-8A44-B810-1D5A569DADD2}" type="sibTrans">
      <dgm:prSet/>
      <dgm:spPr/>
      <dgm:t>
        <a:bodyPr/>
        <a:lstStyle/>
        <a:p>
          <a:endParaRPr lang="en-US"/>
        </a:p>
      </dgm:t>
    </dgm:pt>
    <dgm:pt modelId="{9E35B0D7-5CC8-6941-9B18-D9C152E30E46}" type="pres">
      <dgm:prSet presAssocID="{EBDEE4F9-F170-874D-828C-549733DC8A5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8348B2-D2D2-0143-9B2D-A2A011102E46}" type="pres">
      <dgm:prSet presAssocID="{6827081A-0CD6-644C-96D9-356FFD23F78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BBCA7-217C-6A47-9563-75C4F75651EA}" type="pres">
      <dgm:prSet presAssocID="{43AFC074-D124-7944-B77D-A9CEA1ADCA3B}" presName="sibTrans" presStyleLbl="sibTrans2D1" presStyleIdx="0" presStyleCnt="5" custLinFactNeighborX="15716" custLinFactNeighborY="-55187"/>
      <dgm:spPr/>
      <dgm:t>
        <a:bodyPr/>
        <a:lstStyle/>
        <a:p>
          <a:endParaRPr lang="en-US"/>
        </a:p>
      </dgm:t>
    </dgm:pt>
    <dgm:pt modelId="{930633C2-CB48-454A-94A3-3352913FD584}" type="pres">
      <dgm:prSet presAssocID="{43AFC074-D124-7944-B77D-A9CEA1ADCA3B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AB7CDEAB-14FD-EA45-AF30-8E6B50CD60B2}" type="pres">
      <dgm:prSet presAssocID="{6331D952-B384-2D46-A3A1-6416B2730818}" presName="node" presStyleLbl="node1" presStyleIdx="1" presStyleCnt="5" custRadScaleRad="98501" custRadScaleInc="187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A639FF-F469-1D42-945B-0AC6DDC41832}" type="pres">
      <dgm:prSet presAssocID="{58ABD9B2-4DF6-654A-915A-61A085B92AEA}" presName="sibTrans" presStyleLbl="sibTrans2D1" presStyleIdx="1" presStyleCnt="5"/>
      <dgm:spPr/>
      <dgm:t>
        <a:bodyPr/>
        <a:lstStyle/>
        <a:p>
          <a:endParaRPr lang="en-US"/>
        </a:p>
      </dgm:t>
    </dgm:pt>
    <dgm:pt modelId="{5FD5380B-5205-3947-98F8-4CC622B19CC8}" type="pres">
      <dgm:prSet presAssocID="{58ABD9B2-4DF6-654A-915A-61A085B92AEA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3EC3895E-FE1C-C146-85F8-E09D9A6ED6D5}" type="pres">
      <dgm:prSet presAssocID="{38C0E69C-9694-294A-B1FD-57D682A1DD5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B74E7C-A0FD-E549-955B-BBF80B23765C}" type="pres">
      <dgm:prSet presAssocID="{BBC2E477-8BA1-964F-8ACA-0499ED6AAFA8}" presName="sibTrans" presStyleLbl="sibTrans2D1" presStyleIdx="2" presStyleCnt="5"/>
      <dgm:spPr/>
      <dgm:t>
        <a:bodyPr/>
        <a:lstStyle/>
        <a:p>
          <a:endParaRPr lang="en-US"/>
        </a:p>
      </dgm:t>
    </dgm:pt>
    <dgm:pt modelId="{6DA35B38-B093-E04D-9039-F356FA5A46AE}" type="pres">
      <dgm:prSet presAssocID="{BBC2E477-8BA1-964F-8ACA-0499ED6AAFA8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914FCC23-9F12-A543-BF32-253E03656B93}" type="pres">
      <dgm:prSet presAssocID="{A077038D-1091-6F4B-9992-22C515A5112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A103BD-529E-E046-A757-6167C93308F7}" type="pres">
      <dgm:prSet presAssocID="{A9C6130E-1F6F-D342-A9D3-046AB9D77C03}" presName="sibTrans" presStyleLbl="sibTrans2D1" presStyleIdx="3" presStyleCnt="5"/>
      <dgm:spPr/>
      <dgm:t>
        <a:bodyPr/>
        <a:lstStyle/>
        <a:p>
          <a:endParaRPr lang="en-US"/>
        </a:p>
      </dgm:t>
    </dgm:pt>
    <dgm:pt modelId="{99B0F6F6-7CE0-F548-A271-59A0EF4E234C}" type="pres">
      <dgm:prSet presAssocID="{A9C6130E-1F6F-D342-A9D3-046AB9D77C0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D5D4742F-497B-C44D-8032-B2742BB588DE}" type="pres">
      <dgm:prSet presAssocID="{C6B526F0-CD06-BA4E-89FB-B1779B79CBD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79D637-4CD8-6B4E-B6CB-F2BB3AB7256D}" type="pres">
      <dgm:prSet presAssocID="{C0C47CA1-546A-3D4D-9386-D33273F4C962}" presName="sibTrans" presStyleLbl="sibTrans2D1" presStyleIdx="4" presStyleCnt="5" custLinFactNeighborX="-44120" custLinFactNeighborY="-26251"/>
      <dgm:spPr/>
      <dgm:t>
        <a:bodyPr/>
        <a:lstStyle/>
        <a:p>
          <a:endParaRPr lang="en-US"/>
        </a:p>
      </dgm:t>
    </dgm:pt>
    <dgm:pt modelId="{E70D2393-3501-C34B-9701-F3228C893D6F}" type="pres">
      <dgm:prSet presAssocID="{C0C47CA1-546A-3D4D-9386-D33273F4C962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95ADF2FF-CEFF-1D4F-955B-A1260384F5B7}" srcId="{EBDEE4F9-F170-874D-828C-549733DC8A54}" destId="{6331D952-B384-2D46-A3A1-6416B2730818}" srcOrd="1" destOrd="0" parTransId="{4308CF0C-8F02-9E45-AB82-EECE6501AA04}" sibTransId="{58ABD9B2-4DF6-654A-915A-61A085B92AEA}"/>
    <dgm:cxn modelId="{710B7D50-1F96-BC4A-A734-15491D56D034}" type="presOf" srcId="{A9C6130E-1F6F-D342-A9D3-046AB9D77C03}" destId="{47A103BD-529E-E046-A757-6167C93308F7}" srcOrd="0" destOrd="0" presId="urn:microsoft.com/office/officeart/2005/8/layout/cycle7"/>
    <dgm:cxn modelId="{4EA9AD53-D9A0-0B4A-9F41-22B16E88EEF0}" type="presOf" srcId="{C0C47CA1-546A-3D4D-9386-D33273F4C962}" destId="{E70D2393-3501-C34B-9701-F3228C893D6F}" srcOrd="1" destOrd="0" presId="urn:microsoft.com/office/officeart/2005/8/layout/cycle7"/>
    <dgm:cxn modelId="{5985553A-CB8A-454B-BB9D-B8D82FC6BEBE}" type="presOf" srcId="{58ABD9B2-4DF6-654A-915A-61A085B92AEA}" destId="{5FD5380B-5205-3947-98F8-4CC622B19CC8}" srcOrd="1" destOrd="0" presId="urn:microsoft.com/office/officeart/2005/8/layout/cycle7"/>
    <dgm:cxn modelId="{60418B41-12E6-4542-A3EF-B72C18452BF0}" srcId="{EBDEE4F9-F170-874D-828C-549733DC8A54}" destId="{38C0E69C-9694-294A-B1FD-57D682A1DD54}" srcOrd="2" destOrd="0" parTransId="{C5302BBF-288F-8248-8671-72A5DB837EF6}" sibTransId="{BBC2E477-8BA1-964F-8ACA-0499ED6AAFA8}"/>
    <dgm:cxn modelId="{C09E7E32-648F-2448-8265-E18B7AE17424}" type="presOf" srcId="{C0C47CA1-546A-3D4D-9386-D33273F4C962}" destId="{6479D637-4CD8-6B4E-B6CB-F2BB3AB7256D}" srcOrd="0" destOrd="0" presId="urn:microsoft.com/office/officeart/2005/8/layout/cycle7"/>
    <dgm:cxn modelId="{A485AABA-E1CA-8A44-B810-1D5A569DADD2}" srcId="{EBDEE4F9-F170-874D-828C-549733DC8A54}" destId="{A077038D-1091-6F4B-9992-22C515A5112D}" srcOrd="3" destOrd="0" parTransId="{F5A82671-CAF6-0F41-BB3D-6D7E096DB205}" sibTransId="{A9C6130E-1F6F-D342-A9D3-046AB9D77C03}"/>
    <dgm:cxn modelId="{494AA853-D0A8-CE43-BC6A-9048BCBEDABE}" type="presOf" srcId="{43AFC074-D124-7944-B77D-A9CEA1ADCA3B}" destId="{930633C2-CB48-454A-94A3-3352913FD584}" srcOrd="1" destOrd="0" presId="urn:microsoft.com/office/officeart/2005/8/layout/cycle7"/>
    <dgm:cxn modelId="{7362C071-6F61-C049-83F2-BDC0AD6DF911}" srcId="{EBDEE4F9-F170-874D-828C-549733DC8A54}" destId="{C6B526F0-CD06-BA4E-89FB-B1779B79CBDA}" srcOrd="4" destOrd="0" parTransId="{6A955128-E29B-A94F-BEC3-12F24A46F584}" sibTransId="{C0C47CA1-546A-3D4D-9386-D33273F4C962}"/>
    <dgm:cxn modelId="{B67F3B8A-B9CA-E34E-9587-17FF3AB5AB89}" type="presOf" srcId="{EBDEE4F9-F170-874D-828C-549733DC8A54}" destId="{9E35B0D7-5CC8-6941-9B18-D9C152E30E46}" srcOrd="0" destOrd="0" presId="urn:microsoft.com/office/officeart/2005/8/layout/cycle7"/>
    <dgm:cxn modelId="{16AF0746-B23D-8A45-B50C-357DB97A75E0}" type="presOf" srcId="{38C0E69C-9694-294A-B1FD-57D682A1DD54}" destId="{3EC3895E-FE1C-C146-85F8-E09D9A6ED6D5}" srcOrd="0" destOrd="0" presId="urn:microsoft.com/office/officeart/2005/8/layout/cycle7"/>
    <dgm:cxn modelId="{E3615370-09E6-7645-9D88-2143E75426DE}" type="presOf" srcId="{43AFC074-D124-7944-B77D-A9CEA1ADCA3B}" destId="{633BBCA7-217C-6A47-9563-75C4F75651EA}" srcOrd="0" destOrd="0" presId="urn:microsoft.com/office/officeart/2005/8/layout/cycle7"/>
    <dgm:cxn modelId="{988256CC-E38E-074D-963F-8BA93F978ED0}" type="presOf" srcId="{A9C6130E-1F6F-D342-A9D3-046AB9D77C03}" destId="{99B0F6F6-7CE0-F548-A271-59A0EF4E234C}" srcOrd="1" destOrd="0" presId="urn:microsoft.com/office/officeart/2005/8/layout/cycle7"/>
    <dgm:cxn modelId="{0EC7DE87-DF2E-7E42-AA07-19419B65A2AB}" type="presOf" srcId="{BBC2E477-8BA1-964F-8ACA-0499ED6AAFA8}" destId="{6DA35B38-B093-E04D-9039-F356FA5A46AE}" srcOrd="1" destOrd="0" presId="urn:microsoft.com/office/officeart/2005/8/layout/cycle7"/>
    <dgm:cxn modelId="{47FD222B-F9E8-8447-9A16-6FCBFF8CB9EB}" type="presOf" srcId="{6827081A-0CD6-644C-96D9-356FFD23F789}" destId="{958348B2-D2D2-0143-9B2D-A2A011102E46}" srcOrd="0" destOrd="0" presId="urn:microsoft.com/office/officeart/2005/8/layout/cycle7"/>
    <dgm:cxn modelId="{AA34CE08-4A47-6C4B-A19F-3A11B3493F1C}" type="presOf" srcId="{58ABD9B2-4DF6-654A-915A-61A085B92AEA}" destId="{FDA639FF-F469-1D42-945B-0AC6DDC41832}" srcOrd="0" destOrd="0" presId="urn:microsoft.com/office/officeart/2005/8/layout/cycle7"/>
    <dgm:cxn modelId="{F1C02167-A7D3-C542-A5DA-8297EB776A49}" type="presOf" srcId="{BBC2E477-8BA1-964F-8ACA-0499ED6AAFA8}" destId="{87B74E7C-A0FD-E549-955B-BBF80B23765C}" srcOrd="0" destOrd="0" presId="urn:microsoft.com/office/officeart/2005/8/layout/cycle7"/>
    <dgm:cxn modelId="{73032520-2B4E-A440-90C6-6DFDD994726D}" type="presOf" srcId="{6331D952-B384-2D46-A3A1-6416B2730818}" destId="{AB7CDEAB-14FD-EA45-AF30-8E6B50CD60B2}" srcOrd="0" destOrd="0" presId="urn:microsoft.com/office/officeart/2005/8/layout/cycle7"/>
    <dgm:cxn modelId="{2605A156-42BE-8446-9107-6F4AFA51ED86}" type="presOf" srcId="{A077038D-1091-6F4B-9992-22C515A5112D}" destId="{914FCC23-9F12-A543-BF32-253E03656B93}" srcOrd="0" destOrd="0" presId="urn:microsoft.com/office/officeart/2005/8/layout/cycle7"/>
    <dgm:cxn modelId="{01E16856-818C-5844-B88C-D804B61EDC92}" type="presOf" srcId="{C6B526F0-CD06-BA4E-89FB-B1779B79CBDA}" destId="{D5D4742F-497B-C44D-8032-B2742BB588DE}" srcOrd="0" destOrd="0" presId="urn:microsoft.com/office/officeart/2005/8/layout/cycle7"/>
    <dgm:cxn modelId="{FE6C3E57-9BAB-E64B-BC19-6AE4FC84CEB6}" srcId="{EBDEE4F9-F170-874D-828C-549733DC8A54}" destId="{6827081A-0CD6-644C-96D9-356FFD23F789}" srcOrd="0" destOrd="0" parTransId="{F73CD08A-9A85-BA4C-AA91-C00FCCB8D438}" sibTransId="{43AFC074-D124-7944-B77D-A9CEA1ADCA3B}"/>
    <dgm:cxn modelId="{65E6CC11-865B-D542-939C-4CF84486002C}" type="presParOf" srcId="{9E35B0D7-5CC8-6941-9B18-D9C152E30E46}" destId="{958348B2-D2D2-0143-9B2D-A2A011102E46}" srcOrd="0" destOrd="0" presId="urn:microsoft.com/office/officeart/2005/8/layout/cycle7"/>
    <dgm:cxn modelId="{424D398B-EFB1-074D-8A02-A116FDC53A78}" type="presParOf" srcId="{9E35B0D7-5CC8-6941-9B18-D9C152E30E46}" destId="{633BBCA7-217C-6A47-9563-75C4F75651EA}" srcOrd="1" destOrd="0" presId="urn:microsoft.com/office/officeart/2005/8/layout/cycle7"/>
    <dgm:cxn modelId="{B145D056-5A48-C045-A086-B368F5753D28}" type="presParOf" srcId="{633BBCA7-217C-6A47-9563-75C4F75651EA}" destId="{930633C2-CB48-454A-94A3-3352913FD584}" srcOrd="0" destOrd="0" presId="urn:microsoft.com/office/officeart/2005/8/layout/cycle7"/>
    <dgm:cxn modelId="{4809C1D2-7182-8040-B507-241E8EF596E2}" type="presParOf" srcId="{9E35B0D7-5CC8-6941-9B18-D9C152E30E46}" destId="{AB7CDEAB-14FD-EA45-AF30-8E6B50CD60B2}" srcOrd="2" destOrd="0" presId="urn:microsoft.com/office/officeart/2005/8/layout/cycle7"/>
    <dgm:cxn modelId="{C0D4B135-193B-7F48-AF87-6C84F116F261}" type="presParOf" srcId="{9E35B0D7-5CC8-6941-9B18-D9C152E30E46}" destId="{FDA639FF-F469-1D42-945B-0AC6DDC41832}" srcOrd="3" destOrd="0" presId="urn:microsoft.com/office/officeart/2005/8/layout/cycle7"/>
    <dgm:cxn modelId="{E31323EE-3FF3-B447-92ED-D66696DD268D}" type="presParOf" srcId="{FDA639FF-F469-1D42-945B-0AC6DDC41832}" destId="{5FD5380B-5205-3947-98F8-4CC622B19CC8}" srcOrd="0" destOrd="0" presId="urn:microsoft.com/office/officeart/2005/8/layout/cycle7"/>
    <dgm:cxn modelId="{878C4696-C18D-8448-9EB4-7F1AB6C7C1D2}" type="presParOf" srcId="{9E35B0D7-5CC8-6941-9B18-D9C152E30E46}" destId="{3EC3895E-FE1C-C146-85F8-E09D9A6ED6D5}" srcOrd="4" destOrd="0" presId="urn:microsoft.com/office/officeart/2005/8/layout/cycle7"/>
    <dgm:cxn modelId="{59BFFA32-9AC5-A941-BBA6-A576BA818443}" type="presParOf" srcId="{9E35B0D7-5CC8-6941-9B18-D9C152E30E46}" destId="{87B74E7C-A0FD-E549-955B-BBF80B23765C}" srcOrd="5" destOrd="0" presId="urn:microsoft.com/office/officeart/2005/8/layout/cycle7"/>
    <dgm:cxn modelId="{2FB0FD26-C76F-F246-BBDB-EBB870ADFE75}" type="presParOf" srcId="{87B74E7C-A0FD-E549-955B-BBF80B23765C}" destId="{6DA35B38-B093-E04D-9039-F356FA5A46AE}" srcOrd="0" destOrd="0" presId="urn:microsoft.com/office/officeart/2005/8/layout/cycle7"/>
    <dgm:cxn modelId="{C607A941-3286-0B4F-9B36-10D170943FAA}" type="presParOf" srcId="{9E35B0D7-5CC8-6941-9B18-D9C152E30E46}" destId="{914FCC23-9F12-A543-BF32-253E03656B93}" srcOrd="6" destOrd="0" presId="urn:microsoft.com/office/officeart/2005/8/layout/cycle7"/>
    <dgm:cxn modelId="{5444E5B3-10D2-1841-B449-606C8E2051FE}" type="presParOf" srcId="{9E35B0D7-5CC8-6941-9B18-D9C152E30E46}" destId="{47A103BD-529E-E046-A757-6167C93308F7}" srcOrd="7" destOrd="0" presId="urn:microsoft.com/office/officeart/2005/8/layout/cycle7"/>
    <dgm:cxn modelId="{008BB468-1AD5-1E43-9F33-78C56B202CD9}" type="presParOf" srcId="{47A103BD-529E-E046-A757-6167C93308F7}" destId="{99B0F6F6-7CE0-F548-A271-59A0EF4E234C}" srcOrd="0" destOrd="0" presId="urn:microsoft.com/office/officeart/2005/8/layout/cycle7"/>
    <dgm:cxn modelId="{07CD38C5-9D82-AA45-A581-63ED4FC758D8}" type="presParOf" srcId="{9E35B0D7-5CC8-6941-9B18-D9C152E30E46}" destId="{D5D4742F-497B-C44D-8032-B2742BB588DE}" srcOrd="8" destOrd="0" presId="urn:microsoft.com/office/officeart/2005/8/layout/cycle7"/>
    <dgm:cxn modelId="{D83BEF43-D0DB-B748-93D6-B977B60BA9B6}" type="presParOf" srcId="{9E35B0D7-5CC8-6941-9B18-D9C152E30E46}" destId="{6479D637-4CD8-6B4E-B6CB-F2BB3AB7256D}" srcOrd="9" destOrd="0" presId="urn:microsoft.com/office/officeart/2005/8/layout/cycle7"/>
    <dgm:cxn modelId="{06E68C78-48D9-7748-870C-BD031F41164C}" type="presParOf" srcId="{6479D637-4CD8-6B4E-B6CB-F2BB3AB7256D}" destId="{E70D2393-3501-C34B-9701-F3228C893D6F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E5C71B-66E4-C843-8829-B941E1F77E9D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FC2BE8-AEA6-0948-BF1F-BA56C25D02D3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Wrappers</a:t>
          </a:r>
          <a:endParaRPr lang="en-US" sz="1600" dirty="0">
            <a:solidFill>
              <a:schemeClr val="tx1"/>
            </a:solidFill>
          </a:endParaRPr>
        </a:p>
      </dgm:t>
    </dgm:pt>
    <dgm:pt modelId="{3F764CAB-465C-7A45-8FDF-1AD2DB6F2E9C}" cxnId="{E41F1099-2804-CF4A-BA12-C0C7B40D536F}" type="parTrans">
      <dgm:prSet/>
      <dgm:spPr/>
      <dgm:t>
        <a:bodyPr/>
        <a:lstStyle/>
        <a:p>
          <a:endParaRPr lang="en-US"/>
        </a:p>
      </dgm:t>
    </dgm:pt>
    <dgm:pt modelId="{71BD36AB-5656-6848-81C5-A63FF566C643}" cxnId="{E41F1099-2804-CF4A-BA12-C0C7B40D536F}" type="sibTrans">
      <dgm:prSet/>
      <dgm:spPr/>
      <dgm:t>
        <a:bodyPr/>
        <a:lstStyle/>
        <a:p>
          <a:endParaRPr lang="en-US"/>
        </a:p>
      </dgm:t>
    </dgm:pt>
    <dgm:pt modelId="{93D71E26-4337-904A-AFEA-31DF1C885452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Multiple models adding and removing parameter</a:t>
          </a:r>
          <a:endParaRPr lang="en-US" dirty="0"/>
        </a:p>
      </dgm:t>
    </dgm:pt>
    <dgm:pt modelId="{6F37E095-8B22-9A4A-86F3-DD6493ED7169}" cxnId="{C388A138-E8A6-DC4A-A662-65EFEFF28B27}" type="parTrans">
      <dgm:prSet/>
      <dgm:spPr/>
      <dgm:t>
        <a:bodyPr/>
        <a:lstStyle/>
        <a:p>
          <a:endParaRPr lang="en-US"/>
        </a:p>
      </dgm:t>
    </dgm:pt>
    <dgm:pt modelId="{9527AAE2-FC55-2A43-9389-807EC5637AC5}" cxnId="{C388A138-E8A6-DC4A-A662-65EFEFF28B27}" type="sibTrans">
      <dgm:prSet/>
      <dgm:spPr/>
      <dgm:t>
        <a:bodyPr/>
        <a:lstStyle/>
        <a:p>
          <a:endParaRPr lang="en-US"/>
        </a:p>
      </dgm:t>
    </dgm:pt>
    <dgm:pt modelId="{6439CFD5-787D-1646-96F9-27D2588C6A06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>
              <a:solidFill>
                <a:srgbClr val="0055A0"/>
              </a:solidFill>
            </a:rPr>
            <a:t>Filters</a:t>
          </a:r>
          <a:endParaRPr lang="en-US" sz="2600" dirty="0">
            <a:solidFill>
              <a:srgbClr val="0055A0"/>
            </a:solidFill>
          </a:endParaRPr>
        </a:p>
      </dgm:t>
    </dgm:pt>
    <dgm:pt modelId="{CE519422-E2D3-B542-8BC5-CFD063318FA9}" cxnId="{7C7AD7DC-8BEC-2746-BA4C-47124033AF57}" type="parTrans">
      <dgm:prSet/>
      <dgm:spPr/>
      <dgm:t>
        <a:bodyPr/>
        <a:lstStyle/>
        <a:p>
          <a:endParaRPr lang="en-US"/>
        </a:p>
      </dgm:t>
    </dgm:pt>
    <dgm:pt modelId="{517E74BA-2E9A-4649-A42C-C411B91B278F}" cxnId="{7C7AD7DC-8BEC-2746-BA4C-47124033AF57}" type="sibTrans">
      <dgm:prSet/>
      <dgm:spPr/>
      <dgm:t>
        <a:bodyPr/>
        <a:lstStyle/>
        <a:p>
          <a:endParaRPr lang="en-US"/>
        </a:p>
      </dgm:t>
    </dgm:pt>
    <dgm:pt modelId="{A6C3BD9F-B554-0B4A-8322-97E7B76A6A39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Evaluate the relevance of the predictor</a:t>
          </a:r>
          <a:endParaRPr lang="en-US" dirty="0"/>
        </a:p>
      </dgm:t>
    </dgm:pt>
    <dgm:pt modelId="{1B70800C-4404-FF49-A1A7-9E5E372E49A1}" cxnId="{7D78B9BF-C0B1-784C-A025-7A840EC17A4C}" type="parTrans">
      <dgm:prSet/>
      <dgm:spPr/>
      <dgm:t>
        <a:bodyPr/>
        <a:lstStyle/>
        <a:p>
          <a:endParaRPr lang="en-US"/>
        </a:p>
      </dgm:t>
    </dgm:pt>
    <dgm:pt modelId="{6D946532-2D80-0B4E-A257-56325F9DCFC4}" cxnId="{7D78B9BF-C0B1-784C-A025-7A840EC17A4C}" type="sibTrans">
      <dgm:prSet/>
      <dgm:spPr/>
      <dgm:t>
        <a:bodyPr/>
        <a:lstStyle/>
        <a:p>
          <a:endParaRPr lang="en-US"/>
        </a:p>
      </dgm:t>
    </dgm:pt>
    <dgm:pt modelId="{307BE090-7696-714B-ACA7-CC584FDC4032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Based normally on correlations</a:t>
          </a:r>
          <a:endParaRPr lang="en-US" dirty="0"/>
        </a:p>
      </dgm:t>
    </dgm:pt>
    <dgm:pt modelId="{03CA5BBD-5A4C-3646-9F11-3F102C2432F8}" cxnId="{301AB42C-4B4F-A94D-AC61-E3D9562EA829}" type="parTrans">
      <dgm:prSet/>
      <dgm:spPr/>
      <dgm:t>
        <a:bodyPr/>
        <a:lstStyle/>
        <a:p>
          <a:endParaRPr lang="en-US"/>
        </a:p>
      </dgm:t>
    </dgm:pt>
    <dgm:pt modelId="{D336F180-BC34-3C4A-91EC-FD86862E6BFC}" cxnId="{301AB42C-4B4F-A94D-AC61-E3D9562EA829}" type="sibTrans">
      <dgm:prSet/>
      <dgm:spPr/>
      <dgm:t>
        <a:bodyPr/>
        <a:lstStyle/>
        <a:p>
          <a:endParaRPr lang="en-US"/>
        </a:p>
      </dgm:t>
    </dgm:pt>
    <dgm:pt modelId="{54353569-B533-3047-86DE-059E1F597157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Algorithms that use models as input and performance as output</a:t>
          </a:r>
          <a:endParaRPr lang="en-US" dirty="0"/>
        </a:p>
      </dgm:t>
    </dgm:pt>
    <dgm:pt modelId="{25C0327A-D3B5-624A-B08F-4BB644A788FE}" cxnId="{DAF9A898-7946-434F-B4AB-E4ED2B59C9E1}" type="parTrans">
      <dgm:prSet/>
      <dgm:spPr/>
      <dgm:t>
        <a:bodyPr/>
        <a:lstStyle/>
        <a:p>
          <a:endParaRPr lang="en-US"/>
        </a:p>
      </dgm:t>
    </dgm:pt>
    <dgm:pt modelId="{F541D3D4-32E1-D741-8000-AC8C0FFA6102}" cxnId="{DAF9A898-7946-434F-B4AB-E4ED2B59C9E1}" type="sibTrans">
      <dgm:prSet/>
      <dgm:spPr/>
      <dgm:t>
        <a:bodyPr/>
        <a:lstStyle/>
        <a:p>
          <a:endParaRPr lang="en-US"/>
        </a:p>
      </dgm:t>
    </dgm:pt>
    <dgm:pt modelId="{76A5430A-B6AA-2740-B5F3-658D9B540A4A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Genetics Algorithms</a:t>
          </a:r>
          <a:endParaRPr lang="en-US" dirty="0"/>
        </a:p>
      </dgm:t>
    </dgm:pt>
    <dgm:pt modelId="{A58B1FCD-B18C-3641-B799-B1D039986E3D}" cxnId="{9CD1EF96-1B44-C44A-92B3-4A7A57907239}" type="parTrans">
      <dgm:prSet/>
      <dgm:spPr/>
      <dgm:t>
        <a:bodyPr/>
        <a:lstStyle/>
        <a:p>
          <a:endParaRPr lang="en-US"/>
        </a:p>
      </dgm:t>
    </dgm:pt>
    <dgm:pt modelId="{21223DC9-2BB7-234E-912B-1D32F77A9519}" cxnId="{9CD1EF96-1B44-C44A-92B3-4A7A57907239}" type="sibTrans">
      <dgm:prSet/>
      <dgm:spPr/>
      <dgm:t>
        <a:bodyPr/>
        <a:lstStyle/>
        <a:p>
          <a:endParaRPr lang="en-US"/>
        </a:p>
      </dgm:t>
    </dgm:pt>
    <dgm:pt modelId="{87E730F6-51AF-644C-BBAA-6969FC5D0E71}" type="pres">
      <dgm:prSet presAssocID="{CCE5C71B-66E4-C843-8829-B941E1F77E9D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1819DB2-252B-B84C-9C54-2B5319EDF4E5}" type="pres">
      <dgm:prSet presAssocID="{7AFC2BE8-AEA6-0948-BF1F-BA56C25D02D3}" presName="horFlow" presStyleCnt="0"/>
      <dgm:spPr/>
    </dgm:pt>
    <dgm:pt modelId="{127DEE28-350D-D044-A7AD-12F4BFEF06E5}" type="pres">
      <dgm:prSet presAssocID="{7AFC2BE8-AEA6-0948-BF1F-BA56C25D02D3}" presName="bigChev" presStyleLbl="node1" presStyleIdx="0" presStyleCnt="2" custScaleX="91543" custScaleY="78828"/>
      <dgm:spPr/>
      <dgm:t>
        <a:bodyPr/>
        <a:lstStyle/>
        <a:p>
          <a:endParaRPr lang="en-US"/>
        </a:p>
      </dgm:t>
    </dgm:pt>
    <dgm:pt modelId="{4E00D112-9ACB-E14B-9495-6627F9BF29A8}" type="pres">
      <dgm:prSet presAssocID="{6F37E095-8B22-9A4A-86F3-DD6493ED7169}" presName="parTrans" presStyleCnt="0"/>
      <dgm:spPr/>
    </dgm:pt>
    <dgm:pt modelId="{CCC8AE01-CB54-9941-B04B-666FCBFA8B4D}" type="pres">
      <dgm:prSet presAssocID="{93D71E26-4337-904A-AFEA-31DF1C885452}" presName="node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1995DD-6B6E-E84A-92AD-8DA396D30245}" type="pres">
      <dgm:prSet presAssocID="{9527AAE2-FC55-2A43-9389-807EC5637AC5}" presName="sibTrans" presStyleCnt="0"/>
      <dgm:spPr/>
    </dgm:pt>
    <dgm:pt modelId="{ABC13524-BDC3-6149-A506-9C58AB81B4CC}" type="pres">
      <dgm:prSet presAssocID="{54353569-B533-3047-86DE-059E1F597157}" presName="node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A4A45-B627-5648-8EA2-27701F0FA693}" type="pres">
      <dgm:prSet presAssocID="{F541D3D4-32E1-D741-8000-AC8C0FFA6102}" presName="sibTrans" presStyleCnt="0"/>
      <dgm:spPr/>
    </dgm:pt>
    <dgm:pt modelId="{9DFCB97F-9AF8-384B-949D-6D4D9A867F7F}" type="pres">
      <dgm:prSet presAssocID="{76A5430A-B6AA-2740-B5F3-658D9B540A4A}" presName="node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E5D336-CF27-804C-A8A0-5DE69292D89B}" type="pres">
      <dgm:prSet presAssocID="{7AFC2BE8-AEA6-0948-BF1F-BA56C25D02D3}" presName="vSp" presStyleCnt="0"/>
      <dgm:spPr/>
    </dgm:pt>
    <dgm:pt modelId="{75B69772-64A7-7647-98BA-5AB29B7B7646}" type="pres">
      <dgm:prSet presAssocID="{6439CFD5-787D-1646-96F9-27D2588C6A06}" presName="horFlow" presStyleCnt="0"/>
      <dgm:spPr/>
    </dgm:pt>
    <dgm:pt modelId="{45FF35FF-9E4A-014D-B71E-256DFEE41AF7}" type="pres">
      <dgm:prSet presAssocID="{6439CFD5-787D-1646-96F9-27D2588C6A06}" presName="bigChev" presStyleLbl="node1" presStyleIdx="1" presStyleCnt="2" custScaleX="85511" custScaleY="83348"/>
      <dgm:spPr/>
      <dgm:t>
        <a:bodyPr/>
        <a:lstStyle/>
        <a:p>
          <a:endParaRPr lang="en-US"/>
        </a:p>
      </dgm:t>
    </dgm:pt>
    <dgm:pt modelId="{E20C302D-54B2-0E46-8A81-4AB21402240A}" type="pres">
      <dgm:prSet presAssocID="{1B70800C-4404-FF49-A1A7-9E5E372E49A1}" presName="parTrans" presStyleCnt="0"/>
      <dgm:spPr/>
    </dgm:pt>
    <dgm:pt modelId="{2FA3C8AE-0B07-4149-925E-D47E4BA1A21B}" type="pres">
      <dgm:prSet presAssocID="{A6C3BD9F-B554-0B4A-8322-97E7B76A6A39}" presName="node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427EDC-50F1-7F42-9209-8D4A1C3BDC75}" type="pres">
      <dgm:prSet presAssocID="{6D946532-2D80-0B4E-A257-56325F9DCFC4}" presName="sibTrans" presStyleCnt="0"/>
      <dgm:spPr/>
    </dgm:pt>
    <dgm:pt modelId="{27B61AD7-23B2-6A4E-9854-2E7E56F008D1}" type="pres">
      <dgm:prSet presAssocID="{307BE090-7696-714B-ACA7-CC584FDC4032}" presName="node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A0B1E3-5446-6147-B75A-FF4187686DC5}" type="presOf" srcId="{7AFC2BE8-AEA6-0948-BF1F-BA56C25D02D3}" destId="{127DEE28-350D-D044-A7AD-12F4BFEF06E5}" srcOrd="0" destOrd="0" presId="urn:microsoft.com/office/officeart/2005/8/layout/lProcess3"/>
    <dgm:cxn modelId="{301AB42C-4B4F-A94D-AC61-E3D9562EA829}" srcId="{6439CFD5-787D-1646-96F9-27D2588C6A06}" destId="{307BE090-7696-714B-ACA7-CC584FDC4032}" srcOrd="1" destOrd="0" parTransId="{03CA5BBD-5A4C-3646-9F11-3F102C2432F8}" sibTransId="{D336F180-BC34-3C4A-91EC-FD86862E6BFC}"/>
    <dgm:cxn modelId="{C388A138-E8A6-DC4A-A662-65EFEFF28B27}" srcId="{7AFC2BE8-AEA6-0948-BF1F-BA56C25D02D3}" destId="{93D71E26-4337-904A-AFEA-31DF1C885452}" srcOrd="0" destOrd="0" parTransId="{6F37E095-8B22-9A4A-86F3-DD6493ED7169}" sibTransId="{9527AAE2-FC55-2A43-9389-807EC5637AC5}"/>
    <dgm:cxn modelId="{6CD4A231-EA15-A945-B3DC-2E05B98C564F}" type="presOf" srcId="{6439CFD5-787D-1646-96F9-27D2588C6A06}" destId="{45FF35FF-9E4A-014D-B71E-256DFEE41AF7}" srcOrd="0" destOrd="0" presId="urn:microsoft.com/office/officeart/2005/8/layout/lProcess3"/>
    <dgm:cxn modelId="{E41F1099-2804-CF4A-BA12-C0C7B40D536F}" srcId="{CCE5C71B-66E4-C843-8829-B941E1F77E9D}" destId="{7AFC2BE8-AEA6-0948-BF1F-BA56C25D02D3}" srcOrd="0" destOrd="0" parTransId="{3F764CAB-465C-7A45-8FDF-1AD2DB6F2E9C}" sibTransId="{71BD36AB-5656-6848-81C5-A63FF566C643}"/>
    <dgm:cxn modelId="{0B41410D-D8FA-0C49-90D5-2A735F947E5A}" type="presOf" srcId="{76A5430A-B6AA-2740-B5F3-658D9B540A4A}" destId="{9DFCB97F-9AF8-384B-949D-6D4D9A867F7F}" srcOrd="0" destOrd="0" presId="urn:microsoft.com/office/officeart/2005/8/layout/lProcess3"/>
    <dgm:cxn modelId="{AF2C325B-FAA4-F644-9CF3-5905040D60B6}" type="presOf" srcId="{CCE5C71B-66E4-C843-8829-B941E1F77E9D}" destId="{87E730F6-51AF-644C-BBAA-6969FC5D0E71}" srcOrd="0" destOrd="0" presId="urn:microsoft.com/office/officeart/2005/8/layout/lProcess3"/>
    <dgm:cxn modelId="{DAF9A898-7946-434F-B4AB-E4ED2B59C9E1}" srcId="{7AFC2BE8-AEA6-0948-BF1F-BA56C25D02D3}" destId="{54353569-B533-3047-86DE-059E1F597157}" srcOrd="1" destOrd="0" parTransId="{25C0327A-D3B5-624A-B08F-4BB644A788FE}" sibTransId="{F541D3D4-32E1-D741-8000-AC8C0FFA6102}"/>
    <dgm:cxn modelId="{7C7AD7DC-8BEC-2746-BA4C-47124033AF57}" srcId="{CCE5C71B-66E4-C843-8829-B941E1F77E9D}" destId="{6439CFD5-787D-1646-96F9-27D2588C6A06}" srcOrd="1" destOrd="0" parTransId="{CE519422-E2D3-B542-8BC5-CFD063318FA9}" sibTransId="{517E74BA-2E9A-4649-A42C-C411B91B278F}"/>
    <dgm:cxn modelId="{C00BCCC5-E129-5941-8E56-15801C33228A}" type="presOf" srcId="{307BE090-7696-714B-ACA7-CC584FDC4032}" destId="{27B61AD7-23B2-6A4E-9854-2E7E56F008D1}" srcOrd="0" destOrd="0" presId="urn:microsoft.com/office/officeart/2005/8/layout/lProcess3"/>
    <dgm:cxn modelId="{580AA5C4-4A9D-3145-8506-A3564C9569D2}" type="presOf" srcId="{A6C3BD9F-B554-0B4A-8322-97E7B76A6A39}" destId="{2FA3C8AE-0B07-4149-925E-D47E4BA1A21B}" srcOrd="0" destOrd="0" presId="urn:microsoft.com/office/officeart/2005/8/layout/lProcess3"/>
    <dgm:cxn modelId="{86E60895-3054-2E4D-AE80-EC5C79680E09}" type="presOf" srcId="{54353569-B533-3047-86DE-059E1F597157}" destId="{ABC13524-BDC3-6149-A506-9C58AB81B4CC}" srcOrd="0" destOrd="0" presId="urn:microsoft.com/office/officeart/2005/8/layout/lProcess3"/>
    <dgm:cxn modelId="{7D78B9BF-C0B1-784C-A025-7A840EC17A4C}" srcId="{6439CFD5-787D-1646-96F9-27D2588C6A06}" destId="{A6C3BD9F-B554-0B4A-8322-97E7B76A6A39}" srcOrd="0" destOrd="0" parTransId="{1B70800C-4404-FF49-A1A7-9E5E372E49A1}" sibTransId="{6D946532-2D80-0B4E-A257-56325F9DCFC4}"/>
    <dgm:cxn modelId="{9CD1EF96-1B44-C44A-92B3-4A7A57907239}" srcId="{7AFC2BE8-AEA6-0948-BF1F-BA56C25D02D3}" destId="{76A5430A-B6AA-2740-B5F3-658D9B540A4A}" srcOrd="2" destOrd="0" parTransId="{A58B1FCD-B18C-3641-B799-B1D039986E3D}" sibTransId="{21223DC9-2BB7-234E-912B-1D32F77A9519}"/>
    <dgm:cxn modelId="{2484E9DE-8DE3-F542-ACE1-6C93F04FBD54}" type="presOf" srcId="{93D71E26-4337-904A-AFEA-31DF1C885452}" destId="{CCC8AE01-CB54-9941-B04B-666FCBFA8B4D}" srcOrd="0" destOrd="0" presId="urn:microsoft.com/office/officeart/2005/8/layout/lProcess3"/>
    <dgm:cxn modelId="{45839DC6-22F5-714E-B752-8E3648C3604A}" type="presParOf" srcId="{87E730F6-51AF-644C-BBAA-6969FC5D0E71}" destId="{41819DB2-252B-B84C-9C54-2B5319EDF4E5}" srcOrd="0" destOrd="0" presId="urn:microsoft.com/office/officeart/2005/8/layout/lProcess3"/>
    <dgm:cxn modelId="{EF2389D9-7210-FB4E-817C-66C7F34B0FFF}" type="presParOf" srcId="{41819DB2-252B-B84C-9C54-2B5319EDF4E5}" destId="{127DEE28-350D-D044-A7AD-12F4BFEF06E5}" srcOrd="0" destOrd="0" presId="urn:microsoft.com/office/officeart/2005/8/layout/lProcess3"/>
    <dgm:cxn modelId="{A5B93DD8-182B-2B4D-90D9-476460933954}" type="presParOf" srcId="{41819DB2-252B-B84C-9C54-2B5319EDF4E5}" destId="{4E00D112-9ACB-E14B-9495-6627F9BF29A8}" srcOrd="1" destOrd="0" presId="urn:microsoft.com/office/officeart/2005/8/layout/lProcess3"/>
    <dgm:cxn modelId="{0723D91D-A49D-4B4A-A39D-A0AFFE619959}" type="presParOf" srcId="{41819DB2-252B-B84C-9C54-2B5319EDF4E5}" destId="{CCC8AE01-CB54-9941-B04B-666FCBFA8B4D}" srcOrd="2" destOrd="0" presId="urn:microsoft.com/office/officeart/2005/8/layout/lProcess3"/>
    <dgm:cxn modelId="{1AA0B4E6-A9FD-364B-806F-4051C0935856}" type="presParOf" srcId="{41819DB2-252B-B84C-9C54-2B5319EDF4E5}" destId="{831995DD-6B6E-E84A-92AD-8DA396D30245}" srcOrd="3" destOrd="0" presId="urn:microsoft.com/office/officeart/2005/8/layout/lProcess3"/>
    <dgm:cxn modelId="{4079AE07-4648-574F-ACCC-5B315B4749C1}" type="presParOf" srcId="{41819DB2-252B-B84C-9C54-2B5319EDF4E5}" destId="{ABC13524-BDC3-6149-A506-9C58AB81B4CC}" srcOrd="4" destOrd="0" presId="urn:microsoft.com/office/officeart/2005/8/layout/lProcess3"/>
    <dgm:cxn modelId="{013DCDA1-0BBD-1049-B565-C677DA42D3B3}" type="presParOf" srcId="{41819DB2-252B-B84C-9C54-2B5319EDF4E5}" destId="{6B9A4A45-B627-5648-8EA2-27701F0FA693}" srcOrd="5" destOrd="0" presId="urn:microsoft.com/office/officeart/2005/8/layout/lProcess3"/>
    <dgm:cxn modelId="{C4CDB245-E8DE-FE4A-BB37-1A0C8056894B}" type="presParOf" srcId="{41819DB2-252B-B84C-9C54-2B5319EDF4E5}" destId="{9DFCB97F-9AF8-384B-949D-6D4D9A867F7F}" srcOrd="6" destOrd="0" presId="urn:microsoft.com/office/officeart/2005/8/layout/lProcess3"/>
    <dgm:cxn modelId="{4504F7D4-674E-8D4E-9F5F-73D7EAEDBBD0}" type="presParOf" srcId="{87E730F6-51AF-644C-BBAA-6969FC5D0E71}" destId="{A5E5D336-CF27-804C-A8A0-5DE69292D89B}" srcOrd="1" destOrd="0" presId="urn:microsoft.com/office/officeart/2005/8/layout/lProcess3"/>
    <dgm:cxn modelId="{B8AF71EE-81EC-BD4E-9FA1-2933F3414EB1}" type="presParOf" srcId="{87E730F6-51AF-644C-BBAA-6969FC5D0E71}" destId="{75B69772-64A7-7647-98BA-5AB29B7B7646}" srcOrd="2" destOrd="0" presId="urn:microsoft.com/office/officeart/2005/8/layout/lProcess3"/>
    <dgm:cxn modelId="{EB5617FB-810A-A34D-8FB9-DAB611854A1A}" type="presParOf" srcId="{75B69772-64A7-7647-98BA-5AB29B7B7646}" destId="{45FF35FF-9E4A-014D-B71E-256DFEE41AF7}" srcOrd="0" destOrd="0" presId="urn:microsoft.com/office/officeart/2005/8/layout/lProcess3"/>
    <dgm:cxn modelId="{4D666ABD-AC4F-6043-ACE3-16067A121669}" type="presParOf" srcId="{75B69772-64A7-7647-98BA-5AB29B7B7646}" destId="{E20C302D-54B2-0E46-8A81-4AB21402240A}" srcOrd="1" destOrd="0" presId="urn:microsoft.com/office/officeart/2005/8/layout/lProcess3"/>
    <dgm:cxn modelId="{218BD287-578B-CD47-8589-935923044762}" type="presParOf" srcId="{75B69772-64A7-7647-98BA-5AB29B7B7646}" destId="{2FA3C8AE-0B07-4149-925E-D47E4BA1A21B}" srcOrd="2" destOrd="0" presId="urn:microsoft.com/office/officeart/2005/8/layout/lProcess3"/>
    <dgm:cxn modelId="{93990925-5C15-5A43-9E28-B3779FF74FA8}" type="presParOf" srcId="{75B69772-64A7-7647-98BA-5AB29B7B7646}" destId="{0C427EDC-50F1-7F42-9209-8D4A1C3BDC75}" srcOrd="3" destOrd="0" presId="urn:microsoft.com/office/officeart/2005/8/layout/lProcess3"/>
    <dgm:cxn modelId="{50C972F0-2926-2147-BD2A-6BB9979CDF71}" type="presParOf" srcId="{75B69772-64A7-7647-98BA-5AB29B7B7646}" destId="{27B61AD7-23B2-6A4E-9854-2E7E56F008D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484485" cy="4653915"/>
        <a:chOff x="0" y="0"/>
        <a:chExt cx="10484485" cy="4653915"/>
      </a:xfrm>
    </dsp:grpSpPr>
    <dsp:sp modelId="{958348B2-D2D2-0143-9B2D-A2A011102E46}">
      <dsp:nvSpPr>
        <dsp:cNvPr id="3" name="Rounded Rectangle 2"/>
        <dsp:cNvSpPr/>
      </dsp:nvSpPr>
      <dsp:spPr bwMode="white">
        <a:xfrm>
          <a:off x="4476566" y="0"/>
          <a:ext cx="1531352" cy="765676"/>
        </a:xfrm>
        <a:prstGeom prst="roundRect">
          <a:avLst>
            <a:gd name="adj" fmla="val 10000"/>
          </a:avLst>
        </a:prstGeom>
      </dsp:spPr>
      <dsp:style>
        <a:lnRef idx="0">
          <a:schemeClr val="lt2"/>
        </a:lnRef>
        <a:fillRef idx="3">
          <a:schemeClr val="dk2"/>
        </a:fillRef>
        <a:effectRef idx="2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Define Objectives</a:t>
          </a:r>
          <a:endParaRPr lang="en-US" dirty="0"/>
        </a:p>
      </dsp:txBody>
      <dsp:txXfrm>
        <a:off x="4476566" y="0"/>
        <a:ext cx="1531352" cy="765676"/>
      </dsp:txXfrm>
    </dsp:sp>
    <dsp:sp modelId="{633BBCA7-217C-6A47-9563-75C4F75651EA}">
      <dsp:nvSpPr>
        <dsp:cNvPr id="4" name="Left-Right Arrow 3"/>
        <dsp:cNvSpPr/>
      </dsp:nvSpPr>
      <dsp:spPr bwMode="white">
        <a:xfrm rot="2393676">
          <a:off x="6007415" y="968836"/>
          <a:ext cx="796303" cy="267987"/>
        </a:xfrm>
        <a:prstGeom prst="leftRightArrow">
          <a:avLst>
            <a:gd name="adj1" fmla="val 60000"/>
            <a:gd name="adj2" fmla="val 50000"/>
          </a:avLst>
        </a:prstGeom>
      </dsp:spPr>
      <dsp:style>
        <a:lnRef idx="0">
          <a:schemeClr val="dk2">
            <a:tint val="60000"/>
          </a:schemeClr>
        </a:lnRef>
        <a:fillRef idx="3">
          <a:schemeClr val="dk2">
            <a:tint val="6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0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 rot="2393676">
        <a:off x="6007415" y="968836"/>
        <a:ext cx="796303" cy="267987"/>
      </dsp:txXfrm>
    </dsp:sp>
    <dsp:sp modelId="{AB7CDEAB-14FD-EA45-AF30-8E6B50CD60B2}">
      <dsp:nvSpPr>
        <dsp:cNvPr id="5" name="Rounded Rectangle 4"/>
        <dsp:cNvSpPr/>
      </dsp:nvSpPr>
      <dsp:spPr bwMode="white">
        <a:xfrm>
          <a:off x="6552921" y="1735770"/>
          <a:ext cx="1531352" cy="765676"/>
        </a:xfrm>
        <a:prstGeom prst="roundRect">
          <a:avLst>
            <a:gd name="adj" fmla="val 10000"/>
          </a:avLst>
        </a:prstGeom>
      </dsp:spPr>
      <dsp:style>
        <a:lnRef idx="0">
          <a:schemeClr val="lt2"/>
        </a:lnRef>
        <a:fillRef idx="3">
          <a:schemeClr val="dk2"/>
        </a:fillRef>
        <a:effectRef idx="2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Data Preparation </a:t>
          </a:r>
          <a:endParaRPr lang="en-US" dirty="0"/>
        </a:p>
      </dsp:txBody>
      <dsp:txXfrm>
        <a:off x="6552921" y="1735770"/>
        <a:ext cx="1531352" cy="765676"/>
      </dsp:txXfrm>
    </dsp:sp>
    <dsp:sp modelId="{FDA639FF-F469-1D42-945B-0AC6DDC41832}">
      <dsp:nvSpPr>
        <dsp:cNvPr id="6" name="Left-Right Arrow 5"/>
        <dsp:cNvSpPr/>
      </dsp:nvSpPr>
      <dsp:spPr bwMode="white">
        <a:xfrm rot="6641495">
          <a:off x="6513951" y="3060849"/>
          <a:ext cx="796303" cy="267987"/>
        </a:xfrm>
        <a:prstGeom prst="leftRightArrow">
          <a:avLst>
            <a:gd name="adj1" fmla="val 60000"/>
            <a:gd name="adj2" fmla="val 50000"/>
          </a:avLst>
        </a:prstGeom>
      </dsp:spPr>
      <dsp:style>
        <a:lnRef idx="0">
          <a:schemeClr val="dk2">
            <a:tint val="60000"/>
          </a:schemeClr>
        </a:lnRef>
        <a:fillRef idx="3">
          <a:schemeClr val="dk2">
            <a:tint val="6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10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 rot="6641495">
        <a:off x="6513951" y="3060849"/>
        <a:ext cx="796303" cy="267987"/>
      </dsp:txXfrm>
    </dsp:sp>
    <dsp:sp modelId="{3EC3895E-FE1C-C146-85F8-E09D9A6ED6D5}">
      <dsp:nvSpPr>
        <dsp:cNvPr id="7" name="Rounded Rectangle 6"/>
        <dsp:cNvSpPr/>
      </dsp:nvSpPr>
      <dsp:spPr bwMode="white">
        <a:xfrm>
          <a:off x="5739932" y="3888239"/>
          <a:ext cx="1531352" cy="765676"/>
        </a:xfrm>
        <a:prstGeom prst="roundRect">
          <a:avLst>
            <a:gd name="adj" fmla="val 10000"/>
          </a:avLst>
        </a:prstGeom>
      </dsp:spPr>
      <dsp:style>
        <a:lnRef idx="0">
          <a:schemeClr val="lt2"/>
        </a:lnRef>
        <a:fillRef idx="3">
          <a:schemeClr val="dk2"/>
        </a:fillRef>
        <a:effectRef idx="2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Model Building</a:t>
          </a:r>
          <a:endParaRPr lang="en-US" dirty="0"/>
        </a:p>
      </dsp:txBody>
      <dsp:txXfrm>
        <a:off x="5739932" y="3888239"/>
        <a:ext cx="1531352" cy="765676"/>
      </dsp:txXfrm>
    </dsp:sp>
    <dsp:sp modelId="{87B74E7C-A0FD-E549-955B-BBF80B23765C}">
      <dsp:nvSpPr>
        <dsp:cNvPr id="8" name="Left-Right Arrow 7"/>
        <dsp:cNvSpPr/>
      </dsp:nvSpPr>
      <dsp:spPr bwMode="white">
        <a:xfrm rot="10800000">
          <a:off x="4844091" y="4137084"/>
          <a:ext cx="796303" cy="267987"/>
        </a:xfrm>
        <a:prstGeom prst="leftRightArrow">
          <a:avLst>
            <a:gd name="adj1" fmla="val 60000"/>
            <a:gd name="adj2" fmla="val 50000"/>
          </a:avLst>
        </a:prstGeom>
      </dsp:spPr>
      <dsp:style>
        <a:lnRef idx="0">
          <a:schemeClr val="dk2">
            <a:tint val="60000"/>
          </a:schemeClr>
        </a:lnRef>
        <a:fillRef idx="3">
          <a:schemeClr val="dk2">
            <a:tint val="6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10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 rot="10800000">
        <a:off x="4844091" y="4137084"/>
        <a:ext cx="796303" cy="267987"/>
      </dsp:txXfrm>
    </dsp:sp>
    <dsp:sp modelId="{914FCC23-9F12-A543-BF32-253E03656B93}">
      <dsp:nvSpPr>
        <dsp:cNvPr id="9" name="Rounded Rectangle 8"/>
        <dsp:cNvSpPr/>
      </dsp:nvSpPr>
      <dsp:spPr bwMode="white">
        <a:xfrm>
          <a:off x="3213201" y="3888239"/>
          <a:ext cx="1531352" cy="765676"/>
        </a:xfrm>
        <a:prstGeom prst="roundRect">
          <a:avLst>
            <a:gd name="adj" fmla="val 10000"/>
          </a:avLst>
        </a:prstGeom>
      </dsp:spPr>
      <dsp:style>
        <a:lnRef idx="0">
          <a:schemeClr val="lt2"/>
        </a:lnRef>
        <a:fillRef idx="3">
          <a:schemeClr val="dk2"/>
        </a:fillRef>
        <a:effectRef idx="2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Model Evaluation</a:t>
          </a:r>
          <a:endParaRPr lang="en-US" dirty="0"/>
        </a:p>
      </dsp:txBody>
      <dsp:txXfrm>
        <a:off x="3213201" y="3888239"/>
        <a:ext cx="1531352" cy="765676"/>
      </dsp:txXfrm>
    </dsp:sp>
    <dsp:sp modelId="{47A103BD-529E-E046-A757-6167C93308F7}">
      <dsp:nvSpPr>
        <dsp:cNvPr id="10" name="Left-Right Arrow 9"/>
        <dsp:cNvSpPr/>
      </dsp:nvSpPr>
      <dsp:spPr bwMode="white">
        <a:xfrm rot="15120000">
          <a:off x="3190324" y="2935552"/>
          <a:ext cx="796303" cy="267987"/>
        </a:xfrm>
        <a:prstGeom prst="leftRightArrow">
          <a:avLst>
            <a:gd name="adj1" fmla="val 60000"/>
            <a:gd name="adj2" fmla="val 50000"/>
          </a:avLst>
        </a:prstGeom>
      </dsp:spPr>
      <dsp:style>
        <a:lnRef idx="0">
          <a:schemeClr val="dk2">
            <a:tint val="60000"/>
          </a:schemeClr>
        </a:lnRef>
        <a:fillRef idx="3">
          <a:schemeClr val="dk2">
            <a:tint val="6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10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 rot="15120000">
        <a:off x="3190324" y="2935552"/>
        <a:ext cx="796303" cy="267987"/>
      </dsp:txXfrm>
    </dsp:sp>
    <dsp:sp modelId="{D5D4742F-497B-C44D-8032-B2742BB588DE}">
      <dsp:nvSpPr>
        <dsp:cNvPr id="11" name="Rounded Rectangle 10"/>
        <dsp:cNvSpPr/>
      </dsp:nvSpPr>
      <dsp:spPr bwMode="white">
        <a:xfrm>
          <a:off x="2432398" y="1485175"/>
          <a:ext cx="1531352" cy="765676"/>
        </a:xfrm>
        <a:prstGeom prst="roundRect">
          <a:avLst>
            <a:gd name="adj" fmla="val 10000"/>
          </a:avLst>
        </a:prstGeom>
      </dsp:spPr>
      <dsp:style>
        <a:lnRef idx="0">
          <a:schemeClr val="lt2"/>
        </a:lnRef>
        <a:fillRef idx="3">
          <a:schemeClr val="dk2"/>
        </a:fillRef>
        <a:effectRef idx="2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Model Deployment</a:t>
          </a:r>
          <a:endParaRPr lang="en-US" dirty="0"/>
        </a:p>
      </dsp:txBody>
      <dsp:txXfrm>
        <a:off x="2432398" y="1485175"/>
        <a:ext cx="1531352" cy="765676"/>
      </dsp:txXfrm>
    </dsp:sp>
    <dsp:sp modelId="{6479D637-4CD8-6B4E-B6CB-F2BB3AB7256D}">
      <dsp:nvSpPr>
        <dsp:cNvPr id="12" name="Left-Right Arrow 11"/>
        <dsp:cNvSpPr/>
      </dsp:nvSpPr>
      <dsp:spPr bwMode="white">
        <a:xfrm rot="-2159999">
          <a:off x="3470678" y="921083"/>
          <a:ext cx="796303" cy="267987"/>
        </a:xfrm>
        <a:prstGeom prst="leftRightArrow">
          <a:avLst>
            <a:gd name="adj1" fmla="val 60000"/>
            <a:gd name="adj2" fmla="val 50000"/>
          </a:avLst>
        </a:prstGeom>
      </dsp:spPr>
      <dsp:style>
        <a:lnRef idx="0">
          <a:schemeClr val="dk2">
            <a:tint val="60000"/>
          </a:schemeClr>
        </a:lnRef>
        <a:fillRef idx="3">
          <a:schemeClr val="dk2">
            <a:tint val="6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0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 rot="-2159999">
        <a:off x="3470678" y="921083"/>
        <a:ext cx="796303" cy="2679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526905" cy="1388745"/>
        <a:chOff x="0" y="0"/>
        <a:chExt cx="9526905" cy="1388745"/>
      </a:xfrm>
    </dsp:grpSpPr>
    <dsp:sp modelId="{127DEE28-350D-D044-A7AD-12F4BFEF06E5}">
      <dsp:nvSpPr>
        <dsp:cNvPr id="3" name="Chevron 2"/>
        <dsp:cNvSpPr/>
      </dsp:nvSpPr>
      <dsp:spPr bwMode="white">
        <a:xfrm>
          <a:off x="2226397" y="0"/>
          <a:ext cx="1622366" cy="648946"/>
        </a:xfrm>
        <a:prstGeom prst="chevron">
          <a:avLst/>
        </a:prstGeom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lIns="17780" tIns="8890" rIns="0" bIns="889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dirty="0" smtClean="0">
              <a:solidFill>
                <a:schemeClr val="tx1"/>
              </a:solidFill>
            </a:rPr>
            <a:t>Wrappers</a:t>
          </a:r>
          <a:endParaRPr lang="en-US" sz="1600" dirty="0">
            <a:solidFill>
              <a:schemeClr val="tx1"/>
            </a:solidFill>
          </a:endParaRPr>
        </a:p>
      </dsp:txBody>
      <dsp:txXfrm>
        <a:off x="2226397" y="0"/>
        <a:ext cx="1622366" cy="648946"/>
      </dsp:txXfrm>
    </dsp:sp>
    <dsp:sp modelId="{CCC8AE01-CB54-9941-B04B-666FCBFA8B4D}">
      <dsp:nvSpPr>
        <dsp:cNvPr id="4" name="Chevron 3"/>
        <dsp:cNvSpPr/>
      </dsp:nvSpPr>
      <dsp:spPr bwMode="white">
        <a:xfrm>
          <a:off x="3637855" y="55160"/>
          <a:ext cx="1346563" cy="538625"/>
        </a:xfrm>
        <a:prstGeom prst="chevron">
          <a:avLst/>
        </a:prstGeom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lIns="8890" tIns="4445" rIns="0" bIns="4445" anchor="ctr"/>
        <a:lstStyle>
          <a:lvl1pPr algn="ctr">
            <a:defRPr sz="7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solidFill>
                <a:schemeClr val="dk1"/>
              </a:solidFill>
            </a:rPr>
            <a:t>Multiple models adding and removing parameter</a:t>
          </a:r>
          <a:endParaRPr lang="en-US" dirty="0">
            <a:solidFill>
              <a:schemeClr val="dk1"/>
            </a:solidFill>
          </a:endParaRPr>
        </a:p>
      </dsp:txBody>
      <dsp:txXfrm>
        <a:off x="3637855" y="55160"/>
        <a:ext cx="1346563" cy="538625"/>
      </dsp:txXfrm>
    </dsp:sp>
    <dsp:sp modelId="{ABC13524-BDC3-6149-A506-9C58AB81B4CC}">
      <dsp:nvSpPr>
        <dsp:cNvPr id="5" name="Chevron 4"/>
        <dsp:cNvSpPr/>
      </dsp:nvSpPr>
      <dsp:spPr bwMode="white">
        <a:xfrm>
          <a:off x="4795900" y="55160"/>
          <a:ext cx="1346563" cy="538625"/>
        </a:xfrm>
        <a:prstGeom prst="chevron">
          <a:avLst/>
        </a:prstGeom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lIns="8890" tIns="4445" rIns="0" bIns="4445" anchor="ctr"/>
        <a:lstStyle>
          <a:lvl1pPr algn="ctr">
            <a:defRPr sz="7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solidFill>
                <a:schemeClr val="dk1"/>
              </a:solidFill>
            </a:rPr>
            <a:t>Algorithms that use models as input and performance as output</a:t>
          </a:r>
          <a:endParaRPr lang="en-US" dirty="0">
            <a:solidFill>
              <a:schemeClr val="dk1"/>
            </a:solidFill>
          </a:endParaRPr>
        </a:p>
      </dsp:txBody>
      <dsp:txXfrm>
        <a:off x="4795900" y="55160"/>
        <a:ext cx="1346563" cy="538625"/>
      </dsp:txXfrm>
    </dsp:sp>
    <dsp:sp modelId="{9DFCB97F-9AF8-384B-949D-6D4D9A867F7F}">
      <dsp:nvSpPr>
        <dsp:cNvPr id="6" name="Chevron 5"/>
        <dsp:cNvSpPr/>
      </dsp:nvSpPr>
      <dsp:spPr bwMode="white">
        <a:xfrm>
          <a:off x="5953944" y="55160"/>
          <a:ext cx="1346563" cy="538625"/>
        </a:xfrm>
        <a:prstGeom prst="chevron">
          <a:avLst/>
        </a:prstGeom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lIns="8890" tIns="4445" rIns="0" bIns="4445" anchor="ctr"/>
        <a:lstStyle>
          <a:lvl1pPr algn="ctr">
            <a:defRPr sz="7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solidFill>
                <a:schemeClr val="dk1"/>
              </a:solidFill>
            </a:rPr>
            <a:t>Genetics Algorithms</a:t>
          </a:r>
          <a:endParaRPr lang="en-US" dirty="0">
            <a:solidFill>
              <a:schemeClr val="dk1"/>
            </a:solidFill>
          </a:endParaRPr>
        </a:p>
      </dsp:txBody>
      <dsp:txXfrm>
        <a:off x="5953944" y="55160"/>
        <a:ext cx="1346563" cy="538625"/>
      </dsp:txXfrm>
    </dsp:sp>
    <dsp:sp modelId="{45FF35FF-9E4A-014D-B71E-256DFEE41AF7}">
      <dsp:nvSpPr>
        <dsp:cNvPr id="7" name="Chevron 6"/>
        <dsp:cNvSpPr/>
      </dsp:nvSpPr>
      <dsp:spPr bwMode="white">
        <a:xfrm>
          <a:off x="2226397" y="739799"/>
          <a:ext cx="1622366" cy="648946"/>
        </a:xfrm>
        <a:prstGeom prst="chevron">
          <a:avLst/>
        </a:prstGeom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lIns="17780" tIns="8890" rIns="0" bIns="889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dirty="0" smtClean="0">
              <a:solidFill>
                <a:srgbClr val="0055A0"/>
              </a:solidFill>
            </a:rPr>
            <a:t>Filters</a:t>
          </a:r>
          <a:endParaRPr lang="en-US" sz="2600" dirty="0">
            <a:solidFill>
              <a:srgbClr val="0055A0"/>
            </a:solidFill>
          </a:endParaRPr>
        </a:p>
      </dsp:txBody>
      <dsp:txXfrm>
        <a:off x="2226397" y="739799"/>
        <a:ext cx="1622366" cy="648946"/>
      </dsp:txXfrm>
    </dsp:sp>
    <dsp:sp modelId="{2FA3C8AE-0B07-4149-925E-D47E4BA1A21B}">
      <dsp:nvSpPr>
        <dsp:cNvPr id="8" name="Chevron 7"/>
        <dsp:cNvSpPr/>
      </dsp:nvSpPr>
      <dsp:spPr bwMode="white">
        <a:xfrm>
          <a:off x="3637855" y="794959"/>
          <a:ext cx="1346563" cy="538625"/>
        </a:xfrm>
        <a:prstGeom prst="chevron">
          <a:avLst/>
        </a:prstGeom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lIns="8890" tIns="4445" rIns="0" bIns="4445" anchor="ctr"/>
        <a:lstStyle>
          <a:lvl1pPr algn="ctr">
            <a:defRPr sz="7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solidFill>
                <a:schemeClr val="dk1"/>
              </a:solidFill>
            </a:rPr>
            <a:t>Evaluate the relevance of the predictor</a:t>
          </a:r>
          <a:endParaRPr lang="en-US" dirty="0">
            <a:solidFill>
              <a:schemeClr val="dk1"/>
            </a:solidFill>
          </a:endParaRPr>
        </a:p>
      </dsp:txBody>
      <dsp:txXfrm>
        <a:off x="3637855" y="794959"/>
        <a:ext cx="1346563" cy="538625"/>
      </dsp:txXfrm>
    </dsp:sp>
    <dsp:sp modelId="{27B61AD7-23B2-6A4E-9854-2E7E56F008D1}">
      <dsp:nvSpPr>
        <dsp:cNvPr id="9" name="Chevron 8"/>
        <dsp:cNvSpPr/>
      </dsp:nvSpPr>
      <dsp:spPr bwMode="white">
        <a:xfrm>
          <a:off x="4795900" y="794959"/>
          <a:ext cx="1346563" cy="538625"/>
        </a:xfrm>
        <a:prstGeom prst="chevron">
          <a:avLst/>
        </a:prstGeom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lIns="8890" tIns="4445" rIns="0" bIns="4445" anchor="ctr"/>
        <a:lstStyle>
          <a:lvl1pPr algn="ctr">
            <a:defRPr sz="7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solidFill>
                <a:schemeClr val="dk1"/>
              </a:solidFill>
            </a:rPr>
            <a:t>Based normally on correlations</a:t>
          </a:r>
          <a:endParaRPr lang="en-US" dirty="0">
            <a:solidFill>
              <a:schemeClr val="dk1"/>
            </a:solidFill>
          </a:endParaRPr>
        </a:p>
      </dsp:txBody>
      <dsp:txXfrm>
        <a:off x="4795900" y="794959"/>
        <a:ext cx="1346563" cy="538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Sty" val="arr"/>
                    <dgm:param type="endSty" val="arr"/>
                    <dgm:param type="begPts" val="radial"/>
                    <dgm:param type="endPts" val="radial"/>
                  </dgm:alg>
                </dgm:if>
                <dgm:else name="Name8">
                  <dgm:alg type="conn">
                    <dgm:param type="begSty" val="arr"/>
                    <dgm:param type="endSty" val="arr"/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emf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VCE-logo-new-wi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685" y="192405"/>
            <a:ext cx="2101215" cy="149923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841625" y="2513965"/>
            <a:ext cx="880237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400">
                <a:latin typeface="Adobe Ming Std L" panose="02020300000000000000" charset="-120"/>
                <a:ea typeface="Adobe Ming Std L" panose="02020300000000000000" charset="-120"/>
              </a:rPr>
              <a:t>MACHINE LEARNING.</a:t>
            </a:r>
            <a:endParaRPr lang="en-US" sz="4400">
              <a:latin typeface="Adobe Ming Std L" panose="02020300000000000000" charset="-120"/>
              <a:ea typeface="Adobe Ming Std L" panose="02020300000000000000" charset="-120"/>
            </a:endParaRPr>
          </a:p>
          <a:p>
            <a:r>
              <a:rPr lang="en-US" sz="4400">
                <a:latin typeface="Adobe Ming Std L" panose="02020300000000000000" charset="-120"/>
                <a:ea typeface="Adobe Ming Std L" panose="02020300000000000000" charset="-120"/>
              </a:rPr>
              <a:t>                                    -By Intershala</a:t>
            </a:r>
            <a:r>
              <a:rPr lang="en-US"/>
              <a:t>.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9149715" y="5113020"/>
            <a:ext cx="220154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/>
              <a:t>Name : Chetan K.M</a:t>
            </a:r>
            <a:endParaRPr lang="en-US" sz="2000"/>
          </a:p>
          <a:p>
            <a:r>
              <a:rPr lang="en-US" sz="2000"/>
              <a:t>USN : 1RV18ME038</a:t>
            </a:r>
            <a:endParaRPr lang="en-US" sz="2000"/>
          </a:p>
          <a:p>
            <a:r>
              <a:rPr lang="en-US" sz="2000"/>
              <a:t>SEC : 7A</a:t>
            </a:r>
            <a:endParaRPr lang="en-US" sz="2000"/>
          </a:p>
        </p:txBody>
      </p:sp>
      <p:sp>
        <p:nvSpPr>
          <p:cNvPr id="10" name="Text Box 9"/>
          <p:cNvSpPr txBox="1"/>
          <p:nvPr/>
        </p:nvSpPr>
        <p:spPr>
          <a:xfrm>
            <a:off x="9384030" y="588645"/>
            <a:ext cx="17329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i="1">
                <a:solidFill>
                  <a:srgbClr val="7030A0"/>
                </a:solidFill>
              </a:rPr>
              <a:t>Go, change the</a:t>
            </a:r>
            <a:endParaRPr lang="en-US" sz="2000" i="1">
              <a:solidFill>
                <a:srgbClr val="7030A0"/>
              </a:solidFill>
            </a:endParaRPr>
          </a:p>
          <a:p>
            <a:r>
              <a:rPr lang="en-US" sz="2000" i="1">
                <a:solidFill>
                  <a:srgbClr val="7030A0"/>
                </a:solidFill>
              </a:rPr>
              <a:t>world.</a:t>
            </a:r>
            <a:endParaRPr lang="en-US" sz="2000" i="1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Linear Regression 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Linear regression is a linear model, e.g. a model that assumes a linear relationship between the input variables (x) and the single output variable (y). More specifically, that y can be calculated from a linear combination of the input variables (x).</a:t>
            </a:r>
            <a:endParaRPr lang="en-US"/>
          </a:p>
          <a:p>
            <a:r>
              <a:rPr lang="en-US"/>
              <a:t>For example, in a simple regression problem (a single x and a single y), the form of the model would be:</a:t>
            </a:r>
            <a:endParaRPr lang="en-US"/>
          </a:p>
          <a:p>
            <a:endParaRPr lang="en-US"/>
          </a:p>
          <a:p>
            <a:r>
              <a:rPr lang="en-US"/>
              <a:t>y = B0 + B1*x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1_N1-K-A43_98pYZ27fnupD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9345" y="552450"/>
            <a:ext cx="9972040" cy="56248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5" y="241935"/>
            <a:ext cx="10515600" cy="1325563"/>
          </a:xfrm>
        </p:spPr>
        <p:txBody>
          <a:bodyPr>
            <a:normAutofit/>
          </a:bodyPr>
          <a:p>
            <a:r>
              <a:rPr lang="en-US"/>
              <a:t>Project : Raw_housing_data</a:t>
            </a:r>
            <a:endParaRPr lang="en-US"/>
          </a:p>
        </p:txBody>
      </p:sp>
      <p:pic>
        <p:nvPicPr>
          <p:cNvPr id="4" name="Content Placeholder 3" descr="Captur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03935" y="1567815"/>
            <a:ext cx="10580370" cy="46805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 descr="164722621176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2670" y="510540"/>
            <a:ext cx="10197465" cy="59442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34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/>
              <a:t>                                  </a:t>
            </a:r>
            <a:r>
              <a:rPr lang="en-US" sz="5400"/>
              <a:t>   THANK YOU.</a:t>
            </a:r>
            <a:endParaRPr lang="en-US"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 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 dirty="0" smtClean="0">
                <a:solidFill>
                  <a:schemeClr val="tx1"/>
                </a:solidFill>
                <a:sym typeface="+mn-ea"/>
              </a:rPr>
              <a:t>ML is a branch of artificial intelligence: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800" dirty="0" smtClean="0">
                <a:solidFill>
                  <a:schemeClr val="tx1"/>
                </a:solidFill>
                <a:sym typeface="+mn-ea"/>
              </a:rPr>
              <a:t>Uses computing based systems to make sense out of data</a:t>
            </a:r>
            <a:endParaRPr lang="en-US" sz="2800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sym typeface="+mn-ea"/>
              </a:rPr>
              <a:t>E</a:t>
            </a:r>
            <a:r>
              <a:rPr lang="en-US" sz="2800" dirty="0" smtClean="0">
                <a:solidFill>
                  <a:schemeClr val="tx1"/>
                </a:solidFill>
                <a:sym typeface="+mn-ea"/>
              </a:rPr>
              <a:t>xtracting patterns, fitting data to functions, classifying data, </a:t>
            </a:r>
            <a:r>
              <a:rPr lang="en-US" sz="2800" dirty="0" err="1" smtClean="0">
                <a:solidFill>
                  <a:schemeClr val="tx1"/>
                </a:solidFill>
                <a:sym typeface="+mn-ea"/>
              </a:rPr>
              <a:t>etc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800" dirty="0" smtClean="0">
                <a:solidFill>
                  <a:schemeClr val="tx1"/>
                </a:solidFill>
                <a:sym typeface="+mn-ea"/>
              </a:rPr>
              <a:t>ML systems can learn and improve with historical data, time and experience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800" dirty="0" smtClean="0">
                <a:solidFill>
                  <a:schemeClr val="tx1"/>
                </a:solidFill>
                <a:sym typeface="+mn-ea"/>
              </a:rPr>
              <a:t>Bridges 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theoretical computer science and real noise data.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ML in real life :</a:t>
            </a:r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18155" y="1810385"/>
            <a:ext cx="6155690" cy="352806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308475" y="5740400"/>
            <a:ext cx="4572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Algorithm of our feed will be based on our interest in particular topics.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S</a:t>
            </a:r>
            <a:r>
              <a:rPr lang="en-US" dirty="0" smtClean="0">
                <a:sym typeface="+mn-ea"/>
              </a:rPr>
              <a:t>upervised and Unsupervised Learning 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123305" cy="4351655"/>
          </a:xfrm>
        </p:spPr>
        <p:txBody>
          <a:bodyPr/>
          <a:p>
            <a:r>
              <a:rPr lang="en-US" sz="2800" dirty="0" smtClean="0">
                <a:solidFill>
                  <a:schemeClr val="tx1"/>
                </a:solidFill>
                <a:sym typeface="+mn-ea"/>
              </a:rPr>
              <a:t>Unsupervised Learning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800" dirty="0" smtClean="0">
                <a:solidFill>
                  <a:schemeClr val="tx1"/>
                </a:solidFill>
                <a:sym typeface="+mn-ea"/>
              </a:rPr>
              <a:t>There are not predefined and known set of outcomes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800" dirty="0" smtClean="0">
                <a:solidFill>
                  <a:schemeClr val="tx1"/>
                </a:solidFill>
                <a:sym typeface="+mn-ea"/>
              </a:rPr>
              <a:t>Look for hidden patterns and relations in the data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800" dirty="0" smtClean="0">
                <a:solidFill>
                  <a:schemeClr val="tx1"/>
                </a:solidFill>
                <a:sym typeface="+mn-ea"/>
              </a:rPr>
              <a:t>A typical example: Clustering</a:t>
            </a:r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756525" y="1691005"/>
            <a:ext cx="3418840" cy="1661795"/>
          </a:xfrm>
          <a:prstGeom prst="rect">
            <a:avLst/>
          </a:prstGeom>
        </p:spPr>
      </p:pic>
      <p:pic>
        <p:nvPicPr>
          <p:cNvPr id="11" name="Picture 10" descr="R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60" y="3992880"/>
            <a:ext cx="3901440" cy="24930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S</a:t>
            </a:r>
            <a:r>
              <a:rPr lang="en-US" dirty="0" smtClean="0">
                <a:sym typeface="+mn-ea"/>
              </a:rPr>
              <a:t>upervised Learning :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2800" dirty="0" smtClean="0">
                <a:solidFill>
                  <a:schemeClr val="tx1"/>
                </a:solidFill>
                <a:sym typeface="+mn-ea"/>
              </a:rPr>
              <a:t>Classification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800" dirty="0" smtClean="0">
                <a:solidFill>
                  <a:schemeClr val="tx1"/>
                </a:solidFill>
                <a:sym typeface="+mn-ea"/>
              </a:rPr>
              <a:t>Predicts which 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class a </a:t>
            </a:r>
            <a:r>
              <a:rPr lang="en-US" sz="2800" dirty="0" smtClean="0">
                <a:solidFill>
                  <a:schemeClr val="tx1"/>
                </a:solidFill>
                <a:sym typeface="+mn-ea"/>
              </a:rPr>
              <a:t>given sample of data (sample  of descriptive features) is 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part of (</a:t>
            </a:r>
            <a:r>
              <a:rPr lang="en-US" sz="2800" b="1" dirty="0">
                <a:solidFill>
                  <a:schemeClr val="tx1"/>
                </a:solidFill>
                <a:sym typeface="+mn-ea"/>
              </a:rPr>
              <a:t>discrete value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). 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  <a:sym typeface="+mn-ea"/>
              </a:rPr>
              <a:t>Regression</a:t>
            </a:r>
            <a:endParaRPr lang="en-US" sz="2800" dirty="0">
              <a:solidFill>
                <a:schemeClr val="tx1"/>
              </a:solidFill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sym typeface="+mn-ea"/>
              </a:rPr>
              <a:t>Predicts continuous</a:t>
            </a:r>
            <a:r>
              <a:rPr lang="en-US" sz="28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values</a:t>
            </a:r>
            <a:endParaRPr lang="en-US" sz="28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0" name="Content Placeholder 9" descr="Rplot02.pdf"/>
          <p:cNvPicPr>
            <a:picLocks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81835"/>
            <a:ext cx="5181600" cy="40379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dirty="0" smtClean="0">
                <a:sym typeface="+mn-ea"/>
              </a:rPr>
              <a:t>Machine Learning as a Process :</a:t>
            </a:r>
            <a:br>
              <a:rPr lang="en-US" dirty="0"/>
            </a:br>
            <a:endParaRPr lang="en-US"/>
          </a:p>
        </p:txBody>
      </p:sp>
      <p:graphicFrame>
        <p:nvGraphicFramePr>
          <p:cNvPr id="7" name="Diagram 6"/>
          <p:cNvGraphicFramePr>
            <a:graphicFrameLocks noGrp="1"/>
          </p:cNvGraphicFramePr>
          <p:nvPr/>
        </p:nvGraphicFramePr>
        <p:xfrm>
          <a:off x="643255" y="1691005"/>
          <a:ext cx="10484485" cy="4653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dirty="0" smtClean="0">
                <a:sym typeface="+mn-ea"/>
              </a:rPr>
              <a:t>ML as a Process: Data Preparation:</a:t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 dirty="0" smtClean="0">
                <a:solidFill>
                  <a:schemeClr val="tx1"/>
                </a:solidFill>
                <a:sym typeface="+mn-ea"/>
              </a:rPr>
              <a:t>Needed for several reasons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800" dirty="0" smtClean="0">
                <a:solidFill>
                  <a:schemeClr val="tx1"/>
                </a:solidFill>
                <a:sym typeface="+mn-ea"/>
              </a:rPr>
              <a:t>Some Models have strict data requirements</a:t>
            </a:r>
            <a:endParaRPr lang="en-US" sz="2800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sz="2800" dirty="0" smtClean="0">
                <a:solidFill>
                  <a:schemeClr val="tx1"/>
                </a:solidFill>
                <a:sym typeface="+mn-ea"/>
              </a:rPr>
              <a:t>Scale of the data, data point intervals, </a:t>
            </a:r>
            <a:r>
              <a:rPr lang="en-US" sz="2800" dirty="0" err="1" smtClean="0">
                <a:solidFill>
                  <a:schemeClr val="tx1"/>
                </a:solidFill>
                <a:sym typeface="+mn-ea"/>
              </a:rPr>
              <a:t>etc</a:t>
            </a:r>
            <a:endParaRPr lang="en-US" sz="2800" dirty="0">
              <a:solidFill>
                <a:schemeClr val="tx1"/>
              </a:solidFill>
            </a:endParaRPr>
          </a:p>
          <a:p>
            <a:pPr lvl="1"/>
            <a:r>
              <a:rPr lang="en-US" sz="2800" dirty="0" smtClean="0">
                <a:solidFill>
                  <a:schemeClr val="tx1"/>
                </a:solidFill>
                <a:sym typeface="+mn-ea"/>
              </a:rPr>
              <a:t>Some characteristics of the data may impact dramatically on the model performance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  <a:sym typeface="+mn-ea"/>
              </a:rPr>
              <a:t>Time on data preparation should not be underestimated</a:t>
            </a:r>
            <a:endParaRPr lang="en-US" sz="2800" dirty="0" smtClean="0">
              <a:solidFill>
                <a:schemeClr val="tx1"/>
              </a:solidFill>
              <a:sym typeface="+mn-ea"/>
            </a:endParaRPr>
          </a:p>
          <a:p>
            <a:endParaRPr lang="en-US" sz="28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                    Raw Data -&gt;Data Transformation-&gt;Data Ready</a:t>
            </a:r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dirty="0" smtClean="0">
                <a:sym typeface="+mn-ea"/>
              </a:rPr>
              <a:t>ML as a Process: Feature engineering :</a:t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480"/>
            <a:ext cx="10515600" cy="5293360"/>
          </a:xfrm>
        </p:spPr>
        <p:txBody>
          <a:bodyPr>
            <a:normAutofit lnSpcReduction="10000"/>
          </a:bodyPr>
          <a:p>
            <a:r>
              <a:rPr lang="en-US" sz="2800" dirty="0" smtClean="0">
                <a:solidFill>
                  <a:schemeClr val="tx1"/>
                </a:solidFill>
                <a:sym typeface="+mn-ea"/>
              </a:rPr>
              <a:t>Determine the predictors (features) to be used is one of the most critical questions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  <a:sym typeface="+mn-ea"/>
              </a:rPr>
              <a:t>Some times we need to add predictors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  <a:sym typeface="+mn-ea"/>
              </a:rPr>
              <a:t>Reduce Number: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800" dirty="0" smtClean="0">
                <a:solidFill>
                  <a:schemeClr val="tx1"/>
                </a:solidFill>
                <a:sym typeface="+mn-ea"/>
              </a:rPr>
              <a:t>Fewer predictors more interpretable model and less costly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800" dirty="0" smtClean="0">
                <a:solidFill>
                  <a:schemeClr val="tx1"/>
                </a:solidFill>
                <a:sym typeface="+mn-ea"/>
              </a:rPr>
              <a:t>Most of the models are affected by high dimensionality, specially for non-informative predictors</a:t>
            </a:r>
            <a:endParaRPr lang="en-US" sz="2800" dirty="0" smtClean="0">
              <a:solidFill>
                <a:schemeClr val="tx1"/>
              </a:solidFill>
              <a:sym typeface="+mn-ea"/>
            </a:endParaRPr>
          </a:p>
          <a:p>
            <a:pPr lvl="1"/>
            <a:endParaRPr lang="en-US" sz="2800" dirty="0" smtClean="0">
              <a:solidFill>
                <a:schemeClr val="tx1"/>
              </a:solidFill>
              <a:sym typeface="+mn-ea"/>
            </a:endParaRPr>
          </a:p>
          <a:p>
            <a:pPr lvl="1"/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pPr lvl="1"/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800" dirty="0" smtClean="0">
                <a:solidFill>
                  <a:schemeClr val="tx1"/>
                </a:solidFill>
                <a:sym typeface="+mn-ea"/>
              </a:rPr>
              <a:t>Binning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sym typeface="+mn-ea"/>
              </a:rPr>
              <a:t>predictors</a:t>
            </a:r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4" name="Diagram 13"/>
          <p:cNvGraphicFramePr>
            <a:graphicFrameLocks noGrp="1"/>
          </p:cNvGraphicFramePr>
          <p:nvPr/>
        </p:nvGraphicFramePr>
        <p:xfrm>
          <a:off x="995680" y="4218940"/>
          <a:ext cx="9526905" cy="1388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dirty="0" smtClean="0">
                <a:sym typeface="+mn-ea"/>
              </a:rPr>
              <a:t>ML as a Process: Model Building</a:t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sz="2665" dirty="0" smtClean="0">
                <a:solidFill>
                  <a:schemeClr val="tx1"/>
                </a:solidFill>
                <a:sym typeface="+mn-ea"/>
              </a:rPr>
              <a:t>Data Splitting</a:t>
            </a:r>
            <a:endParaRPr lang="en-US" sz="2665" dirty="0" smtClean="0">
              <a:solidFill>
                <a:schemeClr val="tx1"/>
              </a:solidFill>
            </a:endParaRPr>
          </a:p>
          <a:p>
            <a:pPr lvl="1"/>
            <a:r>
              <a:rPr lang="en-US" sz="2665" dirty="0" smtClean="0">
                <a:solidFill>
                  <a:schemeClr val="tx1"/>
                </a:solidFill>
                <a:sym typeface="+mn-ea"/>
              </a:rPr>
              <a:t>Allocate data to different tasks</a:t>
            </a:r>
            <a:endParaRPr lang="en-US" sz="2665" dirty="0" smtClean="0">
              <a:solidFill>
                <a:schemeClr val="tx1"/>
              </a:solidFill>
            </a:endParaRPr>
          </a:p>
          <a:p>
            <a:pPr lvl="2"/>
            <a:r>
              <a:rPr lang="en-US" sz="2665" dirty="0" smtClean="0">
                <a:solidFill>
                  <a:schemeClr val="tx1"/>
                </a:solidFill>
                <a:sym typeface="+mn-ea"/>
              </a:rPr>
              <a:t>model training</a:t>
            </a:r>
            <a:endParaRPr lang="en-US" sz="2665" dirty="0" smtClean="0">
              <a:solidFill>
                <a:schemeClr val="tx1"/>
              </a:solidFill>
            </a:endParaRPr>
          </a:p>
          <a:p>
            <a:pPr lvl="2"/>
            <a:r>
              <a:rPr lang="en-US" sz="2665" dirty="0" smtClean="0">
                <a:solidFill>
                  <a:schemeClr val="tx1"/>
                </a:solidFill>
                <a:sym typeface="+mn-ea"/>
              </a:rPr>
              <a:t>performance evaluation</a:t>
            </a:r>
            <a:endParaRPr lang="en-US" sz="2665" dirty="0" smtClean="0">
              <a:solidFill>
                <a:schemeClr val="tx1"/>
              </a:solidFill>
            </a:endParaRPr>
          </a:p>
          <a:p>
            <a:pPr lvl="1"/>
            <a:r>
              <a:rPr lang="en-US" sz="2665" dirty="0" smtClean="0">
                <a:solidFill>
                  <a:schemeClr val="tx1"/>
                </a:solidFill>
                <a:sym typeface="+mn-ea"/>
              </a:rPr>
              <a:t>Define Training, Validation and Test sets</a:t>
            </a:r>
            <a:endParaRPr lang="en-US" sz="2665" dirty="0" smtClean="0">
              <a:solidFill>
                <a:schemeClr val="tx1"/>
              </a:solidFill>
            </a:endParaRPr>
          </a:p>
          <a:p>
            <a:r>
              <a:rPr lang="en-US" sz="2665" dirty="0" smtClean="0">
                <a:solidFill>
                  <a:schemeClr val="tx1"/>
                </a:solidFill>
                <a:sym typeface="+mn-ea"/>
              </a:rPr>
              <a:t>Feature Selection (Review the decision made previously)</a:t>
            </a:r>
            <a:endParaRPr lang="en-US" sz="2665" dirty="0" smtClean="0">
              <a:solidFill>
                <a:schemeClr val="tx1"/>
              </a:solidFill>
            </a:endParaRPr>
          </a:p>
          <a:p>
            <a:r>
              <a:rPr lang="en-US" sz="2665" dirty="0" smtClean="0">
                <a:solidFill>
                  <a:schemeClr val="tx1"/>
                </a:solidFill>
                <a:sym typeface="+mn-ea"/>
              </a:rPr>
              <a:t>Estimating Performance</a:t>
            </a:r>
            <a:endParaRPr lang="en-US" sz="2665" dirty="0" smtClean="0">
              <a:solidFill>
                <a:schemeClr val="tx1"/>
              </a:solidFill>
            </a:endParaRPr>
          </a:p>
          <a:p>
            <a:pPr lvl="1"/>
            <a:r>
              <a:rPr lang="en-US" sz="2665" dirty="0" smtClean="0">
                <a:solidFill>
                  <a:schemeClr val="tx1"/>
                </a:solidFill>
                <a:sym typeface="+mn-ea"/>
              </a:rPr>
              <a:t>Visualization of results – discovery interesting areas of the problem space</a:t>
            </a:r>
            <a:endParaRPr lang="en-US" sz="2665" dirty="0" smtClean="0">
              <a:solidFill>
                <a:schemeClr val="tx1"/>
              </a:solidFill>
            </a:endParaRPr>
          </a:p>
          <a:p>
            <a:pPr lvl="1"/>
            <a:r>
              <a:rPr lang="en-US" sz="2665" dirty="0" smtClean="0">
                <a:solidFill>
                  <a:schemeClr val="tx1"/>
                </a:solidFill>
                <a:sym typeface="+mn-ea"/>
              </a:rPr>
              <a:t>Statistics and performance measures</a:t>
            </a:r>
            <a:endParaRPr lang="en-US" sz="2665" dirty="0" smtClean="0">
              <a:solidFill>
                <a:schemeClr val="tx1"/>
              </a:solidFill>
            </a:endParaRPr>
          </a:p>
          <a:p>
            <a:r>
              <a:rPr lang="en-US" sz="2665" dirty="0" smtClean="0">
                <a:solidFill>
                  <a:schemeClr val="tx1"/>
                </a:solidFill>
                <a:sym typeface="+mn-ea"/>
              </a:rPr>
              <a:t>Evaluation and Model selection</a:t>
            </a:r>
            <a:endParaRPr lang="en-US" sz="2665" dirty="0" smtClean="0">
              <a:solidFill>
                <a:schemeClr val="tx1"/>
              </a:solidFill>
            </a:endParaRPr>
          </a:p>
          <a:p>
            <a:pPr lvl="1"/>
            <a:r>
              <a:rPr lang="en-US" sz="2665" dirty="0" smtClean="0">
                <a:solidFill>
                  <a:schemeClr val="tx1"/>
                </a:solidFill>
                <a:sym typeface="+mn-ea"/>
              </a:rPr>
              <a:t>The ‘no free lunch’ theorem no a priory assumptions can be made</a:t>
            </a:r>
            <a:endParaRPr lang="en-US" sz="2665" dirty="0" smtClean="0">
              <a:solidFill>
                <a:schemeClr val="tx1"/>
              </a:solidFill>
            </a:endParaRPr>
          </a:p>
          <a:p>
            <a:pPr lvl="1"/>
            <a:r>
              <a:rPr lang="en-US" sz="2665" dirty="0" smtClean="0">
                <a:solidFill>
                  <a:schemeClr val="tx1"/>
                </a:solidFill>
                <a:sym typeface="+mn-ea"/>
              </a:rPr>
              <a:t>Avoid use of favorite models if NEEDED </a:t>
            </a:r>
            <a:endParaRPr lang="en-US" sz="2665" dirty="0" smtClean="0">
              <a:solidFill>
                <a:schemeClr val="tx1"/>
              </a:solidFill>
            </a:endParaRPr>
          </a:p>
          <a:p>
            <a:endParaRPr lang="en-US" sz="2665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2550</Words>
  <Application>WPS Presentation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Adobe Ming Std L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Introduction :</vt:lpstr>
      <vt:lpstr>ML in real life :</vt:lpstr>
      <vt:lpstr>Supervised and Unsupervised Learning :</vt:lpstr>
      <vt:lpstr>Supervised Learning :</vt:lpstr>
      <vt:lpstr>Machine Learning as a Process : </vt:lpstr>
      <vt:lpstr>ML as a Process: Data Preparation: </vt:lpstr>
      <vt:lpstr>ML as a Process: Feature engineering : </vt:lpstr>
      <vt:lpstr>ML as a Process: Model Building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Chethan</dc:creator>
  <cp:lastModifiedBy>sree</cp:lastModifiedBy>
  <cp:revision>3</cp:revision>
  <dcterms:created xsi:type="dcterms:W3CDTF">2022-02-10T06:56:00Z</dcterms:created>
  <dcterms:modified xsi:type="dcterms:W3CDTF">2022-03-14T04:27:31Z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848596C9E551452EAA1CA2C787380363</vt:lpwstr>
  </property>
  <property fmtid="{D5CDD505-2E9C-101B-9397-08002B2CF9AE}" pid="3" name="KSOProductBuildVer">
    <vt:lpwstr>1033-11.2.0.11029</vt:lpwstr>
  </property>
</Properties>
</file>