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 id="270" r:id="rId16"/>
    <p:sldId id="271" r:id="rId17"/>
    <p:sldId id="272"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26618-CF6F-47C7-9288-A6FC501C9684}" v="7" dt="2021-12-09T15:45:00.8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2997" autoAdjust="0"/>
  </p:normalViewPr>
  <p:slideViewPr>
    <p:cSldViewPr snapToGrid="0">
      <p:cViewPr varScale="1">
        <p:scale>
          <a:sx n="60" d="100"/>
          <a:sy n="60" d="100"/>
        </p:scale>
        <p:origin x="9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A PATRICIA ROMERO LEYTON" userId="24f7f10fcfba30b8" providerId="LiveId" clId="{7BD26618-CF6F-47C7-9288-A6FC501C9684}"/>
    <pc:docChg chg="undo custSel addSld delSld modSld">
      <pc:chgData name="JOHANA PATRICIA ROMERO LEYTON" userId="24f7f10fcfba30b8" providerId="LiveId" clId="{7BD26618-CF6F-47C7-9288-A6FC501C9684}" dt="2021-12-15T03:25:49.016" v="4410" actId="20577"/>
      <pc:docMkLst>
        <pc:docMk/>
      </pc:docMkLst>
      <pc:sldChg chg="modSp mod">
        <pc:chgData name="JOHANA PATRICIA ROMERO LEYTON" userId="24f7f10fcfba30b8" providerId="LiveId" clId="{7BD26618-CF6F-47C7-9288-A6FC501C9684}" dt="2021-12-10T00:06:03.770" v="3935" actId="20577"/>
        <pc:sldMkLst>
          <pc:docMk/>
          <pc:sldMk cId="3438630576" sldId="256"/>
        </pc:sldMkLst>
        <pc:spChg chg="mod">
          <ac:chgData name="JOHANA PATRICIA ROMERO LEYTON" userId="24f7f10fcfba30b8" providerId="LiveId" clId="{7BD26618-CF6F-47C7-9288-A6FC501C9684}" dt="2021-12-10T00:06:03.770" v="3935" actId="20577"/>
          <ac:spMkLst>
            <pc:docMk/>
            <pc:sldMk cId="3438630576" sldId="256"/>
            <ac:spMk id="2" creationId="{6F7C801A-D85D-444D-9AEA-18B44E846E60}"/>
          </ac:spMkLst>
        </pc:spChg>
      </pc:sldChg>
      <pc:sldChg chg="addSp modSp new mod">
        <pc:chgData name="JOHANA PATRICIA ROMERO LEYTON" userId="24f7f10fcfba30b8" providerId="LiveId" clId="{7BD26618-CF6F-47C7-9288-A6FC501C9684}" dt="2021-12-09T15:40:11.848" v="416" actId="1076"/>
        <pc:sldMkLst>
          <pc:docMk/>
          <pc:sldMk cId="858779723" sldId="257"/>
        </pc:sldMkLst>
        <pc:spChg chg="mod">
          <ac:chgData name="JOHANA PATRICIA ROMERO LEYTON" userId="24f7f10fcfba30b8" providerId="LiveId" clId="{7BD26618-CF6F-47C7-9288-A6FC501C9684}" dt="2021-12-09T15:39:58.513" v="412" actId="1076"/>
          <ac:spMkLst>
            <pc:docMk/>
            <pc:sldMk cId="858779723" sldId="257"/>
            <ac:spMk id="2" creationId="{A68F42C3-383B-46DA-804E-4B45C3CC5373}"/>
          </ac:spMkLst>
        </pc:spChg>
        <pc:spChg chg="mod">
          <ac:chgData name="JOHANA PATRICIA ROMERO LEYTON" userId="24f7f10fcfba30b8" providerId="LiveId" clId="{7BD26618-CF6F-47C7-9288-A6FC501C9684}" dt="2021-12-09T15:39:54.721" v="411" actId="5793"/>
          <ac:spMkLst>
            <pc:docMk/>
            <pc:sldMk cId="858779723" sldId="257"/>
            <ac:spMk id="3" creationId="{A028D4A0-2495-4F4D-BBDB-4CD42F504394}"/>
          </ac:spMkLst>
        </pc:spChg>
        <pc:spChg chg="add mod">
          <ac:chgData name="JOHANA PATRICIA ROMERO LEYTON" userId="24f7f10fcfba30b8" providerId="LiveId" clId="{7BD26618-CF6F-47C7-9288-A6FC501C9684}" dt="2021-12-09T15:32:44.521" v="64" actId="1076"/>
          <ac:spMkLst>
            <pc:docMk/>
            <pc:sldMk cId="858779723" sldId="257"/>
            <ac:spMk id="4" creationId="{F1DF930F-5353-42C1-A3AA-3A69DAC7EC06}"/>
          </ac:spMkLst>
        </pc:spChg>
        <pc:spChg chg="add mod">
          <ac:chgData name="JOHANA PATRICIA ROMERO LEYTON" userId="24f7f10fcfba30b8" providerId="LiveId" clId="{7BD26618-CF6F-47C7-9288-A6FC501C9684}" dt="2021-12-09T15:40:11.848" v="416" actId="1076"/>
          <ac:spMkLst>
            <pc:docMk/>
            <pc:sldMk cId="858779723" sldId="257"/>
            <ac:spMk id="5" creationId="{83300997-D43E-4E01-A4FD-1A35DCB3FA76}"/>
          </ac:spMkLst>
        </pc:spChg>
        <pc:spChg chg="add mod">
          <ac:chgData name="JOHANA PATRICIA ROMERO LEYTON" userId="24f7f10fcfba30b8" providerId="LiveId" clId="{7BD26618-CF6F-47C7-9288-A6FC501C9684}" dt="2021-12-09T15:40:09.082" v="415" actId="1076"/>
          <ac:spMkLst>
            <pc:docMk/>
            <pc:sldMk cId="858779723" sldId="257"/>
            <ac:spMk id="6" creationId="{5FFE55BD-E43A-462D-9013-870FB0BB8D0E}"/>
          </ac:spMkLst>
        </pc:spChg>
        <pc:spChg chg="add mod">
          <ac:chgData name="JOHANA PATRICIA ROMERO LEYTON" userId="24f7f10fcfba30b8" providerId="LiveId" clId="{7BD26618-CF6F-47C7-9288-A6FC501C9684}" dt="2021-12-09T15:40:06.185" v="414" actId="1076"/>
          <ac:spMkLst>
            <pc:docMk/>
            <pc:sldMk cId="858779723" sldId="257"/>
            <ac:spMk id="7" creationId="{FA84179F-A266-40E9-9BA6-783A096290B9}"/>
          </ac:spMkLst>
        </pc:spChg>
        <pc:spChg chg="add mod">
          <ac:chgData name="JOHANA PATRICIA ROMERO LEYTON" userId="24f7f10fcfba30b8" providerId="LiveId" clId="{7BD26618-CF6F-47C7-9288-A6FC501C9684}" dt="2021-12-09T15:40:03.361" v="413" actId="1076"/>
          <ac:spMkLst>
            <pc:docMk/>
            <pc:sldMk cId="858779723" sldId="257"/>
            <ac:spMk id="8" creationId="{00F60854-2181-4007-A40F-3093D37AD5DB}"/>
          </ac:spMkLst>
        </pc:spChg>
      </pc:sldChg>
      <pc:sldChg chg="addSp delSp modSp new mod">
        <pc:chgData name="JOHANA PATRICIA ROMERO LEYTON" userId="24f7f10fcfba30b8" providerId="LiveId" clId="{7BD26618-CF6F-47C7-9288-A6FC501C9684}" dt="2021-12-09T15:41:02.936" v="420" actId="1076"/>
        <pc:sldMkLst>
          <pc:docMk/>
          <pc:sldMk cId="3747847567" sldId="258"/>
        </pc:sldMkLst>
        <pc:spChg chg="del">
          <ac:chgData name="JOHANA PATRICIA ROMERO LEYTON" userId="24f7f10fcfba30b8" providerId="LiveId" clId="{7BD26618-CF6F-47C7-9288-A6FC501C9684}" dt="2021-12-09T15:37:58.462" v="397" actId="478"/>
          <ac:spMkLst>
            <pc:docMk/>
            <pc:sldMk cId="3747847567" sldId="258"/>
            <ac:spMk id="2" creationId="{9E888B61-90FE-46E5-B833-106AB804969D}"/>
          </ac:spMkLst>
        </pc:spChg>
        <pc:spChg chg="del">
          <ac:chgData name="JOHANA PATRICIA ROMERO LEYTON" userId="24f7f10fcfba30b8" providerId="LiveId" clId="{7BD26618-CF6F-47C7-9288-A6FC501C9684}" dt="2021-12-09T15:38:00.168" v="398" actId="478"/>
          <ac:spMkLst>
            <pc:docMk/>
            <pc:sldMk cId="3747847567" sldId="258"/>
            <ac:spMk id="3" creationId="{665C7453-0F5F-4D71-AFD0-852D1C6CAE77}"/>
          </ac:spMkLst>
        </pc:spChg>
        <pc:picChg chg="add del mod">
          <ac:chgData name="JOHANA PATRICIA ROMERO LEYTON" userId="24f7f10fcfba30b8" providerId="LiveId" clId="{7BD26618-CF6F-47C7-9288-A6FC501C9684}" dt="2021-12-09T15:40:56.581" v="417" actId="478"/>
          <ac:picMkLst>
            <pc:docMk/>
            <pc:sldMk cId="3747847567" sldId="258"/>
            <ac:picMk id="5" creationId="{179A1DE6-B030-4251-B1F0-7BC4689E0E7D}"/>
          </ac:picMkLst>
        </pc:picChg>
        <pc:picChg chg="add mod">
          <ac:chgData name="JOHANA PATRICIA ROMERO LEYTON" userId="24f7f10fcfba30b8" providerId="LiveId" clId="{7BD26618-CF6F-47C7-9288-A6FC501C9684}" dt="2021-12-09T15:41:02.936" v="420" actId="1076"/>
          <ac:picMkLst>
            <pc:docMk/>
            <pc:sldMk cId="3747847567" sldId="258"/>
            <ac:picMk id="7" creationId="{A8FCD4C0-C5E9-4AFF-994B-A2B52C534608}"/>
          </ac:picMkLst>
        </pc:picChg>
      </pc:sldChg>
      <pc:sldChg chg="addSp delSp modSp new mod">
        <pc:chgData name="JOHANA PATRICIA ROMERO LEYTON" userId="24f7f10fcfba30b8" providerId="LiveId" clId="{7BD26618-CF6F-47C7-9288-A6FC501C9684}" dt="2021-12-15T03:10:46.715" v="4017" actId="13926"/>
        <pc:sldMkLst>
          <pc:docMk/>
          <pc:sldMk cId="247479054" sldId="259"/>
        </pc:sldMkLst>
        <pc:spChg chg="mod">
          <ac:chgData name="JOHANA PATRICIA ROMERO LEYTON" userId="24f7f10fcfba30b8" providerId="LiveId" clId="{7BD26618-CF6F-47C7-9288-A6FC501C9684}" dt="2021-12-15T03:10:46.715" v="4017" actId="13926"/>
          <ac:spMkLst>
            <pc:docMk/>
            <pc:sldMk cId="247479054" sldId="259"/>
            <ac:spMk id="2" creationId="{9BBDD0A6-0201-442E-A10E-DBF4E7092F37}"/>
          </ac:spMkLst>
        </pc:spChg>
        <pc:spChg chg="add del mod">
          <ac:chgData name="JOHANA PATRICIA ROMERO LEYTON" userId="24f7f10fcfba30b8" providerId="LiveId" clId="{7BD26618-CF6F-47C7-9288-A6FC501C9684}" dt="2021-12-15T03:10:37.834" v="4015" actId="207"/>
          <ac:spMkLst>
            <pc:docMk/>
            <pc:sldMk cId="247479054" sldId="259"/>
            <ac:spMk id="3" creationId="{FD15A783-0720-4320-A41F-6E9B4B347434}"/>
          </ac:spMkLst>
        </pc:spChg>
        <pc:spChg chg="add del mod">
          <ac:chgData name="JOHANA PATRICIA ROMERO LEYTON" userId="24f7f10fcfba30b8" providerId="LiveId" clId="{7BD26618-CF6F-47C7-9288-A6FC501C9684}" dt="2021-12-09T15:45:00.833" v="433"/>
          <ac:spMkLst>
            <pc:docMk/>
            <pc:sldMk cId="247479054" sldId="259"/>
            <ac:spMk id="4" creationId="{70A65F1C-94F0-4888-B2E6-BDCD575864F7}"/>
          </ac:spMkLst>
        </pc:spChg>
        <pc:picChg chg="add mod">
          <ac:chgData name="JOHANA PATRICIA ROMERO LEYTON" userId="24f7f10fcfba30b8" providerId="LiveId" clId="{7BD26618-CF6F-47C7-9288-A6FC501C9684}" dt="2021-12-09T15:59:42.617" v="944" actId="1076"/>
          <ac:picMkLst>
            <pc:docMk/>
            <pc:sldMk cId="247479054" sldId="259"/>
            <ac:picMk id="6" creationId="{9B9FC31A-780D-4EA6-B03F-3ABD8391F45E}"/>
          </ac:picMkLst>
        </pc:picChg>
        <pc:picChg chg="mod">
          <ac:chgData name="JOHANA PATRICIA ROMERO LEYTON" userId="24f7f10fcfba30b8" providerId="LiveId" clId="{7BD26618-CF6F-47C7-9288-A6FC501C9684}" dt="2021-12-15T03:10:42.075" v="4016" actId="1076"/>
          <ac:picMkLst>
            <pc:docMk/>
            <pc:sldMk cId="247479054" sldId="259"/>
            <ac:picMk id="7" creationId="{4A4A0BF2-2581-43EF-A7C5-B1230C0FBEE7}"/>
          </ac:picMkLst>
        </pc:picChg>
        <pc:picChg chg="add mod">
          <ac:chgData name="JOHANA PATRICIA ROMERO LEYTON" userId="24f7f10fcfba30b8" providerId="LiveId" clId="{7BD26618-CF6F-47C7-9288-A6FC501C9684}" dt="2021-12-09T15:59:40.970" v="943" actId="1076"/>
          <ac:picMkLst>
            <pc:docMk/>
            <pc:sldMk cId="247479054" sldId="259"/>
            <ac:picMk id="8" creationId="{934319CA-B7C4-4A5B-AB9E-3D87F2EABEE9}"/>
          </ac:picMkLst>
        </pc:picChg>
        <pc:picChg chg="add mod">
          <ac:chgData name="JOHANA PATRICIA ROMERO LEYTON" userId="24f7f10fcfba30b8" providerId="LiveId" clId="{7BD26618-CF6F-47C7-9288-A6FC501C9684}" dt="2021-12-09T15:59:44.043" v="945" actId="1076"/>
          <ac:picMkLst>
            <pc:docMk/>
            <pc:sldMk cId="247479054" sldId="259"/>
            <ac:picMk id="10" creationId="{70F97743-5A9D-4D35-9257-8529C345AB97}"/>
          </ac:picMkLst>
        </pc:picChg>
      </pc:sldChg>
      <pc:sldChg chg="addSp delSp modSp new mod">
        <pc:chgData name="JOHANA PATRICIA ROMERO LEYTON" userId="24f7f10fcfba30b8" providerId="LiveId" clId="{7BD26618-CF6F-47C7-9288-A6FC501C9684}" dt="2021-12-15T03:11:58.329" v="4122" actId="29295"/>
        <pc:sldMkLst>
          <pc:docMk/>
          <pc:sldMk cId="3600915148" sldId="260"/>
        </pc:sldMkLst>
        <pc:spChg chg="mod">
          <ac:chgData name="JOHANA PATRICIA ROMERO LEYTON" userId="24f7f10fcfba30b8" providerId="LiveId" clId="{7BD26618-CF6F-47C7-9288-A6FC501C9684}" dt="2021-12-15T03:11:45.284" v="4079" actId="13926"/>
          <ac:spMkLst>
            <pc:docMk/>
            <pc:sldMk cId="3600915148" sldId="260"/>
            <ac:spMk id="2" creationId="{CB1C23D4-92D7-4E94-A6E1-39F79F025C6F}"/>
          </ac:spMkLst>
        </pc:spChg>
        <pc:spChg chg="del">
          <ac:chgData name="JOHANA PATRICIA ROMERO LEYTON" userId="24f7f10fcfba30b8" providerId="LiveId" clId="{7BD26618-CF6F-47C7-9288-A6FC501C9684}" dt="2021-12-09T15:51:24.055" v="621" actId="478"/>
          <ac:spMkLst>
            <pc:docMk/>
            <pc:sldMk cId="3600915148" sldId="260"/>
            <ac:spMk id="3" creationId="{2969B3D4-7E7A-410E-B1E8-DEF8A8880ABE}"/>
          </ac:spMkLst>
        </pc:spChg>
        <pc:spChg chg="add mod">
          <ac:chgData name="JOHANA PATRICIA ROMERO LEYTON" userId="24f7f10fcfba30b8" providerId="LiveId" clId="{7BD26618-CF6F-47C7-9288-A6FC501C9684}" dt="2021-12-15T03:11:49.148" v="4080" actId="13926"/>
          <ac:spMkLst>
            <pc:docMk/>
            <pc:sldMk cId="3600915148" sldId="260"/>
            <ac:spMk id="4" creationId="{FA921486-5300-4311-8225-69E14DB8C465}"/>
          </ac:spMkLst>
        </pc:spChg>
        <pc:picChg chg="add mod">
          <ac:chgData name="JOHANA PATRICIA ROMERO LEYTON" userId="24f7f10fcfba30b8" providerId="LiveId" clId="{7BD26618-CF6F-47C7-9288-A6FC501C9684}" dt="2021-12-09T16:14:23.858" v="1180" actId="1076"/>
          <ac:picMkLst>
            <pc:docMk/>
            <pc:sldMk cId="3600915148" sldId="260"/>
            <ac:picMk id="6" creationId="{75889D37-BA6F-4DD9-9B1C-78652650D8EF}"/>
          </ac:picMkLst>
        </pc:picChg>
        <pc:picChg chg="mod">
          <ac:chgData name="JOHANA PATRICIA ROMERO LEYTON" userId="24f7f10fcfba30b8" providerId="LiveId" clId="{7BD26618-CF6F-47C7-9288-A6FC501C9684}" dt="2021-12-15T03:11:58.329" v="4122" actId="29295"/>
          <ac:picMkLst>
            <pc:docMk/>
            <pc:sldMk cId="3600915148" sldId="260"/>
            <ac:picMk id="7" creationId="{4CA6BC4D-BB79-42D2-808D-D2D69604325F}"/>
          </ac:picMkLst>
        </pc:picChg>
        <pc:picChg chg="add del mod">
          <ac:chgData name="JOHANA PATRICIA ROMERO LEYTON" userId="24f7f10fcfba30b8" providerId="LiveId" clId="{7BD26618-CF6F-47C7-9288-A6FC501C9684}" dt="2021-12-09T16:07:16.836" v="1159" actId="478"/>
          <ac:picMkLst>
            <pc:docMk/>
            <pc:sldMk cId="3600915148" sldId="260"/>
            <ac:picMk id="8" creationId="{4DC34215-CC2D-494F-9AA2-5C2578AF0D28}"/>
          </ac:picMkLst>
        </pc:picChg>
        <pc:picChg chg="add del mod">
          <ac:chgData name="JOHANA PATRICIA ROMERO LEYTON" userId="24f7f10fcfba30b8" providerId="LiveId" clId="{7BD26618-CF6F-47C7-9288-A6FC501C9684}" dt="2021-12-09T16:08:33.011" v="1166" actId="478"/>
          <ac:picMkLst>
            <pc:docMk/>
            <pc:sldMk cId="3600915148" sldId="260"/>
            <ac:picMk id="10" creationId="{F959BE86-50F3-4E97-92C3-25F6CF972D33}"/>
          </ac:picMkLst>
        </pc:picChg>
        <pc:picChg chg="add mod">
          <ac:chgData name="JOHANA PATRICIA ROMERO LEYTON" userId="24f7f10fcfba30b8" providerId="LiveId" clId="{7BD26618-CF6F-47C7-9288-A6FC501C9684}" dt="2021-12-09T16:14:21.620" v="1178" actId="1076"/>
          <ac:picMkLst>
            <pc:docMk/>
            <pc:sldMk cId="3600915148" sldId="260"/>
            <ac:picMk id="12" creationId="{9C565CBE-D738-42AE-B549-942D56E3ED5A}"/>
          </ac:picMkLst>
        </pc:picChg>
        <pc:picChg chg="add mod">
          <ac:chgData name="JOHANA PATRICIA ROMERO LEYTON" userId="24f7f10fcfba30b8" providerId="LiveId" clId="{7BD26618-CF6F-47C7-9288-A6FC501C9684}" dt="2021-12-09T16:14:22.626" v="1179" actId="1076"/>
          <ac:picMkLst>
            <pc:docMk/>
            <pc:sldMk cId="3600915148" sldId="260"/>
            <ac:picMk id="14" creationId="{04D50C91-0C75-4206-ABAA-A50862DB70FF}"/>
          </ac:picMkLst>
        </pc:picChg>
        <pc:picChg chg="add mod">
          <ac:chgData name="JOHANA PATRICIA ROMERO LEYTON" userId="24f7f10fcfba30b8" providerId="LiveId" clId="{7BD26618-CF6F-47C7-9288-A6FC501C9684}" dt="2021-12-09T16:14:28.411" v="1183" actId="14100"/>
          <ac:picMkLst>
            <pc:docMk/>
            <pc:sldMk cId="3600915148" sldId="260"/>
            <ac:picMk id="15" creationId="{464B9E6E-94A7-4D50-9337-E691EC4F745D}"/>
          </ac:picMkLst>
        </pc:picChg>
      </pc:sldChg>
      <pc:sldChg chg="addSp delSp modSp new mod">
        <pc:chgData name="JOHANA PATRICIA ROMERO LEYTON" userId="24f7f10fcfba30b8" providerId="LiveId" clId="{7BD26618-CF6F-47C7-9288-A6FC501C9684}" dt="2021-12-15T03:19:49.813" v="4300" actId="29295"/>
        <pc:sldMkLst>
          <pc:docMk/>
          <pc:sldMk cId="4289526478" sldId="261"/>
        </pc:sldMkLst>
        <pc:spChg chg="mod">
          <ac:chgData name="JOHANA PATRICIA ROMERO LEYTON" userId="24f7f10fcfba30b8" providerId="LiveId" clId="{7BD26618-CF6F-47C7-9288-A6FC501C9684}" dt="2021-12-15T03:19:44.541" v="4278" actId="13926"/>
          <ac:spMkLst>
            <pc:docMk/>
            <pc:sldMk cId="4289526478" sldId="261"/>
            <ac:spMk id="2" creationId="{B02CE66F-1527-4AF7-9A0E-28C2DADECE29}"/>
          </ac:spMkLst>
        </pc:spChg>
        <pc:spChg chg="mod">
          <ac:chgData name="JOHANA PATRICIA ROMERO LEYTON" userId="24f7f10fcfba30b8" providerId="LiveId" clId="{7BD26618-CF6F-47C7-9288-A6FC501C9684}" dt="2021-12-15T03:19:41.165" v="4277" actId="13926"/>
          <ac:spMkLst>
            <pc:docMk/>
            <pc:sldMk cId="4289526478" sldId="261"/>
            <ac:spMk id="3" creationId="{8EC80321-A510-4367-94C9-2E9599BC7943}"/>
          </ac:spMkLst>
        </pc:spChg>
        <pc:spChg chg="add del mod">
          <ac:chgData name="JOHANA PATRICIA ROMERO LEYTON" userId="24f7f10fcfba30b8" providerId="LiveId" clId="{7BD26618-CF6F-47C7-9288-A6FC501C9684}" dt="2021-12-09T20:16:09.422" v="2440" actId="478"/>
          <ac:spMkLst>
            <pc:docMk/>
            <pc:sldMk cId="4289526478" sldId="261"/>
            <ac:spMk id="6" creationId="{2557DF43-50C0-4179-AE80-80451E36285A}"/>
          </ac:spMkLst>
        </pc:spChg>
        <pc:picChg chg="mod">
          <ac:chgData name="JOHANA PATRICIA ROMERO LEYTON" userId="24f7f10fcfba30b8" providerId="LiveId" clId="{7BD26618-CF6F-47C7-9288-A6FC501C9684}" dt="2021-12-15T03:19:49.813" v="4300" actId="29295"/>
          <ac:picMkLst>
            <pc:docMk/>
            <pc:sldMk cId="4289526478" sldId="261"/>
            <ac:picMk id="5" creationId="{4BCD7E1D-581F-4933-B505-C2C2DCABFDBE}"/>
          </ac:picMkLst>
        </pc:picChg>
        <pc:picChg chg="add del mod">
          <ac:chgData name="JOHANA PATRICIA ROMERO LEYTON" userId="24f7f10fcfba30b8" providerId="LiveId" clId="{7BD26618-CF6F-47C7-9288-A6FC501C9684}" dt="2021-12-09T20:16:06.453" v="2439" actId="478"/>
          <ac:picMkLst>
            <pc:docMk/>
            <pc:sldMk cId="4289526478" sldId="261"/>
            <ac:picMk id="5" creationId="{D80C0BAC-5023-49F8-9667-BF6C61A58E78}"/>
          </ac:picMkLst>
        </pc:picChg>
        <pc:picChg chg="add mod">
          <ac:chgData name="JOHANA PATRICIA ROMERO LEYTON" userId="24f7f10fcfba30b8" providerId="LiveId" clId="{7BD26618-CF6F-47C7-9288-A6FC501C9684}" dt="2021-12-09T20:17:00.471" v="2443" actId="1076"/>
          <ac:picMkLst>
            <pc:docMk/>
            <pc:sldMk cId="4289526478" sldId="261"/>
            <ac:picMk id="8" creationId="{87B96304-7A9E-4270-B1FB-3FCF14BD5EB3}"/>
          </ac:picMkLst>
        </pc:picChg>
      </pc:sldChg>
      <pc:sldChg chg="addSp modSp new mod">
        <pc:chgData name="JOHANA PATRICIA ROMERO LEYTON" userId="24f7f10fcfba30b8" providerId="LiveId" clId="{7BD26618-CF6F-47C7-9288-A6FC501C9684}" dt="2021-12-15T03:21:40.507" v="4386" actId="20577"/>
        <pc:sldMkLst>
          <pc:docMk/>
          <pc:sldMk cId="244472275" sldId="262"/>
        </pc:sldMkLst>
        <pc:spChg chg="mod">
          <ac:chgData name="JOHANA PATRICIA ROMERO LEYTON" userId="24f7f10fcfba30b8" providerId="LiveId" clId="{7BD26618-CF6F-47C7-9288-A6FC501C9684}" dt="2021-12-15T03:12:25.667" v="4125" actId="13926"/>
          <ac:spMkLst>
            <pc:docMk/>
            <pc:sldMk cId="244472275" sldId="262"/>
            <ac:spMk id="2" creationId="{5563BD25-50F6-4B1A-AB19-A0B46DBBD193}"/>
          </ac:spMkLst>
        </pc:spChg>
        <pc:spChg chg="mod">
          <ac:chgData name="JOHANA PATRICIA ROMERO LEYTON" userId="24f7f10fcfba30b8" providerId="LiveId" clId="{7BD26618-CF6F-47C7-9288-A6FC501C9684}" dt="2021-12-15T03:21:40.507" v="4386" actId="20577"/>
          <ac:spMkLst>
            <pc:docMk/>
            <pc:sldMk cId="244472275" sldId="262"/>
            <ac:spMk id="3" creationId="{1A75122B-F6AC-444E-B407-382757D5C16D}"/>
          </ac:spMkLst>
        </pc:spChg>
        <pc:spChg chg="add mod">
          <ac:chgData name="JOHANA PATRICIA ROMERO LEYTON" userId="24f7f10fcfba30b8" providerId="LiveId" clId="{7BD26618-CF6F-47C7-9288-A6FC501C9684}" dt="2021-12-15T03:12:57.207" v="4189" actId="13926"/>
          <ac:spMkLst>
            <pc:docMk/>
            <pc:sldMk cId="244472275" sldId="262"/>
            <ac:spMk id="10" creationId="{D4310EF7-EBB6-4069-8418-015EBC1D76B5}"/>
          </ac:spMkLst>
        </pc:spChg>
        <pc:picChg chg="add mod">
          <ac:chgData name="JOHANA PATRICIA ROMERO LEYTON" userId="24f7f10fcfba30b8" providerId="LiveId" clId="{7BD26618-CF6F-47C7-9288-A6FC501C9684}" dt="2021-12-09T17:06:03.432" v="1496" actId="1076"/>
          <ac:picMkLst>
            <pc:docMk/>
            <pc:sldMk cId="244472275" sldId="262"/>
            <ac:picMk id="5" creationId="{FBCADC3B-0CEE-41A1-8DA5-1B5E5B09D70E}"/>
          </ac:picMkLst>
        </pc:picChg>
        <pc:picChg chg="add mod">
          <ac:chgData name="JOHANA PATRICIA ROMERO LEYTON" userId="24f7f10fcfba30b8" providerId="LiveId" clId="{7BD26618-CF6F-47C7-9288-A6FC501C9684}" dt="2021-12-09T17:06:01.342" v="1495" actId="1076"/>
          <ac:picMkLst>
            <pc:docMk/>
            <pc:sldMk cId="244472275" sldId="262"/>
            <ac:picMk id="7" creationId="{43FA6D97-A42D-4A08-A5D0-483E8E3F53B8}"/>
          </ac:picMkLst>
        </pc:picChg>
        <pc:picChg chg="mod">
          <ac:chgData name="JOHANA PATRICIA ROMERO LEYTON" userId="24f7f10fcfba30b8" providerId="LiveId" clId="{7BD26618-CF6F-47C7-9288-A6FC501C9684}" dt="2021-12-15T03:12:42.866" v="4187" actId="29295"/>
          <ac:picMkLst>
            <pc:docMk/>
            <pc:sldMk cId="244472275" sldId="262"/>
            <ac:picMk id="8" creationId="{DD789B3D-133E-483A-83FD-BE4E4BF790E2}"/>
          </ac:picMkLst>
        </pc:picChg>
        <pc:picChg chg="add mod">
          <ac:chgData name="JOHANA PATRICIA ROMERO LEYTON" userId="24f7f10fcfba30b8" providerId="LiveId" clId="{7BD26618-CF6F-47C7-9288-A6FC501C9684}" dt="2021-12-09T17:00:51.190" v="1399" actId="14100"/>
          <ac:picMkLst>
            <pc:docMk/>
            <pc:sldMk cId="244472275" sldId="262"/>
            <ac:picMk id="9" creationId="{BFC7D7D9-5989-4B47-9EC7-35BE52597A65}"/>
          </ac:picMkLst>
        </pc:picChg>
      </pc:sldChg>
      <pc:sldChg chg="addSp delSp modSp new mod">
        <pc:chgData name="JOHANA PATRICIA ROMERO LEYTON" userId="24f7f10fcfba30b8" providerId="LiveId" clId="{7BD26618-CF6F-47C7-9288-A6FC501C9684}" dt="2021-12-15T03:22:42.652" v="4392" actId="1076"/>
        <pc:sldMkLst>
          <pc:docMk/>
          <pc:sldMk cId="2523043835" sldId="263"/>
        </pc:sldMkLst>
        <pc:spChg chg="del">
          <ac:chgData name="JOHANA PATRICIA ROMERO LEYTON" userId="24f7f10fcfba30b8" providerId="LiveId" clId="{7BD26618-CF6F-47C7-9288-A6FC501C9684}" dt="2021-12-09T17:13:56.664" v="1819" actId="478"/>
          <ac:spMkLst>
            <pc:docMk/>
            <pc:sldMk cId="2523043835" sldId="263"/>
            <ac:spMk id="2" creationId="{8C271D07-29C4-491E-B250-C2811F2401F2}"/>
          </ac:spMkLst>
        </pc:spChg>
        <pc:spChg chg="mod">
          <ac:chgData name="JOHANA PATRICIA ROMERO LEYTON" userId="24f7f10fcfba30b8" providerId="LiveId" clId="{7BD26618-CF6F-47C7-9288-A6FC501C9684}" dt="2021-12-15T03:22:42.652" v="4392" actId="1076"/>
          <ac:spMkLst>
            <pc:docMk/>
            <pc:sldMk cId="2523043835" sldId="263"/>
            <ac:spMk id="3" creationId="{F3AB2A80-71A2-4BB3-A45C-3CB2C3A47B08}"/>
          </ac:spMkLst>
        </pc:spChg>
        <pc:spChg chg="add mod">
          <ac:chgData name="JOHANA PATRICIA ROMERO LEYTON" userId="24f7f10fcfba30b8" providerId="LiveId" clId="{7BD26618-CF6F-47C7-9288-A6FC501C9684}" dt="2021-12-09T17:22:35.204" v="2161" actId="20577"/>
          <ac:spMkLst>
            <pc:docMk/>
            <pc:sldMk cId="2523043835" sldId="263"/>
            <ac:spMk id="6" creationId="{58293FF9-ED04-4874-A817-91E6ABE3F202}"/>
          </ac:spMkLst>
        </pc:spChg>
        <pc:picChg chg="mod">
          <ac:chgData name="JOHANA PATRICIA ROMERO LEYTON" userId="24f7f10fcfba30b8" providerId="LiveId" clId="{7BD26618-CF6F-47C7-9288-A6FC501C9684}" dt="2021-12-15T03:17:15.591" v="4215" actId="29295"/>
          <ac:picMkLst>
            <pc:docMk/>
            <pc:sldMk cId="2523043835" sldId="263"/>
            <ac:picMk id="4" creationId="{99059911-9B03-410C-BCBD-3D7EE32230A0}"/>
          </ac:picMkLst>
        </pc:picChg>
        <pc:picChg chg="add mod">
          <ac:chgData name="JOHANA PATRICIA ROMERO LEYTON" userId="24f7f10fcfba30b8" providerId="LiveId" clId="{7BD26618-CF6F-47C7-9288-A6FC501C9684}" dt="2021-12-09T17:14:05.424" v="1824" actId="14100"/>
          <ac:picMkLst>
            <pc:docMk/>
            <pc:sldMk cId="2523043835" sldId="263"/>
            <ac:picMk id="5" creationId="{99A15FA5-5131-4A5B-91C8-3AC051C950E8}"/>
          </ac:picMkLst>
        </pc:picChg>
      </pc:sldChg>
      <pc:sldChg chg="addSp delSp new del mod">
        <pc:chgData name="JOHANA PATRICIA ROMERO LEYTON" userId="24f7f10fcfba30b8" providerId="LiveId" clId="{7BD26618-CF6F-47C7-9288-A6FC501C9684}" dt="2021-12-09T17:02:26.652" v="1419" actId="2696"/>
        <pc:sldMkLst>
          <pc:docMk/>
          <pc:sldMk cId="2723773884" sldId="263"/>
        </pc:sldMkLst>
        <pc:spChg chg="del">
          <ac:chgData name="JOHANA PATRICIA ROMERO LEYTON" userId="24f7f10fcfba30b8" providerId="LiveId" clId="{7BD26618-CF6F-47C7-9288-A6FC501C9684}" dt="2021-12-09T16:53:29.522" v="1395" actId="478"/>
          <ac:spMkLst>
            <pc:docMk/>
            <pc:sldMk cId="2723773884" sldId="263"/>
            <ac:spMk id="2" creationId="{2E1A1A5E-33DE-4371-AD75-A2485A428C23}"/>
          </ac:spMkLst>
        </pc:spChg>
        <pc:spChg chg="del">
          <ac:chgData name="JOHANA PATRICIA ROMERO LEYTON" userId="24f7f10fcfba30b8" providerId="LiveId" clId="{7BD26618-CF6F-47C7-9288-A6FC501C9684}" dt="2021-12-09T16:53:31.440" v="1396" actId="478"/>
          <ac:spMkLst>
            <pc:docMk/>
            <pc:sldMk cId="2723773884" sldId="263"/>
            <ac:spMk id="3" creationId="{019A79BA-9936-4185-BC62-318914E0AA97}"/>
          </ac:spMkLst>
        </pc:spChg>
        <pc:picChg chg="add del">
          <ac:chgData name="JOHANA PATRICIA ROMERO LEYTON" userId="24f7f10fcfba30b8" providerId="LiveId" clId="{7BD26618-CF6F-47C7-9288-A6FC501C9684}" dt="2021-12-09T16:57:46.765" v="1398" actId="478"/>
          <ac:picMkLst>
            <pc:docMk/>
            <pc:sldMk cId="2723773884" sldId="263"/>
            <ac:picMk id="5" creationId="{8FCD01E7-C437-482D-9750-619E9794C533}"/>
          </ac:picMkLst>
        </pc:picChg>
      </pc:sldChg>
      <pc:sldChg chg="addSp delSp modSp new mod">
        <pc:chgData name="JOHANA PATRICIA ROMERO LEYTON" userId="24f7f10fcfba30b8" providerId="LiveId" clId="{7BD26618-CF6F-47C7-9288-A6FC501C9684}" dt="2021-12-15T03:17:34.710" v="4246" actId="29295"/>
        <pc:sldMkLst>
          <pc:docMk/>
          <pc:sldMk cId="1173398619" sldId="264"/>
        </pc:sldMkLst>
        <pc:spChg chg="del">
          <ac:chgData name="JOHANA PATRICIA ROMERO LEYTON" userId="24f7f10fcfba30b8" providerId="LiveId" clId="{7BD26618-CF6F-47C7-9288-A6FC501C9684}" dt="2021-12-09T17:14:14.901" v="1826" actId="478"/>
          <ac:spMkLst>
            <pc:docMk/>
            <pc:sldMk cId="1173398619" sldId="264"/>
            <ac:spMk id="2" creationId="{C4A311CE-E387-4EC8-8F04-FF4075B6B43B}"/>
          </ac:spMkLst>
        </pc:spChg>
        <pc:spChg chg="del">
          <ac:chgData name="JOHANA PATRICIA ROMERO LEYTON" userId="24f7f10fcfba30b8" providerId="LiveId" clId="{7BD26618-CF6F-47C7-9288-A6FC501C9684}" dt="2021-12-09T17:14:16.083" v="1827" actId="478"/>
          <ac:spMkLst>
            <pc:docMk/>
            <pc:sldMk cId="1173398619" sldId="264"/>
            <ac:spMk id="3" creationId="{B2C165DA-2FE1-4B4C-9346-EB3D6C212914}"/>
          </ac:spMkLst>
        </pc:spChg>
        <pc:picChg chg="mod">
          <ac:chgData name="JOHANA PATRICIA ROMERO LEYTON" userId="24f7f10fcfba30b8" providerId="LiveId" clId="{7BD26618-CF6F-47C7-9288-A6FC501C9684}" dt="2021-12-15T03:17:34.710" v="4246" actId="29295"/>
          <ac:picMkLst>
            <pc:docMk/>
            <pc:sldMk cId="1173398619" sldId="264"/>
            <ac:picMk id="3" creationId="{4506D3AC-32BE-401B-9365-2FA39F5A1B62}"/>
          </ac:picMkLst>
        </pc:picChg>
        <pc:picChg chg="add mod">
          <ac:chgData name="JOHANA PATRICIA ROMERO LEYTON" userId="24f7f10fcfba30b8" providerId="LiveId" clId="{7BD26618-CF6F-47C7-9288-A6FC501C9684}" dt="2021-12-09T17:15:12.297" v="1831" actId="14100"/>
          <ac:picMkLst>
            <pc:docMk/>
            <pc:sldMk cId="1173398619" sldId="264"/>
            <ac:picMk id="5" creationId="{EE07BB82-14C1-487A-8334-ED7B3818F0A9}"/>
          </ac:picMkLst>
        </pc:picChg>
        <pc:picChg chg="add mod">
          <ac:chgData name="JOHANA PATRICIA ROMERO LEYTON" userId="24f7f10fcfba30b8" providerId="LiveId" clId="{7BD26618-CF6F-47C7-9288-A6FC501C9684}" dt="2021-12-09T17:15:56.639" v="1833" actId="1076"/>
          <ac:picMkLst>
            <pc:docMk/>
            <pc:sldMk cId="1173398619" sldId="264"/>
            <ac:picMk id="7" creationId="{42865C18-948A-4165-9421-5E92284CCA2A}"/>
          </ac:picMkLst>
        </pc:picChg>
      </pc:sldChg>
      <pc:sldChg chg="addSp modSp new mod">
        <pc:chgData name="JOHANA PATRICIA ROMERO LEYTON" userId="24f7f10fcfba30b8" providerId="LiveId" clId="{7BD26618-CF6F-47C7-9288-A6FC501C9684}" dt="2021-12-15T03:24:16.116" v="4406" actId="20577"/>
        <pc:sldMkLst>
          <pc:docMk/>
          <pc:sldMk cId="4063115060" sldId="265"/>
        </pc:sldMkLst>
        <pc:spChg chg="mod">
          <ac:chgData name="JOHANA PATRICIA ROMERO LEYTON" userId="24f7f10fcfba30b8" providerId="LiveId" clId="{7BD26618-CF6F-47C7-9288-A6FC501C9684}" dt="2021-12-15T03:19:26.220" v="4248" actId="13926"/>
          <ac:spMkLst>
            <pc:docMk/>
            <pc:sldMk cId="4063115060" sldId="265"/>
            <ac:spMk id="2" creationId="{096697CF-7F1D-4416-AC7D-C685FA68100A}"/>
          </ac:spMkLst>
        </pc:spChg>
        <pc:spChg chg="mod">
          <ac:chgData name="JOHANA PATRICIA ROMERO LEYTON" userId="24f7f10fcfba30b8" providerId="LiveId" clId="{7BD26618-CF6F-47C7-9288-A6FC501C9684}" dt="2021-12-15T03:24:16.116" v="4406" actId="20577"/>
          <ac:spMkLst>
            <pc:docMk/>
            <pc:sldMk cId="4063115060" sldId="265"/>
            <ac:spMk id="3" creationId="{7E4F1C2B-38C4-4707-A4BE-0846D1C1F5FE}"/>
          </ac:spMkLst>
        </pc:spChg>
        <pc:picChg chg="add mod">
          <ac:chgData name="JOHANA PATRICIA ROMERO LEYTON" userId="24f7f10fcfba30b8" providerId="LiveId" clId="{7BD26618-CF6F-47C7-9288-A6FC501C9684}" dt="2021-12-09T19:56:50.015" v="2300" actId="1076"/>
          <ac:picMkLst>
            <pc:docMk/>
            <pc:sldMk cId="4063115060" sldId="265"/>
            <ac:picMk id="5" creationId="{6D0B7666-8C96-4E04-8890-144318578775}"/>
          </ac:picMkLst>
        </pc:picChg>
        <pc:picChg chg="mod">
          <ac:chgData name="JOHANA PATRICIA ROMERO LEYTON" userId="24f7f10fcfba30b8" providerId="LiveId" clId="{7BD26618-CF6F-47C7-9288-A6FC501C9684}" dt="2021-12-15T03:23:08.111" v="4403" actId="29295"/>
          <ac:picMkLst>
            <pc:docMk/>
            <pc:sldMk cId="4063115060" sldId="265"/>
            <ac:picMk id="6" creationId="{4A983347-3E90-43C7-BFC1-CE56F78E3FE8}"/>
          </ac:picMkLst>
        </pc:picChg>
        <pc:picChg chg="add mod">
          <ac:chgData name="JOHANA PATRICIA ROMERO LEYTON" userId="24f7f10fcfba30b8" providerId="LiveId" clId="{7BD26618-CF6F-47C7-9288-A6FC501C9684}" dt="2021-12-09T19:57:59.423" v="2303" actId="1076"/>
          <ac:picMkLst>
            <pc:docMk/>
            <pc:sldMk cId="4063115060" sldId="265"/>
            <ac:picMk id="7" creationId="{70470888-7F11-41ED-8C0E-76E75CFBD3B5}"/>
          </ac:picMkLst>
        </pc:picChg>
        <pc:picChg chg="add mod">
          <ac:chgData name="JOHANA PATRICIA ROMERO LEYTON" userId="24f7f10fcfba30b8" providerId="LiveId" clId="{7BD26618-CF6F-47C7-9288-A6FC501C9684}" dt="2021-12-09T20:01:35.957" v="2307" actId="1076"/>
          <ac:picMkLst>
            <pc:docMk/>
            <pc:sldMk cId="4063115060" sldId="265"/>
            <ac:picMk id="9" creationId="{D203627C-4E35-4473-97EF-1E562013580D}"/>
          </ac:picMkLst>
        </pc:picChg>
      </pc:sldChg>
      <pc:sldChg chg="addSp delSp modSp new mod">
        <pc:chgData name="JOHANA PATRICIA ROMERO LEYTON" userId="24f7f10fcfba30b8" providerId="LiveId" clId="{7BD26618-CF6F-47C7-9288-A6FC501C9684}" dt="2021-12-09T20:39:00.240" v="2475" actId="14100"/>
        <pc:sldMkLst>
          <pc:docMk/>
          <pc:sldMk cId="3195456434" sldId="266"/>
        </pc:sldMkLst>
        <pc:spChg chg="del">
          <ac:chgData name="JOHANA PATRICIA ROMERO LEYTON" userId="24f7f10fcfba30b8" providerId="LiveId" clId="{7BD26618-CF6F-47C7-9288-A6FC501C9684}" dt="2021-12-09T20:17:12.712" v="2447" actId="478"/>
          <ac:spMkLst>
            <pc:docMk/>
            <pc:sldMk cId="3195456434" sldId="266"/>
            <ac:spMk id="2" creationId="{0D13F70B-1868-45DA-AABA-AB6DB4781A20}"/>
          </ac:spMkLst>
        </pc:spChg>
        <pc:spChg chg="del mod">
          <ac:chgData name="JOHANA PATRICIA ROMERO LEYTON" userId="24f7f10fcfba30b8" providerId="LiveId" clId="{7BD26618-CF6F-47C7-9288-A6FC501C9684}" dt="2021-12-09T20:18:17.471" v="2449" actId="478"/>
          <ac:spMkLst>
            <pc:docMk/>
            <pc:sldMk cId="3195456434" sldId="266"/>
            <ac:spMk id="3" creationId="{8AFCC237-1944-4B59-99C9-A57418A859B1}"/>
          </ac:spMkLst>
        </pc:spChg>
        <pc:picChg chg="add mod">
          <ac:chgData name="JOHANA PATRICIA ROMERO LEYTON" userId="24f7f10fcfba30b8" providerId="LiveId" clId="{7BD26618-CF6F-47C7-9288-A6FC501C9684}" dt="2021-12-09T20:19:28.992" v="2455" actId="1076"/>
          <ac:picMkLst>
            <pc:docMk/>
            <pc:sldMk cId="3195456434" sldId="266"/>
            <ac:picMk id="5" creationId="{A719D835-D868-4FBD-9FB1-38B4C1D60524}"/>
          </ac:picMkLst>
        </pc:picChg>
        <pc:picChg chg="add mod">
          <ac:chgData name="JOHANA PATRICIA ROMERO LEYTON" userId="24f7f10fcfba30b8" providerId="LiveId" clId="{7BD26618-CF6F-47C7-9288-A6FC501C9684}" dt="2021-12-09T20:39:00.240" v="2475" actId="14100"/>
          <ac:picMkLst>
            <pc:docMk/>
            <pc:sldMk cId="3195456434" sldId="266"/>
            <ac:picMk id="7" creationId="{D4BE0A20-00DA-4236-8588-0512AF3F3E88}"/>
          </ac:picMkLst>
        </pc:picChg>
      </pc:sldChg>
      <pc:sldChg chg="addSp delSp modSp new mod">
        <pc:chgData name="JOHANA PATRICIA ROMERO LEYTON" userId="24f7f10fcfba30b8" providerId="LiveId" clId="{7BD26618-CF6F-47C7-9288-A6FC501C9684}" dt="2021-12-09T20:30:42.745" v="2471" actId="164"/>
        <pc:sldMkLst>
          <pc:docMk/>
          <pc:sldMk cId="2225621094" sldId="267"/>
        </pc:sldMkLst>
        <pc:spChg chg="del">
          <ac:chgData name="JOHANA PATRICIA ROMERO LEYTON" userId="24f7f10fcfba30b8" providerId="LiveId" clId="{7BD26618-CF6F-47C7-9288-A6FC501C9684}" dt="2021-12-09T20:29:44.403" v="2458" actId="478"/>
          <ac:spMkLst>
            <pc:docMk/>
            <pc:sldMk cId="2225621094" sldId="267"/>
            <ac:spMk id="2" creationId="{67BF5C01-158B-4DA4-BDA9-3B9D296A3885}"/>
          </ac:spMkLst>
        </pc:spChg>
        <pc:spChg chg="del">
          <ac:chgData name="JOHANA PATRICIA ROMERO LEYTON" userId="24f7f10fcfba30b8" providerId="LiveId" clId="{7BD26618-CF6F-47C7-9288-A6FC501C9684}" dt="2021-12-09T20:29:45.812" v="2459" actId="478"/>
          <ac:spMkLst>
            <pc:docMk/>
            <pc:sldMk cId="2225621094" sldId="267"/>
            <ac:spMk id="3" creationId="{5762DC3A-E806-447D-8502-9AD6FA634E8B}"/>
          </ac:spMkLst>
        </pc:spChg>
        <pc:grpChg chg="add mod">
          <ac:chgData name="JOHANA PATRICIA ROMERO LEYTON" userId="24f7f10fcfba30b8" providerId="LiveId" clId="{7BD26618-CF6F-47C7-9288-A6FC501C9684}" dt="2021-12-09T20:30:42.745" v="2471" actId="164"/>
          <ac:grpSpMkLst>
            <pc:docMk/>
            <pc:sldMk cId="2225621094" sldId="267"/>
            <ac:grpSpMk id="8" creationId="{CA46A9AB-AD1D-481D-88B2-C09CFB9111FA}"/>
          </ac:grpSpMkLst>
        </pc:grpChg>
        <pc:picChg chg="add mod">
          <ac:chgData name="JOHANA PATRICIA ROMERO LEYTON" userId="24f7f10fcfba30b8" providerId="LiveId" clId="{7BD26618-CF6F-47C7-9288-A6FC501C9684}" dt="2021-12-09T20:30:42.745" v="2471" actId="164"/>
          <ac:picMkLst>
            <pc:docMk/>
            <pc:sldMk cId="2225621094" sldId="267"/>
            <ac:picMk id="5" creationId="{D6386C41-ECE3-4F65-A0D4-81389C6F9CD3}"/>
          </ac:picMkLst>
        </pc:picChg>
        <pc:picChg chg="add mod">
          <ac:chgData name="JOHANA PATRICIA ROMERO LEYTON" userId="24f7f10fcfba30b8" providerId="LiveId" clId="{7BD26618-CF6F-47C7-9288-A6FC501C9684}" dt="2021-12-09T20:30:42.745" v="2471" actId="164"/>
          <ac:picMkLst>
            <pc:docMk/>
            <pc:sldMk cId="2225621094" sldId="267"/>
            <ac:picMk id="7" creationId="{0BCFD5AC-261A-42AB-87D7-18668A5555B6}"/>
          </ac:picMkLst>
        </pc:picChg>
      </pc:sldChg>
      <pc:sldChg chg="addSp delSp modSp new mod">
        <pc:chgData name="JOHANA PATRICIA ROMERO LEYTON" userId="24f7f10fcfba30b8" providerId="LiveId" clId="{7BD26618-CF6F-47C7-9288-A6FC501C9684}" dt="2021-12-15T03:02:32.377" v="3938" actId="1076"/>
        <pc:sldMkLst>
          <pc:docMk/>
          <pc:sldMk cId="2164911674" sldId="268"/>
        </pc:sldMkLst>
        <pc:spChg chg="del">
          <ac:chgData name="JOHANA PATRICIA ROMERO LEYTON" userId="24f7f10fcfba30b8" providerId="LiveId" clId="{7BD26618-CF6F-47C7-9288-A6FC501C9684}" dt="2021-12-09T22:22:20.816" v="2476" actId="478"/>
          <ac:spMkLst>
            <pc:docMk/>
            <pc:sldMk cId="2164911674" sldId="268"/>
            <ac:spMk id="2" creationId="{CCA98368-9996-4326-B2B0-BE13ED70979E}"/>
          </ac:spMkLst>
        </pc:spChg>
        <pc:spChg chg="del">
          <ac:chgData name="JOHANA PATRICIA ROMERO LEYTON" userId="24f7f10fcfba30b8" providerId="LiveId" clId="{7BD26618-CF6F-47C7-9288-A6FC501C9684}" dt="2021-12-09T22:22:23.307" v="2477" actId="478"/>
          <ac:spMkLst>
            <pc:docMk/>
            <pc:sldMk cId="2164911674" sldId="268"/>
            <ac:spMk id="3" creationId="{A9A54F3D-6173-4E06-9431-3CE2818BDE92}"/>
          </ac:spMkLst>
        </pc:spChg>
        <pc:picChg chg="add del">
          <ac:chgData name="JOHANA PATRICIA ROMERO LEYTON" userId="24f7f10fcfba30b8" providerId="LiveId" clId="{7BD26618-CF6F-47C7-9288-A6FC501C9684}" dt="2021-12-09T22:25:37.897" v="2479" actId="22"/>
          <ac:picMkLst>
            <pc:docMk/>
            <pc:sldMk cId="2164911674" sldId="268"/>
            <ac:picMk id="5" creationId="{B6C9B6C4-86F3-4D0E-B83C-A488F4CDCED8}"/>
          </ac:picMkLst>
        </pc:picChg>
        <pc:picChg chg="add mod">
          <ac:chgData name="JOHANA PATRICIA ROMERO LEYTON" userId="24f7f10fcfba30b8" providerId="LiveId" clId="{7BD26618-CF6F-47C7-9288-A6FC501C9684}" dt="2021-12-15T03:02:32.377" v="3938" actId="1076"/>
          <ac:picMkLst>
            <pc:docMk/>
            <pc:sldMk cId="2164911674" sldId="268"/>
            <ac:picMk id="7" creationId="{E42B439E-216C-4F7C-8287-E9402AE86A21}"/>
          </ac:picMkLst>
        </pc:picChg>
      </pc:sldChg>
      <pc:sldChg chg="addSp modSp new mod">
        <pc:chgData name="JOHANA PATRICIA ROMERO LEYTON" userId="24f7f10fcfba30b8" providerId="LiveId" clId="{7BD26618-CF6F-47C7-9288-A6FC501C9684}" dt="2021-12-15T03:20:10.448" v="4329" actId="29295"/>
        <pc:sldMkLst>
          <pc:docMk/>
          <pc:sldMk cId="3112005907" sldId="269"/>
        </pc:sldMkLst>
        <pc:spChg chg="mod">
          <ac:chgData name="JOHANA PATRICIA ROMERO LEYTON" userId="24f7f10fcfba30b8" providerId="LiveId" clId="{7BD26618-CF6F-47C7-9288-A6FC501C9684}" dt="2021-12-15T03:20:03.860" v="4302" actId="13926"/>
          <ac:spMkLst>
            <pc:docMk/>
            <pc:sldMk cId="3112005907" sldId="269"/>
            <ac:spMk id="2" creationId="{9F6FF410-77AA-4EC0-91DB-0433F1F4DA16}"/>
          </ac:spMkLst>
        </pc:spChg>
        <pc:spChg chg="mod">
          <ac:chgData name="JOHANA PATRICIA ROMERO LEYTON" userId="24f7f10fcfba30b8" providerId="LiveId" clId="{7BD26618-CF6F-47C7-9288-A6FC501C9684}" dt="2021-12-15T03:20:00.493" v="4301" actId="13926"/>
          <ac:spMkLst>
            <pc:docMk/>
            <pc:sldMk cId="3112005907" sldId="269"/>
            <ac:spMk id="3" creationId="{55703435-766A-49D4-B0F2-9AA3BEE45B53}"/>
          </ac:spMkLst>
        </pc:spChg>
        <pc:picChg chg="add mod">
          <ac:chgData name="JOHANA PATRICIA ROMERO LEYTON" userId="24f7f10fcfba30b8" providerId="LiveId" clId="{7BD26618-CF6F-47C7-9288-A6FC501C9684}" dt="2021-12-09T22:40:12.777" v="2894" actId="14100"/>
          <ac:picMkLst>
            <pc:docMk/>
            <pc:sldMk cId="3112005907" sldId="269"/>
            <ac:picMk id="5" creationId="{174DEED9-7650-4764-A11E-A045135F9618}"/>
          </ac:picMkLst>
        </pc:picChg>
        <pc:picChg chg="mod">
          <ac:chgData name="JOHANA PATRICIA ROMERO LEYTON" userId="24f7f10fcfba30b8" providerId="LiveId" clId="{7BD26618-CF6F-47C7-9288-A6FC501C9684}" dt="2021-12-15T03:20:10.448" v="4329" actId="29295"/>
          <ac:picMkLst>
            <pc:docMk/>
            <pc:sldMk cId="3112005907" sldId="269"/>
            <ac:picMk id="6" creationId="{26823C8F-670F-48DA-A763-9DA48306C0F7}"/>
          </ac:picMkLst>
        </pc:picChg>
      </pc:sldChg>
      <pc:sldChg chg="addSp delSp modSp new mod">
        <pc:chgData name="JOHANA PATRICIA ROMERO LEYTON" userId="24f7f10fcfba30b8" providerId="LiveId" clId="{7BD26618-CF6F-47C7-9288-A6FC501C9684}" dt="2021-12-09T23:12:19.173" v="2908" actId="1076"/>
        <pc:sldMkLst>
          <pc:docMk/>
          <pc:sldMk cId="1340651828" sldId="270"/>
        </pc:sldMkLst>
        <pc:spChg chg="del">
          <ac:chgData name="JOHANA PATRICIA ROMERO LEYTON" userId="24f7f10fcfba30b8" providerId="LiveId" clId="{7BD26618-CF6F-47C7-9288-A6FC501C9684}" dt="2021-12-09T22:40:22.249" v="2896" actId="478"/>
          <ac:spMkLst>
            <pc:docMk/>
            <pc:sldMk cId="1340651828" sldId="270"/>
            <ac:spMk id="2" creationId="{08A083F4-4A22-41AA-AFB1-18353A017A69}"/>
          </ac:spMkLst>
        </pc:spChg>
        <pc:spChg chg="del">
          <ac:chgData name="JOHANA PATRICIA ROMERO LEYTON" userId="24f7f10fcfba30b8" providerId="LiveId" clId="{7BD26618-CF6F-47C7-9288-A6FC501C9684}" dt="2021-12-09T22:40:25.151" v="2897" actId="478"/>
          <ac:spMkLst>
            <pc:docMk/>
            <pc:sldMk cId="1340651828" sldId="270"/>
            <ac:spMk id="3" creationId="{A0C1BEFE-85B1-49AD-9022-45659F00D5A8}"/>
          </ac:spMkLst>
        </pc:spChg>
        <pc:picChg chg="add del mod">
          <ac:chgData name="JOHANA PATRICIA ROMERO LEYTON" userId="24f7f10fcfba30b8" providerId="LiveId" clId="{7BD26618-CF6F-47C7-9288-A6FC501C9684}" dt="2021-12-09T22:47:37.077" v="2901" actId="478"/>
          <ac:picMkLst>
            <pc:docMk/>
            <pc:sldMk cId="1340651828" sldId="270"/>
            <ac:picMk id="5" creationId="{4627BB1A-91EA-41B5-9117-1BF1E621C944}"/>
          </ac:picMkLst>
        </pc:picChg>
        <pc:picChg chg="add mod">
          <ac:chgData name="JOHANA PATRICIA ROMERO LEYTON" userId="24f7f10fcfba30b8" providerId="LiveId" clId="{7BD26618-CF6F-47C7-9288-A6FC501C9684}" dt="2021-12-09T23:12:19.173" v="2908" actId="1076"/>
          <ac:picMkLst>
            <pc:docMk/>
            <pc:sldMk cId="1340651828" sldId="270"/>
            <ac:picMk id="7" creationId="{3C2116E7-477B-454F-A95E-02738894F723}"/>
          </ac:picMkLst>
        </pc:picChg>
      </pc:sldChg>
      <pc:sldChg chg="addSp delSp modSp new mod">
        <pc:chgData name="JOHANA PATRICIA ROMERO LEYTON" userId="24f7f10fcfba30b8" providerId="LiveId" clId="{7BD26618-CF6F-47C7-9288-A6FC501C9684}" dt="2021-12-15T03:20:29.251" v="4359" actId="29295"/>
        <pc:sldMkLst>
          <pc:docMk/>
          <pc:sldMk cId="638555749" sldId="271"/>
        </pc:sldMkLst>
        <pc:spChg chg="mod">
          <ac:chgData name="JOHANA PATRICIA ROMERO LEYTON" userId="24f7f10fcfba30b8" providerId="LiveId" clId="{7BD26618-CF6F-47C7-9288-A6FC501C9684}" dt="2021-12-15T03:20:22.541" v="4331" actId="13926"/>
          <ac:spMkLst>
            <pc:docMk/>
            <pc:sldMk cId="638555749" sldId="271"/>
            <ac:spMk id="2" creationId="{2E9B2E6F-0622-44E9-9DA6-285395337CF0}"/>
          </ac:spMkLst>
        </pc:spChg>
        <pc:spChg chg="mod">
          <ac:chgData name="JOHANA PATRICIA ROMERO LEYTON" userId="24f7f10fcfba30b8" providerId="LiveId" clId="{7BD26618-CF6F-47C7-9288-A6FC501C9684}" dt="2021-12-15T03:20:20.141" v="4330" actId="13926"/>
          <ac:spMkLst>
            <pc:docMk/>
            <pc:sldMk cId="638555749" sldId="271"/>
            <ac:spMk id="3" creationId="{35087F7C-BFC1-46CC-A66B-1D69143F31BE}"/>
          </ac:spMkLst>
        </pc:spChg>
        <pc:picChg chg="mod">
          <ac:chgData name="JOHANA PATRICIA ROMERO LEYTON" userId="24f7f10fcfba30b8" providerId="LiveId" clId="{7BD26618-CF6F-47C7-9288-A6FC501C9684}" dt="2021-12-15T03:20:29.251" v="4359" actId="29295"/>
          <ac:picMkLst>
            <pc:docMk/>
            <pc:sldMk cId="638555749" sldId="271"/>
            <ac:picMk id="5" creationId="{56D3FCDF-68CA-4566-88E1-30850ECECD41}"/>
          </ac:picMkLst>
        </pc:picChg>
        <pc:picChg chg="add del mod">
          <ac:chgData name="JOHANA PATRICIA ROMERO LEYTON" userId="24f7f10fcfba30b8" providerId="LiveId" clId="{7BD26618-CF6F-47C7-9288-A6FC501C9684}" dt="2021-12-09T23:32:06.183" v="3252" actId="478"/>
          <ac:picMkLst>
            <pc:docMk/>
            <pc:sldMk cId="638555749" sldId="271"/>
            <ac:picMk id="5" creationId="{71F859AD-67D6-4FEA-A1F3-E79F53A57AA6}"/>
          </ac:picMkLst>
        </pc:picChg>
        <pc:picChg chg="add mod">
          <ac:chgData name="JOHANA PATRICIA ROMERO LEYTON" userId="24f7f10fcfba30b8" providerId="LiveId" clId="{7BD26618-CF6F-47C7-9288-A6FC501C9684}" dt="2021-12-09T23:34:16.259" v="3260" actId="14100"/>
          <ac:picMkLst>
            <pc:docMk/>
            <pc:sldMk cId="638555749" sldId="271"/>
            <ac:picMk id="7" creationId="{DF199713-9CD9-425E-8227-8BCD694AF5BB}"/>
          </ac:picMkLst>
        </pc:picChg>
      </pc:sldChg>
      <pc:sldChg chg="addSp delSp modSp new mod">
        <pc:chgData name="JOHANA PATRICIA ROMERO LEYTON" userId="24f7f10fcfba30b8" providerId="LiveId" clId="{7BD26618-CF6F-47C7-9288-A6FC501C9684}" dt="2021-12-09T23:25:52.653" v="3029" actId="1076"/>
        <pc:sldMkLst>
          <pc:docMk/>
          <pc:sldMk cId="2162595442" sldId="272"/>
        </pc:sldMkLst>
        <pc:spChg chg="del">
          <ac:chgData name="JOHANA PATRICIA ROMERO LEYTON" userId="24f7f10fcfba30b8" providerId="LiveId" clId="{7BD26618-CF6F-47C7-9288-A6FC501C9684}" dt="2021-12-09T23:18:50.476" v="3015" actId="478"/>
          <ac:spMkLst>
            <pc:docMk/>
            <pc:sldMk cId="2162595442" sldId="272"/>
            <ac:spMk id="2" creationId="{69E5362A-16BA-476E-B78E-0DC08C1C3365}"/>
          </ac:spMkLst>
        </pc:spChg>
        <pc:spChg chg="del">
          <ac:chgData name="JOHANA PATRICIA ROMERO LEYTON" userId="24f7f10fcfba30b8" providerId="LiveId" clId="{7BD26618-CF6F-47C7-9288-A6FC501C9684}" dt="2021-12-09T23:18:51.306" v="3016" actId="478"/>
          <ac:spMkLst>
            <pc:docMk/>
            <pc:sldMk cId="2162595442" sldId="272"/>
            <ac:spMk id="3" creationId="{76FC3215-DE41-471C-ADCF-95034A6F27CA}"/>
          </ac:spMkLst>
        </pc:spChg>
        <pc:picChg chg="add mod">
          <ac:chgData name="JOHANA PATRICIA ROMERO LEYTON" userId="24f7f10fcfba30b8" providerId="LiveId" clId="{7BD26618-CF6F-47C7-9288-A6FC501C9684}" dt="2021-12-09T23:25:41.331" v="3024" actId="14100"/>
          <ac:picMkLst>
            <pc:docMk/>
            <pc:sldMk cId="2162595442" sldId="272"/>
            <ac:picMk id="5" creationId="{D6DE6039-77C3-4350-908D-7EA929B4BC1C}"/>
          </ac:picMkLst>
        </pc:picChg>
        <pc:picChg chg="add mod">
          <ac:chgData name="JOHANA PATRICIA ROMERO LEYTON" userId="24f7f10fcfba30b8" providerId="LiveId" clId="{7BD26618-CF6F-47C7-9288-A6FC501C9684}" dt="2021-12-09T23:25:44.668" v="3025" actId="1076"/>
          <ac:picMkLst>
            <pc:docMk/>
            <pc:sldMk cId="2162595442" sldId="272"/>
            <ac:picMk id="7" creationId="{F396AB93-6995-4CAA-834F-D46884A6D739}"/>
          </ac:picMkLst>
        </pc:picChg>
        <pc:picChg chg="add mod">
          <ac:chgData name="JOHANA PATRICIA ROMERO LEYTON" userId="24f7f10fcfba30b8" providerId="LiveId" clId="{7BD26618-CF6F-47C7-9288-A6FC501C9684}" dt="2021-12-09T23:25:52.653" v="3029" actId="1076"/>
          <ac:picMkLst>
            <pc:docMk/>
            <pc:sldMk cId="2162595442" sldId="272"/>
            <ac:picMk id="9" creationId="{454DC00B-33D7-46C7-B799-BB92391FA04E}"/>
          </ac:picMkLst>
        </pc:picChg>
      </pc:sldChg>
      <pc:sldChg chg="addSp delSp modSp new mod">
        <pc:chgData name="JOHANA PATRICIA ROMERO LEYTON" userId="24f7f10fcfba30b8" providerId="LiveId" clId="{7BD26618-CF6F-47C7-9288-A6FC501C9684}" dt="2021-12-15T03:24:42.854" v="4407" actId="113"/>
        <pc:sldMkLst>
          <pc:docMk/>
          <pc:sldMk cId="505675380" sldId="273"/>
        </pc:sldMkLst>
        <pc:spChg chg="mod">
          <ac:chgData name="JOHANA PATRICIA ROMERO LEYTON" userId="24f7f10fcfba30b8" providerId="LiveId" clId="{7BD26618-CF6F-47C7-9288-A6FC501C9684}" dt="2021-12-15T03:20:51.740" v="4361" actId="13926"/>
          <ac:spMkLst>
            <pc:docMk/>
            <pc:sldMk cId="505675380" sldId="273"/>
            <ac:spMk id="2" creationId="{01476451-17ED-4E43-9C36-7353163D03A7}"/>
          </ac:spMkLst>
        </pc:spChg>
        <pc:spChg chg="del">
          <ac:chgData name="JOHANA PATRICIA ROMERO LEYTON" userId="24f7f10fcfba30b8" providerId="LiveId" clId="{7BD26618-CF6F-47C7-9288-A6FC501C9684}" dt="2021-12-09T23:35:33.918" v="3261" actId="478"/>
          <ac:spMkLst>
            <pc:docMk/>
            <pc:sldMk cId="505675380" sldId="273"/>
            <ac:spMk id="3" creationId="{E9D40B4F-432F-4739-B542-EA00B403928A}"/>
          </ac:spMkLst>
        </pc:spChg>
        <pc:spChg chg="add mod">
          <ac:chgData name="JOHANA PATRICIA ROMERO LEYTON" userId="24f7f10fcfba30b8" providerId="LiveId" clId="{7BD26618-CF6F-47C7-9288-A6FC501C9684}" dt="2021-12-15T03:24:42.854" v="4407" actId="113"/>
          <ac:spMkLst>
            <pc:docMk/>
            <pc:sldMk cId="505675380" sldId="273"/>
            <ac:spMk id="4" creationId="{EE416B40-FE38-41FA-B472-7EE22FA1174C}"/>
          </ac:spMkLst>
        </pc:spChg>
        <pc:spChg chg="add mod">
          <ac:chgData name="JOHANA PATRICIA ROMERO LEYTON" userId="24f7f10fcfba30b8" providerId="LiveId" clId="{7BD26618-CF6F-47C7-9288-A6FC501C9684}" dt="2021-12-15T03:03:13.251" v="3939" actId="13926"/>
          <ac:spMkLst>
            <pc:docMk/>
            <pc:sldMk cId="505675380" sldId="273"/>
            <ac:spMk id="5" creationId="{337EEFE0-86CF-42F1-A36F-ABFD224010BD}"/>
          </ac:spMkLst>
        </pc:spChg>
        <pc:spChg chg="add mod">
          <ac:chgData name="JOHANA PATRICIA ROMERO LEYTON" userId="24f7f10fcfba30b8" providerId="LiveId" clId="{7BD26618-CF6F-47C7-9288-A6FC501C9684}" dt="2021-12-15T03:03:18.836" v="3940" actId="13926"/>
          <ac:spMkLst>
            <pc:docMk/>
            <pc:sldMk cId="505675380" sldId="273"/>
            <ac:spMk id="8" creationId="{3A5FD0C8-C0B3-4C54-978A-9C0F651CCC3A}"/>
          </ac:spMkLst>
        </pc:spChg>
        <pc:picChg chg="add mod">
          <ac:chgData name="JOHANA PATRICIA ROMERO LEYTON" userId="24f7f10fcfba30b8" providerId="LiveId" clId="{7BD26618-CF6F-47C7-9288-A6FC501C9684}" dt="2021-12-09T23:45:50.212" v="3544" actId="1076"/>
          <ac:picMkLst>
            <pc:docMk/>
            <pc:sldMk cId="505675380" sldId="273"/>
            <ac:picMk id="7" creationId="{4770D311-F4A5-40BC-9E41-0D87331E463A}"/>
          </ac:picMkLst>
        </pc:picChg>
        <pc:picChg chg="mod">
          <ac:chgData name="JOHANA PATRICIA ROMERO LEYTON" userId="24f7f10fcfba30b8" providerId="LiveId" clId="{7BD26618-CF6F-47C7-9288-A6FC501C9684}" dt="2021-12-15T03:20:59.981" v="4382" actId="29295"/>
          <ac:picMkLst>
            <pc:docMk/>
            <pc:sldMk cId="505675380" sldId="273"/>
            <ac:picMk id="9" creationId="{6280C9A2-1557-4549-8E6F-64EF3C14C5B4}"/>
          </ac:picMkLst>
        </pc:picChg>
        <pc:picChg chg="add mod">
          <ac:chgData name="JOHANA PATRICIA ROMERO LEYTON" userId="24f7f10fcfba30b8" providerId="LiveId" clId="{7BD26618-CF6F-47C7-9288-A6FC501C9684}" dt="2021-12-09T23:47:30.316" v="3582" actId="1076"/>
          <ac:picMkLst>
            <pc:docMk/>
            <pc:sldMk cId="505675380" sldId="273"/>
            <ac:picMk id="10" creationId="{AC2F09B7-DED2-4235-9467-5076C91A28A5}"/>
          </ac:picMkLst>
        </pc:picChg>
      </pc:sldChg>
      <pc:sldChg chg="modSp new mod">
        <pc:chgData name="JOHANA PATRICIA ROMERO LEYTON" userId="24f7f10fcfba30b8" providerId="LiveId" clId="{7BD26618-CF6F-47C7-9288-A6FC501C9684}" dt="2021-12-09T23:55:33.011" v="3804" actId="20577"/>
        <pc:sldMkLst>
          <pc:docMk/>
          <pc:sldMk cId="1738553141" sldId="274"/>
        </pc:sldMkLst>
        <pc:spChg chg="mod">
          <ac:chgData name="JOHANA PATRICIA ROMERO LEYTON" userId="24f7f10fcfba30b8" providerId="LiveId" clId="{7BD26618-CF6F-47C7-9288-A6FC501C9684}" dt="2021-12-09T23:49:21.018" v="3597" actId="20577"/>
          <ac:spMkLst>
            <pc:docMk/>
            <pc:sldMk cId="1738553141" sldId="274"/>
            <ac:spMk id="2" creationId="{65FAB18A-DB06-4115-8752-8B4633C682E8}"/>
          </ac:spMkLst>
        </pc:spChg>
        <pc:spChg chg="mod">
          <ac:chgData name="JOHANA PATRICIA ROMERO LEYTON" userId="24f7f10fcfba30b8" providerId="LiveId" clId="{7BD26618-CF6F-47C7-9288-A6FC501C9684}" dt="2021-12-09T23:55:33.011" v="3804" actId="20577"/>
          <ac:spMkLst>
            <pc:docMk/>
            <pc:sldMk cId="1738553141" sldId="274"/>
            <ac:spMk id="3" creationId="{1D446EDD-74BA-4D83-A0FA-36075936E1B9}"/>
          </ac:spMkLst>
        </pc:spChg>
      </pc:sldChg>
      <pc:sldChg chg="modSp new mod">
        <pc:chgData name="JOHANA PATRICIA ROMERO LEYTON" userId="24f7f10fcfba30b8" providerId="LiveId" clId="{7BD26618-CF6F-47C7-9288-A6FC501C9684}" dt="2021-12-15T03:25:49.016" v="4410" actId="20577"/>
        <pc:sldMkLst>
          <pc:docMk/>
          <pc:sldMk cId="929344491" sldId="275"/>
        </pc:sldMkLst>
        <pc:spChg chg="mod">
          <ac:chgData name="JOHANA PATRICIA ROMERO LEYTON" userId="24f7f10fcfba30b8" providerId="LiveId" clId="{7BD26618-CF6F-47C7-9288-A6FC501C9684}" dt="2021-12-15T03:11:14.659" v="4019" actId="13926"/>
          <ac:spMkLst>
            <pc:docMk/>
            <pc:sldMk cId="929344491" sldId="275"/>
            <ac:spMk id="2" creationId="{6F7D8235-C261-4E04-8289-69C0CF13BE50}"/>
          </ac:spMkLst>
        </pc:spChg>
        <pc:spChg chg="mod">
          <ac:chgData name="JOHANA PATRICIA ROMERO LEYTON" userId="24f7f10fcfba30b8" providerId="LiveId" clId="{7BD26618-CF6F-47C7-9288-A6FC501C9684}" dt="2021-12-15T03:25:49.016" v="4410" actId="20577"/>
          <ac:spMkLst>
            <pc:docMk/>
            <pc:sldMk cId="929344491" sldId="275"/>
            <ac:spMk id="3" creationId="{A833E898-FB80-4061-AD9F-BBAAA5E23421}"/>
          </ac:spMkLst>
        </pc:spChg>
        <pc:picChg chg="mod">
          <ac:chgData name="JOHANA PATRICIA ROMERO LEYTON" userId="24f7f10fcfba30b8" providerId="LiveId" clId="{7BD26618-CF6F-47C7-9288-A6FC501C9684}" dt="2021-12-15T03:11:26.633" v="4078" actId="29295"/>
          <ac:picMkLst>
            <pc:docMk/>
            <pc:sldMk cId="929344491" sldId="275"/>
            <ac:picMk id="4" creationId="{C4B9FEE7-55AD-4BD6-9A6A-71B3804A9B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A4BFC-0A55-4D8E-A765-287B53CBF804}" type="datetimeFigureOut">
              <a:rPr lang="en-GB" smtClean="0"/>
              <a:t>15/12/2021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7A9EC2-CDE6-4A84-8717-7B78CE89103E}" type="slidenum">
              <a:rPr lang="en-GB" smtClean="0"/>
              <a:t>‹#›</a:t>
            </a:fld>
            <a:endParaRPr lang="en-GB"/>
          </a:p>
        </p:txBody>
      </p:sp>
    </p:spTree>
    <p:extLst>
      <p:ext uri="{BB962C8B-B14F-4D97-AF65-F5344CB8AC3E}">
        <p14:creationId xmlns:p14="http://schemas.microsoft.com/office/powerpoint/2010/main" val="262413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7A9EC2-CDE6-4A84-8717-7B78CE89103E}" type="slidenum">
              <a:rPr lang="en-GB" smtClean="0"/>
              <a:t>7</a:t>
            </a:fld>
            <a:endParaRPr lang="en-GB"/>
          </a:p>
        </p:txBody>
      </p:sp>
    </p:spTree>
    <p:extLst>
      <p:ext uri="{BB962C8B-B14F-4D97-AF65-F5344CB8AC3E}">
        <p14:creationId xmlns:p14="http://schemas.microsoft.com/office/powerpoint/2010/main" val="382872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7A9EC2-CDE6-4A84-8717-7B78CE89103E}" type="slidenum">
              <a:rPr lang="en-GB" smtClean="0"/>
              <a:t>13</a:t>
            </a:fld>
            <a:endParaRPr lang="en-GB"/>
          </a:p>
        </p:txBody>
      </p:sp>
    </p:spTree>
    <p:extLst>
      <p:ext uri="{BB962C8B-B14F-4D97-AF65-F5344CB8AC3E}">
        <p14:creationId xmlns:p14="http://schemas.microsoft.com/office/powerpoint/2010/main" val="15885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3A6E-320E-4CEB-84A3-D38156FC3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C64BA39-C28D-4A78-AC10-88239AB9F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3F57FC-48A3-4AB4-8100-72F846511DD7}"/>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5" name="Footer Placeholder 4">
            <a:extLst>
              <a:ext uri="{FF2B5EF4-FFF2-40B4-BE49-F238E27FC236}">
                <a16:creationId xmlns:a16="http://schemas.microsoft.com/office/drawing/2014/main" id="{89CD18C2-B72E-423A-A8BA-296E16A1EF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64BC1-5FCD-4FAD-8D65-DF483832626B}"/>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286046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60F3-F3C7-46B9-AF4D-849D86081E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1745B4-82D3-490A-A1B8-EC657B130C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22F80C-788D-42A5-AD9B-DF3874C0C13D}"/>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5" name="Footer Placeholder 4">
            <a:extLst>
              <a:ext uri="{FF2B5EF4-FFF2-40B4-BE49-F238E27FC236}">
                <a16:creationId xmlns:a16="http://schemas.microsoft.com/office/drawing/2014/main" id="{3FC5B4EF-52C4-4195-8DD7-224CE561C3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E6CBAD-508E-49BA-9FD4-A4FC6E3B6761}"/>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303388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081488-411C-4B37-B02E-8FF3DF8635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1C53B8-E933-43DD-994A-026D201965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C2E65B-C507-45E5-A84B-1AB1DE09E152}"/>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5" name="Footer Placeholder 4">
            <a:extLst>
              <a:ext uri="{FF2B5EF4-FFF2-40B4-BE49-F238E27FC236}">
                <a16:creationId xmlns:a16="http://schemas.microsoft.com/office/drawing/2014/main" id="{49BA72B8-D9BE-466A-9AA4-56C2A1C8B1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C90D45-A20C-4A99-9C43-5B6C2B1AD11A}"/>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236325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3A8E-BF64-4274-8187-4EAA637030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82BBF6-658C-4943-AAC6-26B9D6DD8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6F4439-EA93-4FE0-85C3-A7E5FAE95F55}"/>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5" name="Footer Placeholder 4">
            <a:extLst>
              <a:ext uri="{FF2B5EF4-FFF2-40B4-BE49-F238E27FC236}">
                <a16:creationId xmlns:a16="http://schemas.microsoft.com/office/drawing/2014/main" id="{B3C3A322-97C8-40B3-A240-A85F4F7211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7D44D-EE72-4562-80C0-1D6920E59485}"/>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103401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2992-4ECF-4819-AB6A-613A5E1261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A8EF5D-6044-4F06-949B-D6485A1C0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006E5-F609-4E02-9055-B032CF319107}"/>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5" name="Footer Placeholder 4">
            <a:extLst>
              <a:ext uri="{FF2B5EF4-FFF2-40B4-BE49-F238E27FC236}">
                <a16:creationId xmlns:a16="http://schemas.microsoft.com/office/drawing/2014/main" id="{B36B4424-E9A2-4C26-863A-D8EA04B209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7396B5-313D-48D3-8257-F722836EEF32}"/>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318820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BD9B-1006-4815-BF31-DA5CC59AA1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15D67E-5101-4EFA-B1B6-FE2586B8C8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6A0F3F-3ED3-4127-A3ED-8B03A9D45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D5D9F6B-A1E9-4EAA-BB88-8466F0338593}"/>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6" name="Footer Placeholder 5">
            <a:extLst>
              <a:ext uri="{FF2B5EF4-FFF2-40B4-BE49-F238E27FC236}">
                <a16:creationId xmlns:a16="http://schemas.microsoft.com/office/drawing/2014/main" id="{97596AF6-2401-4A86-B88B-BFDD42896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CF69FC-166E-4756-A843-67FFB7C7338D}"/>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401227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3A4D-C188-4553-926E-9E240BFB363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70C26B-AE7F-4A8B-85D2-9D294D35E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B14A6B-BBC9-42D8-985F-368314666B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C7393E-0830-4C0E-A7A0-5F86DADF9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B8A4DD-23B3-472C-9CFE-874721EDD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D9B28B6-A1B9-4F17-8687-CF465BE5577C}"/>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8" name="Footer Placeholder 7">
            <a:extLst>
              <a:ext uri="{FF2B5EF4-FFF2-40B4-BE49-F238E27FC236}">
                <a16:creationId xmlns:a16="http://schemas.microsoft.com/office/drawing/2014/main" id="{E31E3CD9-B6B5-44C8-BA96-731DFC4529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A8BB09A-3745-491D-87E0-BD1AD7E29AA6}"/>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160483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6DBA-EBFD-40F8-878B-FE289154E0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569264-F3D3-453D-BFD7-EA5FD1AD8171}"/>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4" name="Footer Placeholder 3">
            <a:extLst>
              <a:ext uri="{FF2B5EF4-FFF2-40B4-BE49-F238E27FC236}">
                <a16:creationId xmlns:a16="http://schemas.microsoft.com/office/drawing/2014/main" id="{D1F0A0AA-9539-4D3D-AB84-6AD3591525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E57B9E0-2C9B-4BDB-8339-686B20418A3F}"/>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20846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10A416-8133-4502-A685-97F70CBF1EC5}"/>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3" name="Footer Placeholder 2">
            <a:extLst>
              <a:ext uri="{FF2B5EF4-FFF2-40B4-BE49-F238E27FC236}">
                <a16:creationId xmlns:a16="http://schemas.microsoft.com/office/drawing/2014/main" id="{FBA2BC4A-56B6-40A2-9AC2-6F0804C68F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500A887-07F2-49E7-B54C-C12299B58682}"/>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16881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6103-2625-43CC-B765-4B9EA4E3C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FF395B7-A3CF-421C-8485-2127FC7EE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DF4BFB-7F9F-4B97-87E1-F256C96DA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0A5EC-34E6-4F59-83F2-1CA698F6960F}"/>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6" name="Footer Placeholder 5">
            <a:extLst>
              <a:ext uri="{FF2B5EF4-FFF2-40B4-BE49-F238E27FC236}">
                <a16:creationId xmlns:a16="http://schemas.microsoft.com/office/drawing/2014/main" id="{438BEC24-D80C-4643-B0A2-65374F0BD2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AA4141-6C4E-464B-AAE4-8F19C6B43807}"/>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33486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264A-1AAA-4DFF-BA8D-5C011A252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5E55D8-08CF-4660-BBE4-5F471FA575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C10878C-02F7-4C57-8945-A55659CD1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42B0B-6C64-41FA-B1CA-3C9182E5E8FA}"/>
              </a:ext>
            </a:extLst>
          </p:cNvPr>
          <p:cNvSpPr>
            <a:spLocks noGrp="1"/>
          </p:cNvSpPr>
          <p:nvPr>
            <p:ph type="dt" sz="half" idx="10"/>
          </p:nvPr>
        </p:nvSpPr>
        <p:spPr/>
        <p:txBody>
          <a:bodyPr/>
          <a:lstStyle/>
          <a:p>
            <a:fld id="{762719B4-9D5E-4ECC-8E40-3002972FEA5D}" type="datetimeFigureOut">
              <a:rPr lang="en-GB" smtClean="0"/>
              <a:t>15/12/2021</a:t>
            </a:fld>
            <a:endParaRPr lang="en-GB"/>
          </a:p>
        </p:txBody>
      </p:sp>
      <p:sp>
        <p:nvSpPr>
          <p:cNvPr id="6" name="Footer Placeholder 5">
            <a:extLst>
              <a:ext uri="{FF2B5EF4-FFF2-40B4-BE49-F238E27FC236}">
                <a16:creationId xmlns:a16="http://schemas.microsoft.com/office/drawing/2014/main" id="{BCA0B5A6-5C87-4ED7-9281-B08805CDFE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2E10A2-4D98-4799-AB18-6457404987C4}"/>
              </a:ext>
            </a:extLst>
          </p:cNvPr>
          <p:cNvSpPr>
            <a:spLocks noGrp="1"/>
          </p:cNvSpPr>
          <p:nvPr>
            <p:ph type="sldNum" sz="quarter" idx="12"/>
          </p:nvPr>
        </p:nvSpPr>
        <p:spPr/>
        <p:txBody>
          <a:bodyPr/>
          <a:lstStyle/>
          <a:p>
            <a:fld id="{BF6A8E76-097C-4309-8794-64D1A682C02C}" type="slidenum">
              <a:rPr lang="en-GB" smtClean="0"/>
              <a:t>‹#›</a:t>
            </a:fld>
            <a:endParaRPr lang="en-GB"/>
          </a:p>
        </p:txBody>
      </p:sp>
    </p:spTree>
    <p:extLst>
      <p:ext uri="{BB962C8B-B14F-4D97-AF65-F5344CB8AC3E}">
        <p14:creationId xmlns:p14="http://schemas.microsoft.com/office/powerpoint/2010/main" val="271884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ACA30-649C-41E9-8C42-BC902A892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BAE51E-EFEC-4A6D-9C66-19383E91C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29BBF0-A30E-4F81-9ED7-67AEC2467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719B4-9D5E-4ECC-8E40-3002972FEA5D}" type="datetimeFigureOut">
              <a:rPr lang="en-GB" smtClean="0"/>
              <a:t>15/12/2021</a:t>
            </a:fld>
            <a:endParaRPr lang="en-GB"/>
          </a:p>
        </p:txBody>
      </p:sp>
      <p:sp>
        <p:nvSpPr>
          <p:cNvPr id="5" name="Footer Placeholder 4">
            <a:extLst>
              <a:ext uri="{FF2B5EF4-FFF2-40B4-BE49-F238E27FC236}">
                <a16:creationId xmlns:a16="http://schemas.microsoft.com/office/drawing/2014/main" id="{EEC67571-4EF6-4018-ABDE-79687E5BB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4A64FC-A0E0-4A31-A07D-6F12AF712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A8E76-097C-4309-8794-64D1A682C02C}" type="slidenum">
              <a:rPr lang="en-GB" smtClean="0"/>
              <a:t>‹#›</a:t>
            </a:fld>
            <a:endParaRPr lang="en-GB"/>
          </a:p>
        </p:txBody>
      </p:sp>
    </p:spTree>
    <p:extLst>
      <p:ext uri="{BB962C8B-B14F-4D97-AF65-F5344CB8AC3E}">
        <p14:creationId xmlns:p14="http://schemas.microsoft.com/office/powerpoint/2010/main" val="385191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github.com/JhoanaGeorgian/JRomero.KPrieto.BDAT1001.FinalProject" TargetMode="External"/><Relationship Id="rId5" Type="http://schemas.openxmlformats.org/officeDocument/2006/relationships/hyperlink" Target="https://georgiancollege.webex.com/recordingservice/sites/georgiancollege/recording/0a9b5a993ff8103a979f0050568cc44f/playback" TargetMode="External"/><Relationship Id="rId4" Type="http://schemas.openxmlformats.org/officeDocument/2006/relationships/hyperlink" Target="IES_FinalProject_JRomeroKPrieto_P2.pptx"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7">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F7C801A-D85D-444D-9AEA-18B44E846E60}"/>
              </a:ext>
            </a:extLst>
          </p:cNvPr>
          <p:cNvSpPr>
            <a:spLocks noGrp="1"/>
          </p:cNvSpPr>
          <p:nvPr>
            <p:ph type="ctrTitle"/>
          </p:nvPr>
        </p:nvSpPr>
        <p:spPr>
          <a:xfrm>
            <a:off x="457198" y="927366"/>
            <a:ext cx="4412419" cy="3626217"/>
          </a:xfrm>
        </p:spPr>
        <p:txBody>
          <a:bodyPr anchor="t">
            <a:noAutofit/>
          </a:bodyPr>
          <a:lstStyle/>
          <a:p>
            <a:pPr algn="r"/>
            <a:r>
              <a:rPr lang="en-GB" dirty="0">
                <a:solidFill>
                  <a:srgbClr val="FFFFFF"/>
                </a:solidFill>
              </a:rPr>
              <a:t>Information Encoding Standards</a:t>
            </a:r>
            <a:br>
              <a:rPr lang="en-GB" dirty="0">
                <a:solidFill>
                  <a:srgbClr val="FFFFFF"/>
                </a:solidFill>
              </a:rPr>
            </a:br>
            <a:r>
              <a:rPr lang="en-GB" dirty="0">
                <a:solidFill>
                  <a:srgbClr val="FFFFFF"/>
                </a:solidFill>
              </a:rPr>
              <a:t>Final Project</a:t>
            </a:r>
            <a:br>
              <a:rPr lang="en-GB" dirty="0">
                <a:solidFill>
                  <a:srgbClr val="FFFFFF"/>
                </a:solidFill>
              </a:rPr>
            </a:br>
            <a:r>
              <a:rPr lang="en-GB" dirty="0">
                <a:solidFill>
                  <a:srgbClr val="FFFFFF"/>
                </a:solidFill>
              </a:rPr>
              <a:t>Part 1</a:t>
            </a:r>
          </a:p>
        </p:txBody>
      </p:sp>
      <p:sp>
        <p:nvSpPr>
          <p:cNvPr id="3" name="Subtitle 2">
            <a:extLst>
              <a:ext uri="{FF2B5EF4-FFF2-40B4-BE49-F238E27FC236}">
                <a16:creationId xmlns:a16="http://schemas.microsoft.com/office/drawing/2014/main" id="{6C3902EB-435D-4765-80B5-678ABF48829F}"/>
              </a:ext>
            </a:extLst>
          </p:cNvPr>
          <p:cNvSpPr>
            <a:spLocks noGrp="1"/>
          </p:cNvSpPr>
          <p:nvPr>
            <p:ph type="subTitle" idx="1"/>
          </p:nvPr>
        </p:nvSpPr>
        <p:spPr>
          <a:xfrm>
            <a:off x="457200" y="5350213"/>
            <a:ext cx="4412417" cy="1031537"/>
          </a:xfrm>
        </p:spPr>
        <p:txBody>
          <a:bodyPr>
            <a:normAutofit/>
          </a:bodyPr>
          <a:lstStyle/>
          <a:p>
            <a:pPr algn="r"/>
            <a:r>
              <a:rPr lang="en-GB" b="1" dirty="0">
                <a:solidFill>
                  <a:srgbClr val="FFFFFF"/>
                </a:solidFill>
              </a:rPr>
              <a:t>By:</a:t>
            </a:r>
          </a:p>
          <a:p>
            <a:pPr algn="r"/>
            <a:r>
              <a:rPr lang="en-GB" b="1" dirty="0" err="1">
                <a:solidFill>
                  <a:srgbClr val="FFFFFF"/>
                </a:solidFill>
              </a:rPr>
              <a:t>Jhoana</a:t>
            </a:r>
            <a:r>
              <a:rPr lang="en-GB" b="1" dirty="0">
                <a:solidFill>
                  <a:srgbClr val="FFFFFF"/>
                </a:solidFill>
              </a:rPr>
              <a:t> Romero and Kernel Prieto </a:t>
            </a:r>
          </a:p>
        </p:txBody>
      </p:sp>
      <p:cxnSp>
        <p:nvCxnSpPr>
          <p:cNvPr id="48"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grpSp>
        <p:nvGrpSpPr>
          <p:cNvPr id="49" name="Group 23">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5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5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pic>
        <p:nvPicPr>
          <p:cNvPr id="8" name="Picture 7">
            <a:extLst>
              <a:ext uri="{FF2B5EF4-FFF2-40B4-BE49-F238E27FC236}">
                <a16:creationId xmlns:a16="http://schemas.microsoft.com/office/drawing/2014/main" id="{10F02AAE-744C-4AD3-8874-2A85D14AB1DB}"/>
              </a:ext>
            </a:extLst>
          </p:cNvPr>
          <p:cNvPicPr>
            <a:picLocks noChangeAspect="1"/>
          </p:cNvPicPr>
          <p:nvPr/>
        </p:nvPicPr>
        <p:blipFill>
          <a:blip r:embed="rId2"/>
          <a:stretch>
            <a:fillRect/>
          </a:stretch>
        </p:blipFill>
        <p:spPr>
          <a:xfrm>
            <a:off x="5645889" y="8878"/>
            <a:ext cx="6546112" cy="6858000"/>
          </a:xfrm>
          <a:prstGeom prst="rect">
            <a:avLst/>
          </a:prstGeom>
        </p:spPr>
      </p:pic>
    </p:spTree>
    <p:extLst>
      <p:ext uri="{BB962C8B-B14F-4D97-AF65-F5344CB8AC3E}">
        <p14:creationId xmlns:p14="http://schemas.microsoft.com/office/powerpoint/2010/main" val="343863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CD7E1D-581F-4933-B505-C2C2DCABFDBE}"/>
              </a:ext>
            </a:extLst>
          </p:cNvPr>
          <p:cNvPicPr>
            <a:picLocks noChangeAspect="1"/>
          </p:cNvPicPr>
          <p:nvPr/>
        </p:nvPicPr>
        <p:blipFill>
          <a:blip r:embed="rId2">
            <a:alphaModFix amt="66000"/>
          </a:blip>
          <a:stretch>
            <a:fillRect/>
          </a:stretch>
        </p:blipFill>
        <p:spPr>
          <a:xfrm>
            <a:off x="0" y="1"/>
            <a:ext cx="12336781" cy="6857999"/>
          </a:xfrm>
          <a:prstGeom prst="rect">
            <a:avLst/>
          </a:prstGeom>
        </p:spPr>
      </p:pic>
      <p:sp>
        <p:nvSpPr>
          <p:cNvPr id="2" name="Title 1">
            <a:extLst>
              <a:ext uri="{FF2B5EF4-FFF2-40B4-BE49-F238E27FC236}">
                <a16:creationId xmlns:a16="http://schemas.microsoft.com/office/drawing/2014/main" id="{B02CE66F-1527-4AF7-9A0E-28C2DADECE29}"/>
              </a:ext>
            </a:extLst>
          </p:cNvPr>
          <p:cNvSpPr>
            <a:spLocks noGrp="1"/>
          </p:cNvSpPr>
          <p:nvPr>
            <p:ph type="title"/>
          </p:nvPr>
        </p:nvSpPr>
        <p:spPr/>
        <p:txBody>
          <a:bodyPr>
            <a:normAutofit/>
          </a:bodyPr>
          <a:lstStyle/>
          <a:p>
            <a:r>
              <a:rPr lang="en-GB" sz="4800" b="1" dirty="0"/>
              <a:t>3. Server</a:t>
            </a:r>
          </a:p>
        </p:txBody>
      </p:sp>
      <p:sp>
        <p:nvSpPr>
          <p:cNvPr id="3" name="Content Placeholder 2">
            <a:extLst>
              <a:ext uri="{FF2B5EF4-FFF2-40B4-BE49-F238E27FC236}">
                <a16:creationId xmlns:a16="http://schemas.microsoft.com/office/drawing/2014/main" id="{8EC80321-A510-4367-94C9-2E9599BC7943}"/>
              </a:ext>
            </a:extLst>
          </p:cNvPr>
          <p:cNvSpPr>
            <a:spLocks noGrp="1"/>
          </p:cNvSpPr>
          <p:nvPr>
            <p:ph idx="1"/>
          </p:nvPr>
        </p:nvSpPr>
        <p:spPr>
          <a:xfrm>
            <a:off x="563525" y="1690688"/>
            <a:ext cx="4518838" cy="4901497"/>
          </a:xfrm>
        </p:spPr>
        <p:txBody>
          <a:bodyPr>
            <a:noAutofit/>
          </a:bodyPr>
          <a:lstStyle/>
          <a:p>
            <a:pPr marL="0" indent="0" algn="ctr">
              <a:buNone/>
            </a:pPr>
            <a:r>
              <a:rPr lang="en-GB" b="1" dirty="0">
                <a:solidFill>
                  <a:srgbClr val="FF0000"/>
                </a:solidFill>
                <a:latin typeface="times new roman" panose="02020603050405020304" pitchFamily="18" charset="0"/>
              </a:rPr>
              <a:t>H</a:t>
            </a:r>
            <a:r>
              <a:rPr lang="en-GB" b="1" i="0" dirty="0">
                <a:solidFill>
                  <a:srgbClr val="FF0000"/>
                </a:solidFill>
                <a:effectLst/>
                <a:latin typeface="times new roman" panose="02020603050405020304" pitchFamily="18" charset="0"/>
              </a:rPr>
              <a:t>ow JWT is used in API security?</a:t>
            </a:r>
            <a:endParaRPr lang="en-GB" b="1" dirty="0">
              <a:solidFill>
                <a:srgbClr val="FF0000"/>
              </a:solidFill>
              <a:latin typeface="Comic Sans MS" panose="030F0702030302020204" pitchFamily="66" charset="0"/>
            </a:endParaRPr>
          </a:p>
          <a:p>
            <a:pPr marL="0" indent="0" algn="ctr">
              <a:buNone/>
            </a:pPr>
            <a:endParaRPr lang="en-GB" sz="3000" b="1" dirty="0">
              <a:latin typeface="Comic Sans MS" panose="030F0702030302020204" pitchFamily="66" charset="0"/>
            </a:endParaRPr>
          </a:p>
          <a:p>
            <a:pPr marL="0" indent="0" algn="ctr">
              <a:buNone/>
            </a:pPr>
            <a:r>
              <a:rPr lang="en-GB" sz="3000" b="1" dirty="0">
                <a:latin typeface="Comic Sans MS" panose="030F0702030302020204" pitchFamily="66" charset="0"/>
              </a:rPr>
              <a:t>Here we create our own JWT token, we access such that when we access the page we got our access token and then we set up the service. </a:t>
            </a:r>
          </a:p>
        </p:txBody>
      </p:sp>
      <p:pic>
        <p:nvPicPr>
          <p:cNvPr id="8" name="Picture 7">
            <a:extLst>
              <a:ext uri="{FF2B5EF4-FFF2-40B4-BE49-F238E27FC236}">
                <a16:creationId xmlns:a16="http://schemas.microsoft.com/office/drawing/2014/main" id="{87B96304-7A9E-4270-B1FB-3FCF14BD5EB3}"/>
              </a:ext>
            </a:extLst>
          </p:cNvPr>
          <p:cNvPicPr>
            <a:picLocks noChangeAspect="1"/>
          </p:cNvPicPr>
          <p:nvPr/>
        </p:nvPicPr>
        <p:blipFill>
          <a:blip r:embed="rId3"/>
          <a:stretch>
            <a:fillRect/>
          </a:stretch>
        </p:blipFill>
        <p:spPr>
          <a:xfrm>
            <a:off x="5823246" y="0"/>
            <a:ext cx="6368753" cy="6858000"/>
          </a:xfrm>
          <a:prstGeom prst="rect">
            <a:avLst/>
          </a:prstGeom>
        </p:spPr>
      </p:pic>
    </p:spTree>
    <p:extLst>
      <p:ext uri="{BB962C8B-B14F-4D97-AF65-F5344CB8AC3E}">
        <p14:creationId xmlns:p14="http://schemas.microsoft.com/office/powerpoint/2010/main" val="428952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E62E1-F9F4-4B67-816E-153C46DF991A}"/>
              </a:ext>
            </a:extLst>
          </p:cNvPr>
          <p:cNvPicPr>
            <a:picLocks noChangeAspect="1"/>
          </p:cNvPicPr>
          <p:nvPr/>
        </p:nvPicPr>
        <p:blipFill>
          <a:blip r:embed="rId2"/>
          <a:stretch>
            <a:fillRect/>
          </a:stretch>
        </p:blipFill>
        <p:spPr>
          <a:xfrm>
            <a:off x="-144781" y="0"/>
            <a:ext cx="12425385" cy="6858000"/>
          </a:xfrm>
          <a:prstGeom prst="rect">
            <a:avLst/>
          </a:prstGeom>
        </p:spPr>
      </p:pic>
      <p:pic>
        <p:nvPicPr>
          <p:cNvPr id="5" name="Picture 4">
            <a:extLst>
              <a:ext uri="{FF2B5EF4-FFF2-40B4-BE49-F238E27FC236}">
                <a16:creationId xmlns:a16="http://schemas.microsoft.com/office/drawing/2014/main" id="{A719D835-D868-4FBD-9FB1-38B4C1D60524}"/>
              </a:ext>
            </a:extLst>
          </p:cNvPr>
          <p:cNvPicPr>
            <a:picLocks noChangeAspect="1"/>
          </p:cNvPicPr>
          <p:nvPr/>
        </p:nvPicPr>
        <p:blipFill>
          <a:blip r:embed="rId3"/>
          <a:stretch>
            <a:fillRect/>
          </a:stretch>
        </p:blipFill>
        <p:spPr>
          <a:xfrm>
            <a:off x="2551938" y="189462"/>
            <a:ext cx="7088124" cy="2910713"/>
          </a:xfrm>
          <a:prstGeom prst="rect">
            <a:avLst/>
          </a:prstGeom>
        </p:spPr>
      </p:pic>
      <p:pic>
        <p:nvPicPr>
          <p:cNvPr id="7" name="Picture 6">
            <a:extLst>
              <a:ext uri="{FF2B5EF4-FFF2-40B4-BE49-F238E27FC236}">
                <a16:creationId xmlns:a16="http://schemas.microsoft.com/office/drawing/2014/main" id="{D4BE0A20-00DA-4236-8588-0512AF3F3E88}"/>
              </a:ext>
            </a:extLst>
          </p:cNvPr>
          <p:cNvPicPr>
            <a:picLocks noChangeAspect="1"/>
          </p:cNvPicPr>
          <p:nvPr/>
        </p:nvPicPr>
        <p:blipFill>
          <a:blip r:embed="rId4"/>
          <a:stretch>
            <a:fillRect/>
          </a:stretch>
        </p:blipFill>
        <p:spPr>
          <a:xfrm>
            <a:off x="660936" y="3336700"/>
            <a:ext cx="11173102" cy="3270651"/>
          </a:xfrm>
          <a:prstGeom prst="rect">
            <a:avLst/>
          </a:prstGeom>
        </p:spPr>
      </p:pic>
    </p:spTree>
    <p:extLst>
      <p:ext uri="{BB962C8B-B14F-4D97-AF65-F5344CB8AC3E}">
        <p14:creationId xmlns:p14="http://schemas.microsoft.com/office/powerpoint/2010/main" val="319545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A46A9AB-AD1D-481D-88B2-C09CFB9111FA}"/>
              </a:ext>
            </a:extLst>
          </p:cNvPr>
          <p:cNvGrpSpPr/>
          <p:nvPr/>
        </p:nvGrpSpPr>
        <p:grpSpPr>
          <a:xfrm>
            <a:off x="85060" y="0"/>
            <a:ext cx="12106940" cy="6932427"/>
            <a:chOff x="1494946" y="253999"/>
            <a:chExt cx="9396574" cy="6267967"/>
          </a:xfrm>
        </p:grpSpPr>
        <p:pic>
          <p:nvPicPr>
            <p:cNvPr id="5" name="Picture 4">
              <a:extLst>
                <a:ext uri="{FF2B5EF4-FFF2-40B4-BE49-F238E27FC236}">
                  <a16:creationId xmlns:a16="http://schemas.microsoft.com/office/drawing/2014/main" id="{D6386C41-ECE3-4F65-A0D4-81389C6F9CD3}"/>
                </a:ext>
              </a:extLst>
            </p:cNvPr>
            <p:cNvPicPr>
              <a:picLocks noChangeAspect="1"/>
            </p:cNvPicPr>
            <p:nvPr/>
          </p:nvPicPr>
          <p:blipFill>
            <a:blip r:embed="rId2"/>
            <a:stretch>
              <a:fillRect/>
            </a:stretch>
          </p:blipFill>
          <p:spPr>
            <a:xfrm>
              <a:off x="1494946" y="253999"/>
              <a:ext cx="9396574" cy="4411067"/>
            </a:xfrm>
            <a:prstGeom prst="rect">
              <a:avLst/>
            </a:prstGeom>
          </p:spPr>
        </p:pic>
        <p:pic>
          <p:nvPicPr>
            <p:cNvPr id="7" name="Picture 6">
              <a:extLst>
                <a:ext uri="{FF2B5EF4-FFF2-40B4-BE49-F238E27FC236}">
                  <a16:creationId xmlns:a16="http://schemas.microsoft.com/office/drawing/2014/main" id="{0BCFD5AC-261A-42AB-87D7-18668A5555B6}"/>
                </a:ext>
              </a:extLst>
            </p:cNvPr>
            <p:cNvPicPr>
              <a:picLocks noChangeAspect="1"/>
            </p:cNvPicPr>
            <p:nvPr/>
          </p:nvPicPr>
          <p:blipFill>
            <a:blip r:embed="rId3"/>
            <a:stretch>
              <a:fillRect/>
            </a:stretch>
          </p:blipFill>
          <p:spPr>
            <a:xfrm>
              <a:off x="1494946" y="4836160"/>
              <a:ext cx="9396574" cy="1685806"/>
            </a:xfrm>
            <a:prstGeom prst="rect">
              <a:avLst/>
            </a:prstGeom>
          </p:spPr>
        </p:pic>
      </p:grpSp>
    </p:spTree>
    <p:extLst>
      <p:ext uri="{BB962C8B-B14F-4D97-AF65-F5344CB8AC3E}">
        <p14:creationId xmlns:p14="http://schemas.microsoft.com/office/powerpoint/2010/main" val="222562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2B439E-216C-4F7C-8287-E9402AE86A21}"/>
              </a:ext>
            </a:extLst>
          </p:cNvPr>
          <p:cNvPicPr>
            <a:picLocks noChangeAspect="1"/>
          </p:cNvPicPr>
          <p:nvPr/>
        </p:nvPicPr>
        <p:blipFill>
          <a:blip r:embed="rId3"/>
          <a:stretch>
            <a:fillRect/>
          </a:stretch>
        </p:blipFill>
        <p:spPr>
          <a:xfrm>
            <a:off x="791829" y="1520457"/>
            <a:ext cx="10608341" cy="5199320"/>
          </a:xfrm>
          <a:prstGeom prst="rect">
            <a:avLst/>
          </a:prstGeom>
        </p:spPr>
      </p:pic>
      <p:pic>
        <p:nvPicPr>
          <p:cNvPr id="3" name="Picture 2">
            <a:extLst>
              <a:ext uri="{FF2B5EF4-FFF2-40B4-BE49-F238E27FC236}">
                <a16:creationId xmlns:a16="http://schemas.microsoft.com/office/drawing/2014/main" id="{02915EC1-FC25-46F8-9155-252A49616611}"/>
              </a:ext>
            </a:extLst>
          </p:cNvPr>
          <p:cNvPicPr>
            <a:picLocks noChangeAspect="1"/>
          </p:cNvPicPr>
          <p:nvPr/>
        </p:nvPicPr>
        <p:blipFill>
          <a:blip r:embed="rId4"/>
          <a:stretch>
            <a:fillRect/>
          </a:stretch>
        </p:blipFill>
        <p:spPr>
          <a:xfrm>
            <a:off x="574157" y="138223"/>
            <a:ext cx="2286443" cy="1424763"/>
          </a:xfrm>
          <a:prstGeom prst="rect">
            <a:avLst/>
          </a:prstGeom>
        </p:spPr>
      </p:pic>
      <p:sp>
        <p:nvSpPr>
          <p:cNvPr id="2" name="TextBox 1">
            <a:extLst>
              <a:ext uri="{FF2B5EF4-FFF2-40B4-BE49-F238E27FC236}">
                <a16:creationId xmlns:a16="http://schemas.microsoft.com/office/drawing/2014/main" id="{F6334328-2DAD-4F4A-BE6A-62F6FB25A072}"/>
              </a:ext>
            </a:extLst>
          </p:cNvPr>
          <p:cNvSpPr txBox="1"/>
          <p:nvPr/>
        </p:nvSpPr>
        <p:spPr>
          <a:xfrm>
            <a:off x="4040372" y="308344"/>
            <a:ext cx="4614530" cy="738664"/>
          </a:xfrm>
          <a:prstGeom prst="rect">
            <a:avLst/>
          </a:prstGeom>
          <a:noFill/>
        </p:spPr>
        <p:txBody>
          <a:bodyPr wrap="square" rtlCol="0">
            <a:spAutoFit/>
          </a:bodyPr>
          <a:lstStyle/>
          <a:p>
            <a:r>
              <a:rPr lang="en-GB" sz="2400" b="1" i="0" dirty="0">
                <a:solidFill>
                  <a:srgbClr val="FF0000"/>
                </a:solidFill>
                <a:effectLst/>
                <a:latin typeface="times new roman" panose="02020603050405020304" pitchFamily="18" charset="0"/>
              </a:rPr>
              <a:t>Acquire data from </a:t>
            </a:r>
            <a:r>
              <a:rPr lang="en-GB" sz="2400" b="1" i="0" dirty="0" err="1">
                <a:solidFill>
                  <a:srgbClr val="FF0000"/>
                </a:solidFill>
                <a:effectLst/>
                <a:latin typeface="times new roman" panose="02020603050405020304" pitchFamily="18" charset="0"/>
              </a:rPr>
              <a:t>PostMan</a:t>
            </a:r>
            <a:endParaRPr lang="en-GB" sz="2400" b="1" i="0" dirty="0">
              <a:solidFill>
                <a:srgbClr val="FF0000"/>
              </a:solidFill>
              <a:effectLst/>
              <a:latin typeface="inherit"/>
            </a:endParaRPr>
          </a:p>
          <a:p>
            <a:endParaRPr lang="en-GB" dirty="0"/>
          </a:p>
        </p:txBody>
      </p:sp>
    </p:spTree>
    <p:extLst>
      <p:ext uri="{BB962C8B-B14F-4D97-AF65-F5344CB8AC3E}">
        <p14:creationId xmlns:p14="http://schemas.microsoft.com/office/powerpoint/2010/main" val="216491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823C8F-670F-48DA-A763-9DA48306C0F7}"/>
              </a:ext>
            </a:extLst>
          </p:cNvPr>
          <p:cNvPicPr>
            <a:picLocks noChangeAspect="1"/>
          </p:cNvPicPr>
          <p:nvPr/>
        </p:nvPicPr>
        <p:blipFill>
          <a:blip r:embed="rId2">
            <a:alphaModFix amt="66000"/>
          </a:blip>
          <a:stretch>
            <a:fillRect/>
          </a:stretch>
        </p:blipFill>
        <p:spPr>
          <a:xfrm>
            <a:off x="-144781" y="0"/>
            <a:ext cx="12425385" cy="6858000"/>
          </a:xfrm>
          <a:prstGeom prst="rect">
            <a:avLst/>
          </a:prstGeom>
        </p:spPr>
      </p:pic>
      <p:sp>
        <p:nvSpPr>
          <p:cNvPr id="2" name="Title 1">
            <a:extLst>
              <a:ext uri="{FF2B5EF4-FFF2-40B4-BE49-F238E27FC236}">
                <a16:creationId xmlns:a16="http://schemas.microsoft.com/office/drawing/2014/main" id="{9F6FF410-77AA-4EC0-91DB-0433F1F4DA16}"/>
              </a:ext>
            </a:extLst>
          </p:cNvPr>
          <p:cNvSpPr>
            <a:spLocks noGrp="1"/>
          </p:cNvSpPr>
          <p:nvPr>
            <p:ph type="title"/>
          </p:nvPr>
        </p:nvSpPr>
        <p:spPr/>
        <p:txBody>
          <a:bodyPr/>
          <a:lstStyle/>
          <a:p>
            <a:r>
              <a:rPr lang="en-GB" b="1" dirty="0">
                <a:latin typeface="Comic Sans MS" panose="030F0702030302020204" pitchFamily="66" charset="0"/>
              </a:rPr>
              <a:t>4. Client</a:t>
            </a:r>
          </a:p>
        </p:txBody>
      </p:sp>
      <p:sp>
        <p:nvSpPr>
          <p:cNvPr id="3" name="Content Placeholder 2">
            <a:extLst>
              <a:ext uri="{FF2B5EF4-FFF2-40B4-BE49-F238E27FC236}">
                <a16:creationId xmlns:a16="http://schemas.microsoft.com/office/drawing/2014/main" id="{55703435-766A-49D4-B0F2-9AA3BEE45B53}"/>
              </a:ext>
            </a:extLst>
          </p:cNvPr>
          <p:cNvSpPr>
            <a:spLocks noGrp="1"/>
          </p:cNvSpPr>
          <p:nvPr>
            <p:ph idx="1"/>
          </p:nvPr>
        </p:nvSpPr>
        <p:spPr>
          <a:xfrm>
            <a:off x="838200" y="1825625"/>
            <a:ext cx="4091609" cy="4351338"/>
          </a:xfrm>
        </p:spPr>
        <p:txBody>
          <a:bodyPr>
            <a:normAutofit/>
          </a:bodyPr>
          <a:lstStyle/>
          <a:p>
            <a:pPr marL="0" indent="0" algn="ctr">
              <a:buNone/>
            </a:pPr>
            <a:r>
              <a:rPr lang="en-GB" sz="3200" b="1" dirty="0">
                <a:latin typeface="Comic Sans MS" panose="030F0702030302020204" pitchFamily="66" charset="0"/>
              </a:rPr>
              <a:t>Here, we create a client which will be able to store the token, which can later be used for authorization with an API</a:t>
            </a:r>
          </a:p>
        </p:txBody>
      </p:sp>
      <p:pic>
        <p:nvPicPr>
          <p:cNvPr id="5" name="Picture 4">
            <a:extLst>
              <a:ext uri="{FF2B5EF4-FFF2-40B4-BE49-F238E27FC236}">
                <a16:creationId xmlns:a16="http://schemas.microsoft.com/office/drawing/2014/main" id="{174DEED9-7650-4764-A11E-A045135F9618}"/>
              </a:ext>
            </a:extLst>
          </p:cNvPr>
          <p:cNvPicPr>
            <a:picLocks noChangeAspect="1"/>
          </p:cNvPicPr>
          <p:nvPr/>
        </p:nvPicPr>
        <p:blipFill>
          <a:blip r:embed="rId3"/>
          <a:stretch>
            <a:fillRect/>
          </a:stretch>
        </p:blipFill>
        <p:spPr>
          <a:xfrm>
            <a:off x="6230679" y="0"/>
            <a:ext cx="6049925" cy="6858000"/>
          </a:xfrm>
          <a:prstGeom prst="rect">
            <a:avLst/>
          </a:prstGeom>
        </p:spPr>
      </p:pic>
    </p:spTree>
    <p:extLst>
      <p:ext uri="{BB962C8B-B14F-4D97-AF65-F5344CB8AC3E}">
        <p14:creationId xmlns:p14="http://schemas.microsoft.com/office/powerpoint/2010/main" val="311200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DA5BE3-564D-4830-AB84-423ADA34FF8C}"/>
              </a:ext>
            </a:extLst>
          </p:cNvPr>
          <p:cNvPicPr>
            <a:picLocks noChangeAspect="1"/>
          </p:cNvPicPr>
          <p:nvPr/>
        </p:nvPicPr>
        <p:blipFill>
          <a:blip r:embed="rId2"/>
          <a:stretch>
            <a:fillRect/>
          </a:stretch>
        </p:blipFill>
        <p:spPr>
          <a:xfrm>
            <a:off x="-144781" y="0"/>
            <a:ext cx="12425385" cy="6858000"/>
          </a:xfrm>
          <a:prstGeom prst="rect">
            <a:avLst/>
          </a:prstGeom>
        </p:spPr>
      </p:pic>
      <p:pic>
        <p:nvPicPr>
          <p:cNvPr id="7" name="Picture 6">
            <a:extLst>
              <a:ext uri="{FF2B5EF4-FFF2-40B4-BE49-F238E27FC236}">
                <a16:creationId xmlns:a16="http://schemas.microsoft.com/office/drawing/2014/main" id="{3C2116E7-477B-454F-A95E-02738894F723}"/>
              </a:ext>
            </a:extLst>
          </p:cNvPr>
          <p:cNvPicPr>
            <a:picLocks noChangeAspect="1"/>
          </p:cNvPicPr>
          <p:nvPr/>
        </p:nvPicPr>
        <p:blipFill>
          <a:blip r:embed="rId3"/>
          <a:stretch>
            <a:fillRect/>
          </a:stretch>
        </p:blipFill>
        <p:spPr>
          <a:xfrm>
            <a:off x="340360" y="1137684"/>
            <a:ext cx="11511280" cy="3706274"/>
          </a:xfrm>
          <a:prstGeom prst="rect">
            <a:avLst/>
          </a:prstGeom>
        </p:spPr>
      </p:pic>
    </p:spTree>
    <p:extLst>
      <p:ext uri="{BB962C8B-B14F-4D97-AF65-F5344CB8AC3E}">
        <p14:creationId xmlns:p14="http://schemas.microsoft.com/office/powerpoint/2010/main" val="1340651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D3FCDF-68CA-4566-88E1-30850ECECD41}"/>
              </a:ext>
            </a:extLst>
          </p:cNvPr>
          <p:cNvPicPr>
            <a:picLocks noChangeAspect="1"/>
          </p:cNvPicPr>
          <p:nvPr/>
        </p:nvPicPr>
        <p:blipFill>
          <a:blip r:embed="rId2">
            <a:alphaModFix amt="61000"/>
          </a:blip>
          <a:stretch>
            <a:fillRect/>
          </a:stretch>
        </p:blipFill>
        <p:spPr>
          <a:xfrm>
            <a:off x="-144781" y="0"/>
            <a:ext cx="12425385" cy="6858000"/>
          </a:xfrm>
          <a:prstGeom prst="rect">
            <a:avLst/>
          </a:prstGeom>
        </p:spPr>
      </p:pic>
      <p:sp>
        <p:nvSpPr>
          <p:cNvPr id="2" name="Title 1">
            <a:extLst>
              <a:ext uri="{FF2B5EF4-FFF2-40B4-BE49-F238E27FC236}">
                <a16:creationId xmlns:a16="http://schemas.microsoft.com/office/drawing/2014/main" id="{2E9B2E6F-0622-44E9-9DA6-285395337CF0}"/>
              </a:ext>
            </a:extLst>
          </p:cNvPr>
          <p:cNvSpPr>
            <a:spLocks noGrp="1"/>
          </p:cNvSpPr>
          <p:nvPr>
            <p:ph type="title"/>
          </p:nvPr>
        </p:nvSpPr>
        <p:spPr/>
        <p:txBody>
          <a:bodyPr/>
          <a:lstStyle/>
          <a:p>
            <a:r>
              <a:rPr lang="en-GB" b="1" dirty="0">
                <a:latin typeface="Comic Sans MS" panose="030F0702030302020204" pitchFamily="66" charset="0"/>
              </a:rPr>
              <a:t>5. </a:t>
            </a:r>
            <a:r>
              <a:rPr lang="en-GB" b="1" dirty="0" err="1">
                <a:latin typeface="Comic Sans MS" panose="030F0702030302020204" pitchFamily="66" charset="0"/>
              </a:rPr>
              <a:t>Api</a:t>
            </a:r>
            <a:endParaRPr lang="en-GB"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35087F7C-BFC1-46CC-A66B-1D69143F31BE}"/>
              </a:ext>
            </a:extLst>
          </p:cNvPr>
          <p:cNvSpPr>
            <a:spLocks noGrp="1"/>
          </p:cNvSpPr>
          <p:nvPr>
            <p:ph idx="1"/>
          </p:nvPr>
        </p:nvSpPr>
        <p:spPr>
          <a:xfrm>
            <a:off x="361507" y="1825624"/>
            <a:ext cx="3703597" cy="4883519"/>
          </a:xfrm>
        </p:spPr>
        <p:txBody>
          <a:bodyPr>
            <a:normAutofit fontScale="92500" lnSpcReduction="10000"/>
          </a:bodyPr>
          <a:lstStyle/>
          <a:p>
            <a:pPr marL="0" indent="0" algn="ctr">
              <a:buNone/>
            </a:pPr>
            <a:r>
              <a:rPr lang="en-GB" b="1" dirty="0">
                <a:latin typeface="Comic Sans MS" panose="030F0702030302020204" pitchFamily="66" charset="0"/>
              </a:rPr>
              <a:t>We can use the access token to access some secured resources.</a:t>
            </a:r>
          </a:p>
          <a:p>
            <a:pPr marL="0" indent="0" algn="ctr">
              <a:buNone/>
            </a:pPr>
            <a:r>
              <a:rPr lang="en-GB" b="1" dirty="0">
                <a:latin typeface="Comic Sans MS" panose="030F0702030302020204" pitchFamily="66" charset="0"/>
              </a:rPr>
              <a:t>We have a client that is requesting to an access token from the server, its going to make a call to some kind of authorized endpoint on our API and our API validates the token with the server </a:t>
            </a:r>
          </a:p>
        </p:txBody>
      </p:sp>
      <p:pic>
        <p:nvPicPr>
          <p:cNvPr id="7" name="Picture 6">
            <a:extLst>
              <a:ext uri="{FF2B5EF4-FFF2-40B4-BE49-F238E27FC236}">
                <a16:creationId xmlns:a16="http://schemas.microsoft.com/office/drawing/2014/main" id="{DF199713-9CD9-425E-8227-8BCD694AF5BB}"/>
              </a:ext>
            </a:extLst>
          </p:cNvPr>
          <p:cNvPicPr>
            <a:picLocks noChangeAspect="1"/>
          </p:cNvPicPr>
          <p:nvPr/>
        </p:nvPicPr>
        <p:blipFill>
          <a:blip r:embed="rId3"/>
          <a:stretch>
            <a:fillRect/>
          </a:stretch>
        </p:blipFill>
        <p:spPr>
          <a:xfrm>
            <a:off x="4306186" y="-74318"/>
            <a:ext cx="7885814" cy="6932317"/>
          </a:xfrm>
          <a:prstGeom prst="rect">
            <a:avLst/>
          </a:prstGeom>
        </p:spPr>
      </p:pic>
    </p:spTree>
    <p:extLst>
      <p:ext uri="{BB962C8B-B14F-4D97-AF65-F5344CB8AC3E}">
        <p14:creationId xmlns:p14="http://schemas.microsoft.com/office/powerpoint/2010/main" val="63855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7C5CCB-8296-46C3-8E66-5295EE115199}"/>
              </a:ext>
            </a:extLst>
          </p:cNvPr>
          <p:cNvPicPr>
            <a:picLocks noChangeAspect="1"/>
          </p:cNvPicPr>
          <p:nvPr/>
        </p:nvPicPr>
        <p:blipFill>
          <a:blip r:embed="rId2"/>
          <a:stretch>
            <a:fillRect/>
          </a:stretch>
        </p:blipFill>
        <p:spPr>
          <a:xfrm>
            <a:off x="-144781" y="0"/>
            <a:ext cx="12425385" cy="6858000"/>
          </a:xfrm>
          <a:prstGeom prst="rect">
            <a:avLst/>
          </a:prstGeom>
        </p:spPr>
      </p:pic>
      <p:pic>
        <p:nvPicPr>
          <p:cNvPr id="5" name="Picture 4">
            <a:extLst>
              <a:ext uri="{FF2B5EF4-FFF2-40B4-BE49-F238E27FC236}">
                <a16:creationId xmlns:a16="http://schemas.microsoft.com/office/drawing/2014/main" id="{D6DE6039-77C3-4350-908D-7EA929B4BC1C}"/>
              </a:ext>
            </a:extLst>
          </p:cNvPr>
          <p:cNvPicPr>
            <a:picLocks noChangeAspect="1"/>
          </p:cNvPicPr>
          <p:nvPr/>
        </p:nvPicPr>
        <p:blipFill>
          <a:blip r:embed="rId3"/>
          <a:stretch>
            <a:fillRect/>
          </a:stretch>
        </p:blipFill>
        <p:spPr>
          <a:xfrm>
            <a:off x="-74993" y="1"/>
            <a:ext cx="6688610" cy="3429000"/>
          </a:xfrm>
          <a:prstGeom prst="rect">
            <a:avLst/>
          </a:prstGeom>
        </p:spPr>
      </p:pic>
      <p:pic>
        <p:nvPicPr>
          <p:cNvPr id="7" name="Picture 6">
            <a:extLst>
              <a:ext uri="{FF2B5EF4-FFF2-40B4-BE49-F238E27FC236}">
                <a16:creationId xmlns:a16="http://schemas.microsoft.com/office/drawing/2014/main" id="{F396AB93-6995-4CAA-834F-D46884A6D739}"/>
              </a:ext>
            </a:extLst>
          </p:cNvPr>
          <p:cNvPicPr>
            <a:picLocks noChangeAspect="1"/>
          </p:cNvPicPr>
          <p:nvPr/>
        </p:nvPicPr>
        <p:blipFill>
          <a:blip r:embed="rId4"/>
          <a:stretch>
            <a:fillRect/>
          </a:stretch>
        </p:blipFill>
        <p:spPr>
          <a:xfrm>
            <a:off x="5266210" y="2146560"/>
            <a:ext cx="6807200" cy="4498080"/>
          </a:xfrm>
          <a:prstGeom prst="rect">
            <a:avLst/>
          </a:prstGeom>
        </p:spPr>
      </p:pic>
      <p:pic>
        <p:nvPicPr>
          <p:cNvPr id="9" name="Picture 8">
            <a:extLst>
              <a:ext uri="{FF2B5EF4-FFF2-40B4-BE49-F238E27FC236}">
                <a16:creationId xmlns:a16="http://schemas.microsoft.com/office/drawing/2014/main" id="{454DC00B-33D7-46C7-B799-BB92391FA04E}"/>
              </a:ext>
            </a:extLst>
          </p:cNvPr>
          <p:cNvPicPr>
            <a:picLocks noChangeAspect="1"/>
          </p:cNvPicPr>
          <p:nvPr/>
        </p:nvPicPr>
        <p:blipFill>
          <a:blip r:embed="rId5"/>
          <a:stretch>
            <a:fillRect/>
          </a:stretch>
        </p:blipFill>
        <p:spPr>
          <a:xfrm>
            <a:off x="334299" y="5051410"/>
            <a:ext cx="3994124" cy="1465897"/>
          </a:xfrm>
          <a:prstGeom prst="rect">
            <a:avLst/>
          </a:prstGeom>
        </p:spPr>
      </p:pic>
      <p:sp>
        <p:nvSpPr>
          <p:cNvPr id="2" name="TextBox 1">
            <a:extLst>
              <a:ext uri="{FF2B5EF4-FFF2-40B4-BE49-F238E27FC236}">
                <a16:creationId xmlns:a16="http://schemas.microsoft.com/office/drawing/2014/main" id="{7ED04E1C-9980-4E8B-992E-05629A09EF67}"/>
              </a:ext>
            </a:extLst>
          </p:cNvPr>
          <p:cNvSpPr txBox="1"/>
          <p:nvPr/>
        </p:nvSpPr>
        <p:spPr>
          <a:xfrm>
            <a:off x="925032" y="3870251"/>
            <a:ext cx="3221665" cy="765544"/>
          </a:xfrm>
          <a:prstGeom prst="rect">
            <a:avLst/>
          </a:prstGeom>
          <a:noFill/>
        </p:spPr>
        <p:txBody>
          <a:bodyPr wrap="square" rtlCol="0">
            <a:spAutoFit/>
          </a:bodyPr>
          <a:lstStyle/>
          <a:p>
            <a:r>
              <a:rPr lang="en-GB" sz="2400" b="1" i="0" dirty="0">
                <a:solidFill>
                  <a:srgbClr val="FF0000"/>
                </a:solidFill>
                <a:effectLst/>
                <a:latin typeface="times new roman" panose="02020603050405020304" pitchFamily="18" charset="0"/>
              </a:rPr>
              <a:t>Demonstrate your API</a:t>
            </a:r>
            <a:endParaRPr lang="en-GB" sz="2400" b="1" i="0" dirty="0">
              <a:solidFill>
                <a:srgbClr val="FF0000"/>
              </a:solidFill>
              <a:effectLst/>
              <a:latin typeface="inherit"/>
            </a:endParaRPr>
          </a:p>
          <a:p>
            <a:endParaRPr lang="en-GB" dirty="0"/>
          </a:p>
        </p:txBody>
      </p:sp>
    </p:spTree>
    <p:extLst>
      <p:ext uri="{BB962C8B-B14F-4D97-AF65-F5344CB8AC3E}">
        <p14:creationId xmlns:p14="http://schemas.microsoft.com/office/powerpoint/2010/main" val="216259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80C9A2-1557-4549-8E6F-64EF3C14C5B4}"/>
              </a:ext>
            </a:extLst>
          </p:cNvPr>
          <p:cNvPicPr>
            <a:picLocks noChangeAspect="1"/>
          </p:cNvPicPr>
          <p:nvPr/>
        </p:nvPicPr>
        <p:blipFill>
          <a:blip r:embed="rId2">
            <a:alphaModFix amt="67000"/>
          </a:blip>
          <a:stretch>
            <a:fillRect/>
          </a:stretch>
        </p:blipFill>
        <p:spPr>
          <a:xfrm>
            <a:off x="-144781" y="0"/>
            <a:ext cx="12425385" cy="6858000"/>
          </a:xfrm>
          <a:prstGeom prst="rect">
            <a:avLst/>
          </a:prstGeom>
        </p:spPr>
      </p:pic>
      <p:sp>
        <p:nvSpPr>
          <p:cNvPr id="2" name="Title 1">
            <a:extLst>
              <a:ext uri="{FF2B5EF4-FFF2-40B4-BE49-F238E27FC236}">
                <a16:creationId xmlns:a16="http://schemas.microsoft.com/office/drawing/2014/main" id="{01476451-17ED-4E43-9C36-7353163D03A7}"/>
              </a:ext>
            </a:extLst>
          </p:cNvPr>
          <p:cNvSpPr>
            <a:spLocks noGrp="1"/>
          </p:cNvSpPr>
          <p:nvPr>
            <p:ph type="title"/>
          </p:nvPr>
        </p:nvSpPr>
        <p:spPr/>
        <p:txBody>
          <a:bodyPr/>
          <a:lstStyle/>
          <a:p>
            <a:r>
              <a:rPr lang="en-GB" dirty="0">
                <a:latin typeface="Comic Sans MS" panose="030F0702030302020204" pitchFamily="66" charset="0"/>
              </a:rPr>
              <a:t>Refresh the token</a:t>
            </a:r>
          </a:p>
        </p:txBody>
      </p:sp>
      <p:sp>
        <p:nvSpPr>
          <p:cNvPr id="4" name="TextBox 3">
            <a:extLst>
              <a:ext uri="{FF2B5EF4-FFF2-40B4-BE49-F238E27FC236}">
                <a16:creationId xmlns:a16="http://schemas.microsoft.com/office/drawing/2014/main" id="{EE416B40-FE38-41FA-B472-7EE22FA1174C}"/>
              </a:ext>
            </a:extLst>
          </p:cNvPr>
          <p:cNvSpPr txBox="1"/>
          <p:nvPr/>
        </p:nvSpPr>
        <p:spPr>
          <a:xfrm>
            <a:off x="1213978" y="1940560"/>
            <a:ext cx="3581305" cy="4832092"/>
          </a:xfrm>
          <a:prstGeom prst="rect">
            <a:avLst/>
          </a:prstGeom>
          <a:noFill/>
        </p:spPr>
        <p:txBody>
          <a:bodyPr wrap="square" rtlCol="0">
            <a:spAutoFit/>
          </a:bodyPr>
          <a:lstStyle/>
          <a:p>
            <a:pPr algn="ctr"/>
            <a:r>
              <a:rPr lang="en-GB" sz="2800" b="1" dirty="0">
                <a:latin typeface="Comic Sans MS" panose="030F0702030302020204" pitchFamily="66" charset="0"/>
              </a:rPr>
              <a:t>Token can be used to retrieve new access tokens.</a:t>
            </a:r>
          </a:p>
          <a:p>
            <a:pPr algn="ctr"/>
            <a:r>
              <a:rPr lang="en-GB" sz="2800" b="1" dirty="0">
                <a:latin typeface="Comic Sans MS" panose="030F0702030302020204" pitchFamily="66" charset="0"/>
              </a:rPr>
              <a:t>Server, Client and API communicate to retrieve the token to access to authorized resources and to refresh the access token.</a:t>
            </a:r>
          </a:p>
        </p:txBody>
      </p:sp>
      <p:grpSp>
        <p:nvGrpSpPr>
          <p:cNvPr id="3" name="Group 2">
            <a:extLst>
              <a:ext uri="{FF2B5EF4-FFF2-40B4-BE49-F238E27FC236}">
                <a16:creationId xmlns:a16="http://schemas.microsoft.com/office/drawing/2014/main" id="{0C172693-A2C5-47C5-B56A-77830D500550}"/>
              </a:ext>
            </a:extLst>
          </p:cNvPr>
          <p:cNvGrpSpPr/>
          <p:nvPr/>
        </p:nvGrpSpPr>
        <p:grpSpPr>
          <a:xfrm>
            <a:off x="6553495" y="615295"/>
            <a:ext cx="5502054" cy="5877580"/>
            <a:chOff x="6553495" y="615295"/>
            <a:chExt cx="5502054" cy="5877580"/>
          </a:xfrm>
        </p:grpSpPr>
        <p:sp>
          <p:nvSpPr>
            <p:cNvPr id="5" name="TextBox 4">
              <a:extLst>
                <a:ext uri="{FF2B5EF4-FFF2-40B4-BE49-F238E27FC236}">
                  <a16:creationId xmlns:a16="http://schemas.microsoft.com/office/drawing/2014/main" id="{337EEFE0-86CF-42F1-A36F-ABFD224010BD}"/>
                </a:ext>
              </a:extLst>
            </p:cNvPr>
            <p:cNvSpPr txBox="1"/>
            <p:nvPr/>
          </p:nvSpPr>
          <p:spPr>
            <a:xfrm>
              <a:off x="6689035" y="615295"/>
              <a:ext cx="4411356" cy="923330"/>
            </a:xfrm>
            <a:prstGeom prst="rect">
              <a:avLst/>
            </a:prstGeom>
            <a:noFill/>
          </p:spPr>
          <p:txBody>
            <a:bodyPr wrap="square" rtlCol="0">
              <a:spAutoFit/>
            </a:bodyPr>
            <a:lstStyle/>
            <a:p>
              <a:endParaRPr lang="en-GB" dirty="0"/>
            </a:p>
            <a:p>
              <a:pPr algn="ctr"/>
              <a:r>
                <a:rPr lang="en-GB" b="1" dirty="0">
                  <a:solidFill>
                    <a:srgbClr val="FFFF00"/>
                  </a:solidFill>
                  <a:highlight>
                    <a:srgbClr val="000000"/>
                  </a:highlight>
                </a:rPr>
                <a:t>Step 1: To expire our access token </a:t>
              </a:r>
            </a:p>
            <a:p>
              <a:endParaRPr lang="en-GB" dirty="0"/>
            </a:p>
          </p:txBody>
        </p:sp>
        <p:pic>
          <p:nvPicPr>
            <p:cNvPr id="7" name="Picture 6">
              <a:extLst>
                <a:ext uri="{FF2B5EF4-FFF2-40B4-BE49-F238E27FC236}">
                  <a16:creationId xmlns:a16="http://schemas.microsoft.com/office/drawing/2014/main" id="{4770D311-F4A5-40BC-9E41-0D87331E463A}"/>
                </a:ext>
              </a:extLst>
            </p:cNvPr>
            <p:cNvPicPr>
              <a:picLocks noChangeAspect="1"/>
            </p:cNvPicPr>
            <p:nvPr/>
          </p:nvPicPr>
          <p:blipFill>
            <a:blip r:embed="rId3"/>
            <a:stretch>
              <a:fillRect/>
            </a:stretch>
          </p:blipFill>
          <p:spPr>
            <a:xfrm>
              <a:off x="6553495" y="1886947"/>
              <a:ext cx="5502054" cy="2073344"/>
            </a:xfrm>
            <a:prstGeom prst="rect">
              <a:avLst/>
            </a:prstGeom>
          </p:spPr>
        </p:pic>
        <p:sp>
          <p:nvSpPr>
            <p:cNvPr id="8" name="TextBox 7">
              <a:extLst>
                <a:ext uri="{FF2B5EF4-FFF2-40B4-BE49-F238E27FC236}">
                  <a16:creationId xmlns:a16="http://schemas.microsoft.com/office/drawing/2014/main" id="{3A5FD0C8-C0B3-4C54-978A-9C0F651CCC3A}"/>
                </a:ext>
              </a:extLst>
            </p:cNvPr>
            <p:cNvSpPr txBox="1"/>
            <p:nvPr/>
          </p:nvSpPr>
          <p:spPr>
            <a:xfrm>
              <a:off x="6828182" y="4156551"/>
              <a:ext cx="4149839" cy="369332"/>
            </a:xfrm>
            <a:prstGeom prst="rect">
              <a:avLst/>
            </a:prstGeom>
            <a:noFill/>
          </p:spPr>
          <p:txBody>
            <a:bodyPr wrap="square" rtlCol="0">
              <a:spAutoFit/>
            </a:bodyPr>
            <a:lstStyle/>
            <a:p>
              <a:pPr algn="ctr"/>
              <a:r>
                <a:rPr lang="en-GB" dirty="0">
                  <a:solidFill>
                    <a:srgbClr val="FFFF00"/>
                  </a:solidFill>
                  <a:highlight>
                    <a:srgbClr val="000000"/>
                  </a:highlight>
                </a:rPr>
                <a:t>Step 2 To generate a new token</a:t>
              </a:r>
            </a:p>
          </p:txBody>
        </p:sp>
        <p:pic>
          <p:nvPicPr>
            <p:cNvPr id="10" name="Picture 9">
              <a:extLst>
                <a:ext uri="{FF2B5EF4-FFF2-40B4-BE49-F238E27FC236}">
                  <a16:creationId xmlns:a16="http://schemas.microsoft.com/office/drawing/2014/main" id="{AC2F09B7-DED2-4235-9467-5076C91A28A5}"/>
                </a:ext>
              </a:extLst>
            </p:cNvPr>
            <p:cNvPicPr>
              <a:picLocks noChangeAspect="1"/>
            </p:cNvPicPr>
            <p:nvPr/>
          </p:nvPicPr>
          <p:blipFill>
            <a:blip r:embed="rId4"/>
            <a:stretch>
              <a:fillRect/>
            </a:stretch>
          </p:blipFill>
          <p:spPr>
            <a:xfrm>
              <a:off x="6828183" y="4617241"/>
              <a:ext cx="4920794" cy="1875634"/>
            </a:xfrm>
            <a:prstGeom prst="rect">
              <a:avLst/>
            </a:prstGeom>
          </p:spPr>
        </p:pic>
      </p:grpSp>
    </p:spTree>
    <p:extLst>
      <p:ext uri="{BB962C8B-B14F-4D97-AF65-F5344CB8AC3E}">
        <p14:creationId xmlns:p14="http://schemas.microsoft.com/office/powerpoint/2010/main" val="50567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B9FEE7-55AD-4BD6-9A6A-71B3804A9B0A}"/>
              </a:ext>
            </a:extLst>
          </p:cNvPr>
          <p:cNvPicPr>
            <a:picLocks noChangeAspect="1"/>
          </p:cNvPicPr>
          <p:nvPr/>
        </p:nvPicPr>
        <p:blipFill>
          <a:blip r:embed="rId2">
            <a:alphaModFix amt="39000"/>
          </a:blip>
          <a:stretch>
            <a:fillRect/>
          </a:stretch>
        </p:blipFill>
        <p:spPr>
          <a:xfrm>
            <a:off x="-144781" y="0"/>
            <a:ext cx="12425385" cy="6858000"/>
          </a:xfrm>
          <a:prstGeom prst="rect">
            <a:avLst/>
          </a:prstGeom>
        </p:spPr>
      </p:pic>
      <p:sp>
        <p:nvSpPr>
          <p:cNvPr id="2" name="Title 1">
            <a:extLst>
              <a:ext uri="{FF2B5EF4-FFF2-40B4-BE49-F238E27FC236}">
                <a16:creationId xmlns:a16="http://schemas.microsoft.com/office/drawing/2014/main" id="{6F7D8235-C261-4E04-8289-69C0CF13BE50}"/>
              </a:ext>
            </a:extLst>
          </p:cNvPr>
          <p:cNvSpPr>
            <a:spLocks noGrp="1"/>
          </p:cNvSpPr>
          <p:nvPr>
            <p:ph type="title"/>
          </p:nvPr>
        </p:nvSpPr>
        <p:spPr/>
        <p:txBody>
          <a:bodyPr/>
          <a:lstStyle/>
          <a:p>
            <a:pPr algn="ctr"/>
            <a:r>
              <a:rPr lang="en-GB" b="1" dirty="0">
                <a:solidFill>
                  <a:srgbClr val="FF0000"/>
                </a:solidFill>
                <a:latin typeface="Comic Sans MS" panose="030F0702030302020204" pitchFamily="66" charset="0"/>
              </a:rPr>
              <a:t>API authentication methods and Recommendations</a:t>
            </a:r>
          </a:p>
        </p:txBody>
      </p:sp>
      <p:sp>
        <p:nvSpPr>
          <p:cNvPr id="3" name="Content Placeholder 2">
            <a:extLst>
              <a:ext uri="{FF2B5EF4-FFF2-40B4-BE49-F238E27FC236}">
                <a16:creationId xmlns:a16="http://schemas.microsoft.com/office/drawing/2014/main" id="{A833E898-FB80-4061-AD9F-BBAAA5E23421}"/>
              </a:ext>
            </a:extLst>
          </p:cNvPr>
          <p:cNvSpPr>
            <a:spLocks noGrp="1"/>
          </p:cNvSpPr>
          <p:nvPr>
            <p:ph idx="1"/>
          </p:nvPr>
        </p:nvSpPr>
        <p:spPr>
          <a:xfrm>
            <a:off x="838200" y="1825624"/>
            <a:ext cx="10515600" cy="5032375"/>
          </a:xfrm>
        </p:spPr>
        <p:txBody>
          <a:bodyPr>
            <a:normAutofit lnSpcReduction="10000"/>
          </a:bodyPr>
          <a:lstStyle/>
          <a:p>
            <a:r>
              <a:rPr lang="en-GB" dirty="0">
                <a:latin typeface="Comic Sans MS" panose="030F0702030302020204" pitchFamily="66" charset="0"/>
              </a:rPr>
              <a:t>OAuth for Accessing User Data</a:t>
            </a:r>
          </a:p>
          <a:p>
            <a:r>
              <a:rPr lang="en-GB" dirty="0">
                <a:latin typeface="Comic Sans MS" panose="030F0702030302020204" pitchFamily="66" charset="0"/>
              </a:rPr>
              <a:t>API Keys</a:t>
            </a:r>
          </a:p>
          <a:p>
            <a:r>
              <a:rPr lang="en-GB" dirty="0">
                <a:latin typeface="Comic Sans MS" panose="030F0702030302020204" pitchFamily="66" charset="0"/>
              </a:rPr>
              <a:t>OpenID Connect</a:t>
            </a:r>
          </a:p>
          <a:p>
            <a:endParaRPr lang="en-GB" dirty="0">
              <a:latin typeface="Comic Sans MS" panose="030F0702030302020204" pitchFamily="66" charset="0"/>
            </a:endParaRPr>
          </a:p>
          <a:p>
            <a:pPr marL="0" indent="0" algn="ctr">
              <a:buNone/>
            </a:pPr>
            <a:r>
              <a:rPr lang="en-GB" sz="2900" b="1" dirty="0">
                <a:latin typeface="Comic Sans MS" panose="030F0702030302020204" pitchFamily="66" charset="0"/>
              </a:rPr>
              <a:t>OAuth</a:t>
            </a:r>
            <a:r>
              <a:rPr lang="en-GB" sz="2900" dirty="0">
                <a:latin typeface="Comic Sans MS" panose="030F0702030302020204" pitchFamily="66" charset="0"/>
              </a:rPr>
              <a:t> is the best choice for identifying personal user accounts and granting proper permissions. In this method, the user logs into a system. That system will then request authentication, usually in the form of a token. The user will then forward this request to an authentication server, which will either reject or allow this authentication. From here, the token is provided to the use, and then to the requester. </a:t>
            </a:r>
            <a:endParaRPr lang="en-GB" dirty="0"/>
          </a:p>
        </p:txBody>
      </p:sp>
    </p:spTree>
    <p:extLst>
      <p:ext uri="{BB962C8B-B14F-4D97-AF65-F5344CB8AC3E}">
        <p14:creationId xmlns:p14="http://schemas.microsoft.com/office/powerpoint/2010/main" val="92934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42C3-383B-46DA-804E-4B45C3CC5373}"/>
              </a:ext>
            </a:extLst>
          </p:cNvPr>
          <p:cNvSpPr>
            <a:spLocks noGrp="1"/>
          </p:cNvSpPr>
          <p:nvPr>
            <p:ph type="title"/>
          </p:nvPr>
        </p:nvSpPr>
        <p:spPr>
          <a:xfrm>
            <a:off x="1351722" y="258779"/>
            <a:ext cx="10002078" cy="1325563"/>
          </a:xfrm>
        </p:spPr>
        <p:txBody>
          <a:bodyPr/>
          <a:lstStyle/>
          <a:p>
            <a:pPr algn="ctr"/>
            <a:r>
              <a:rPr lang="en-GB" sz="4800" b="1" dirty="0">
                <a:solidFill>
                  <a:schemeClr val="accent5">
                    <a:lumMod val="75000"/>
                  </a:schemeClr>
                </a:solidFill>
              </a:rPr>
              <a:t>Authentication-Summary</a:t>
            </a:r>
            <a:r>
              <a:rPr lang="en-GB" dirty="0"/>
              <a:t> </a:t>
            </a:r>
          </a:p>
        </p:txBody>
      </p:sp>
      <p:sp>
        <p:nvSpPr>
          <p:cNvPr id="3" name="Content Placeholder 2">
            <a:extLst>
              <a:ext uri="{FF2B5EF4-FFF2-40B4-BE49-F238E27FC236}">
                <a16:creationId xmlns:a16="http://schemas.microsoft.com/office/drawing/2014/main" id="{A028D4A0-2495-4F4D-BBDB-4CD42F504394}"/>
              </a:ext>
            </a:extLst>
          </p:cNvPr>
          <p:cNvSpPr>
            <a:spLocks noGrp="1"/>
          </p:cNvSpPr>
          <p:nvPr>
            <p:ph idx="1"/>
          </p:nvPr>
        </p:nvSpPr>
        <p:spPr>
          <a:xfrm>
            <a:off x="2097156" y="1890736"/>
            <a:ext cx="9839740" cy="4351338"/>
          </a:xfrm>
        </p:spPr>
        <p:txBody>
          <a:bodyPr>
            <a:normAutofit fontScale="92500"/>
          </a:bodyPr>
          <a:lstStyle/>
          <a:p>
            <a:pPr marL="0" indent="0">
              <a:buNone/>
            </a:pPr>
            <a:r>
              <a:rPr lang="en-GB" dirty="0"/>
              <a:t>Basics                                  	To create an authorization</a:t>
            </a:r>
          </a:p>
          <a:p>
            <a:pPr marL="0" indent="0">
              <a:buNone/>
            </a:pPr>
            <a:endParaRPr lang="en-GB" dirty="0"/>
          </a:p>
          <a:p>
            <a:pPr marL="0" indent="0">
              <a:buNone/>
            </a:pPr>
            <a:r>
              <a:rPr lang="en-GB" dirty="0" err="1"/>
              <a:t>IdentityExample</a:t>
            </a:r>
            <a:r>
              <a:rPr lang="en-GB" dirty="0"/>
              <a:t>                                   To create an Identity</a:t>
            </a:r>
          </a:p>
          <a:p>
            <a:pPr marL="0" indent="0">
              <a:buNone/>
            </a:pPr>
            <a:endParaRPr lang="en-GB" dirty="0"/>
          </a:p>
          <a:p>
            <a:pPr marL="0" indent="0">
              <a:buNone/>
            </a:pPr>
            <a:r>
              <a:rPr lang="en-GB" dirty="0"/>
              <a:t>Server                               To create the server and authorization</a:t>
            </a:r>
          </a:p>
          <a:p>
            <a:pPr marL="0" indent="0">
              <a:buNone/>
            </a:pPr>
            <a:endParaRPr lang="en-GB" dirty="0"/>
          </a:p>
          <a:p>
            <a:pPr marL="0" indent="0">
              <a:buNone/>
            </a:pPr>
            <a:r>
              <a:rPr lang="en-GB" dirty="0"/>
              <a:t>Client                                The server response</a:t>
            </a:r>
          </a:p>
          <a:p>
            <a:pPr marL="0" indent="0">
              <a:buNone/>
            </a:pPr>
            <a:endParaRPr lang="en-GB" dirty="0"/>
          </a:p>
          <a:p>
            <a:pPr marL="0" indent="0">
              <a:buNone/>
            </a:pPr>
            <a:r>
              <a:rPr lang="en-GB" dirty="0" err="1"/>
              <a:t>Api</a:t>
            </a:r>
            <a:r>
              <a:rPr lang="en-GB" dirty="0"/>
              <a:t>                                     Client and server connection-Refresh the token</a:t>
            </a:r>
          </a:p>
          <a:p>
            <a:pPr marL="514350" indent="-514350">
              <a:buAutoNum type="arabicPeriod"/>
            </a:pPr>
            <a:endParaRPr lang="en-GB" dirty="0"/>
          </a:p>
        </p:txBody>
      </p:sp>
      <p:sp>
        <p:nvSpPr>
          <p:cNvPr id="4" name="Arrow: Right 3">
            <a:extLst>
              <a:ext uri="{FF2B5EF4-FFF2-40B4-BE49-F238E27FC236}">
                <a16:creationId xmlns:a16="http://schemas.microsoft.com/office/drawing/2014/main" id="{F1DF930F-5353-42C1-A3AA-3A69DAC7EC06}"/>
              </a:ext>
            </a:extLst>
          </p:cNvPr>
          <p:cNvSpPr/>
          <p:nvPr/>
        </p:nvSpPr>
        <p:spPr>
          <a:xfrm>
            <a:off x="3359426" y="2062281"/>
            <a:ext cx="2087217"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Right 4">
            <a:extLst>
              <a:ext uri="{FF2B5EF4-FFF2-40B4-BE49-F238E27FC236}">
                <a16:creationId xmlns:a16="http://schemas.microsoft.com/office/drawing/2014/main" id="{83300997-D43E-4E01-A4FD-1A35DCB3FA76}"/>
              </a:ext>
            </a:extLst>
          </p:cNvPr>
          <p:cNvSpPr/>
          <p:nvPr/>
        </p:nvSpPr>
        <p:spPr>
          <a:xfrm>
            <a:off x="4446104" y="3043110"/>
            <a:ext cx="2087217"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5FFE55BD-E43A-462D-9013-870FB0BB8D0E}"/>
              </a:ext>
            </a:extLst>
          </p:cNvPr>
          <p:cNvSpPr/>
          <p:nvPr/>
        </p:nvSpPr>
        <p:spPr>
          <a:xfrm>
            <a:off x="3369364" y="3964503"/>
            <a:ext cx="1861711"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FA84179F-A266-40E9-9BA6-783A096290B9}"/>
              </a:ext>
            </a:extLst>
          </p:cNvPr>
          <p:cNvSpPr/>
          <p:nvPr/>
        </p:nvSpPr>
        <p:spPr>
          <a:xfrm>
            <a:off x="3143858" y="4885645"/>
            <a:ext cx="2087217"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00F60854-2181-4007-A40F-3093D37AD5DB}"/>
              </a:ext>
            </a:extLst>
          </p:cNvPr>
          <p:cNvSpPr/>
          <p:nvPr/>
        </p:nvSpPr>
        <p:spPr>
          <a:xfrm>
            <a:off x="2963849" y="5866474"/>
            <a:ext cx="2087217"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EDA8ACB9-8DC9-4912-85DE-9610DAC1486D}"/>
              </a:ext>
            </a:extLst>
          </p:cNvPr>
          <p:cNvPicPr>
            <a:picLocks noChangeAspect="1"/>
          </p:cNvPicPr>
          <p:nvPr/>
        </p:nvPicPr>
        <p:blipFill>
          <a:blip r:embed="rId2"/>
          <a:stretch>
            <a:fillRect/>
          </a:stretch>
        </p:blipFill>
        <p:spPr>
          <a:xfrm>
            <a:off x="603871" y="1825625"/>
            <a:ext cx="747851" cy="585755"/>
          </a:xfrm>
          <a:prstGeom prst="rect">
            <a:avLst/>
          </a:prstGeom>
        </p:spPr>
      </p:pic>
      <p:pic>
        <p:nvPicPr>
          <p:cNvPr id="13" name="Picture 12">
            <a:extLst>
              <a:ext uri="{FF2B5EF4-FFF2-40B4-BE49-F238E27FC236}">
                <a16:creationId xmlns:a16="http://schemas.microsoft.com/office/drawing/2014/main" id="{841A5DB1-A550-417D-AE59-CB5CA2239EC7}"/>
              </a:ext>
            </a:extLst>
          </p:cNvPr>
          <p:cNvPicPr>
            <a:picLocks noChangeAspect="1"/>
          </p:cNvPicPr>
          <p:nvPr/>
        </p:nvPicPr>
        <p:blipFill>
          <a:blip r:embed="rId2"/>
          <a:stretch>
            <a:fillRect/>
          </a:stretch>
        </p:blipFill>
        <p:spPr>
          <a:xfrm>
            <a:off x="652359" y="2750232"/>
            <a:ext cx="747851" cy="585755"/>
          </a:xfrm>
          <a:prstGeom prst="rect">
            <a:avLst/>
          </a:prstGeom>
        </p:spPr>
      </p:pic>
      <p:pic>
        <p:nvPicPr>
          <p:cNvPr id="14" name="Picture 13">
            <a:extLst>
              <a:ext uri="{FF2B5EF4-FFF2-40B4-BE49-F238E27FC236}">
                <a16:creationId xmlns:a16="http://schemas.microsoft.com/office/drawing/2014/main" id="{3252B8C9-5B11-41A3-95F7-4C64B83DEF8F}"/>
              </a:ext>
            </a:extLst>
          </p:cNvPr>
          <p:cNvPicPr>
            <a:picLocks noChangeAspect="1"/>
          </p:cNvPicPr>
          <p:nvPr/>
        </p:nvPicPr>
        <p:blipFill>
          <a:blip r:embed="rId2"/>
          <a:stretch>
            <a:fillRect/>
          </a:stretch>
        </p:blipFill>
        <p:spPr>
          <a:xfrm>
            <a:off x="652358" y="3811082"/>
            <a:ext cx="747851" cy="585755"/>
          </a:xfrm>
          <a:prstGeom prst="rect">
            <a:avLst/>
          </a:prstGeom>
        </p:spPr>
      </p:pic>
      <p:pic>
        <p:nvPicPr>
          <p:cNvPr id="15" name="Picture 14">
            <a:extLst>
              <a:ext uri="{FF2B5EF4-FFF2-40B4-BE49-F238E27FC236}">
                <a16:creationId xmlns:a16="http://schemas.microsoft.com/office/drawing/2014/main" id="{6F4B0F77-752A-4913-A93B-EF0F7B0E792E}"/>
              </a:ext>
            </a:extLst>
          </p:cNvPr>
          <p:cNvPicPr>
            <a:picLocks noChangeAspect="1"/>
          </p:cNvPicPr>
          <p:nvPr/>
        </p:nvPicPr>
        <p:blipFill>
          <a:blip r:embed="rId2"/>
          <a:stretch>
            <a:fillRect/>
          </a:stretch>
        </p:blipFill>
        <p:spPr>
          <a:xfrm>
            <a:off x="652358" y="4735689"/>
            <a:ext cx="747851" cy="585755"/>
          </a:xfrm>
          <a:prstGeom prst="rect">
            <a:avLst/>
          </a:prstGeom>
        </p:spPr>
      </p:pic>
      <p:pic>
        <p:nvPicPr>
          <p:cNvPr id="16" name="Picture 15">
            <a:extLst>
              <a:ext uri="{FF2B5EF4-FFF2-40B4-BE49-F238E27FC236}">
                <a16:creationId xmlns:a16="http://schemas.microsoft.com/office/drawing/2014/main" id="{251A769C-BACB-409B-A169-04295581B290}"/>
              </a:ext>
            </a:extLst>
          </p:cNvPr>
          <p:cNvPicPr>
            <a:picLocks noChangeAspect="1"/>
          </p:cNvPicPr>
          <p:nvPr/>
        </p:nvPicPr>
        <p:blipFill>
          <a:blip r:embed="rId2"/>
          <a:stretch>
            <a:fillRect/>
          </a:stretch>
        </p:blipFill>
        <p:spPr>
          <a:xfrm>
            <a:off x="652358" y="5697835"/>
            <a:ext cx="747851" cy="585755"/>
          </a:xfrm>
          <a:prstGeom prst="rect">
            <a:avLst/>
          </a:prstGeom>
        </p:spPr>
      </p:pic>
      <p:pic>
        <p:nvPicPr>
          <p:cNvPr id="18" name="Picture 17">
            <a:extLst>
              <a:ext uri="{FF2B5EF4-FFF2-40B4-BE49-F238E27FC236}">
                <a16:creationId xmlns:a16="http://schemas.microsoft.com/office/drawing/2014/main" id="{80DF5B93-D6B6-466D-9433-C916E2685479}"/>
              </a:ext>
            </a:extLst>
          </p:cNvPr>
          <p:cNvPicPr>
            <a:picLocks noChangeAspect="1"/>
          </p:cNvPicPr>
          <p:nvPr/>
        </p:nvPicPr>
        <p:blipFill>
          <a:blip r:embed="rId3"/>
          <a:stretch>
            <a:fillRect/>
          </a:stretch>
        </p:blipFill>
        <p:spPr>
          <a:xfrm>
            <a:off x="-67368" y="-24478"/>
            <a:ext cx="2659341" cy="1461177"/>
          </a:xfrm>
          <a:prstGeom prst="rect">
            <a:avLst/>
          </a:prstGeom>
        </p:spPr>
      </p:pic>
      <p:pic>
        <p:nvPicPr>
          <p:cNvPr id="19" name="Picture 18">
            <a:extLst>
              <a:ext uri="{FF2B5EF4-FFF2-40B4-BE49-F238E27FC236}">
                <a16:creationId xmlns:a16="http://schemas.microsoft.com/office/drawing/2014/main" id="{23CFF4F7-B0E8-42FB-ABAB-011F1EE19A6C}"/>
              </a:ext>
            </a:extLst>
          </p:cNvPr>
          <p:cNvPicPr>
            <a:picLocks noChangeAspect="1"/>
          </p:cNvPicPr>
          <p:nvPr/>
        </p:nvPicPr>
        <p:blipFill>
          <a:blip r:embed="rId3"/>
          <a:stretch>
            <a:fillRect/>
          </a:stretch>
        </p:blipFill>
        <p:spPr>
          <a:xfrm>
            <a:off x="9532659" y="17496"/>
            <a:ext cx="2659341" cy="1461177"/>
          </a:xfrm>
          <a:prstGeom prst="rect">
            <a:avLst/>
          </a:prstGeom>
        </p:spPr>
      </p:pic>
    </p:spTree>
    <p:extLst>
      <p:ext uri="{BB962C8B-B14F-4D97-AF65-F5344CB8AC3E}">
        <p14:creationId xmlns:p14="http://schemas.microsoft.com/office/powerpoint/2010/main" val="85877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C3B25F-002C-4F5D-B779-2FAE1D087BF0}"/>
              </a:ext>
            </a:extLst>
          </p:cNvPr>
          <p:cNvPicPr>
            <a:picLocks noChangeAspect="1"/>
          </p:cNvPicPr>
          <p:nvPr/>
        </p:nvPicPr>
        <p:blipFill>
          <a:blip r:embed="rId2">
            <a:alphaModFix amt="39000"/>
          </a:blip>
          <a:stretch>
            <a:fillRect/>
          </a:stretch>
        </p:blipFill>
        <p:spPr>
          <a:xfrm>
            <a:off x="0" y="16501"/>
            <a:ext cx="12301870" cy="6858000"/>
          </a:xfrm>
          <a:prstGeom prst="rect">
            <a:avLst/>
          </a:prstGeom>
        </p:spPr>
      </p:pic>
      <p:sp>
        <p:nvSpPr>
          <p:cNvPr id="2" name="Title 1">
            <a:extLst>
              <a:ext uri="{FF2B5EF4-FFF2-40B4-BE49-F238E27FC236}">
                <a16:creationId xmlns:a16="http://schemas.microsoft.com/office/drawing/2014/main" id="{718005E8-D255-4F6E-8972-71F0689FB290}"/>
              </a:ext>
            </a:extLst>
          </p:cNvPr>
          <p:cNvSpPr>
            <a:spLocks noGrp="1"/>
          </p:cNvSpPr>
          <p:nvPr>
            <p:ph type="title"/>
          </p:nvPr>
        </p:nvSpPr>
        <p:spPr>
          <a:xfrm>
            <a:off x="-373911" y="217766"/>
            <a:ext cx="10515600" cy="1325563"/>
          </a:xfrm>
        </p:spPr>
        <p:txBody>
          <a:bodyPr>
            <a:noAutofit/>
          </a:bodyPr>
          <a:lstStyle/>
          <a:p>
            <a:pPr algn="ctr"/>
            <a:r>
              <a:rPr lang="en-GB" sz="5400" b="1" dirty="0">
                <a:latin typeface="Bahnschrift Light" panose="020B0502040204020203" pitchFamily="34" charset="0"/>
              </a:rPr>
              <a:t>Task 2: </a:t>
            </a:r>
            <a:r>
              <a:rPr lang="en-GB" sz="5400" b="1" dirty="0">
                <a:effectLst/>
                <a:latin typeface="Bahnschrift Light" panose="020B0502040204020203" pitchFamily="34" charset="0"/>
              </a:rPr>
              <a:t>Security Technologies Recommendations</a:t>
            </a:r>
            <a:endParaRPr lang="en-GB" sz="5400" b="1" dirty="0">
              <a:latin typeface="Bahnschrift Light" panose="020B0502040204020203" pitchFamily="34" charset="0"/>
            </a:endParaRPr>
          </a:p>
        </p:txBody>
      </p:sp>
      <p:pic>
        <p:nvPicPr>
          <p:cNvPr id="5" name="Content Placeholder 4">
            <a:extLst>
              <a:ext uri="{FF2B5EF4-FFF2-40B4-BE49-F238E27FC236}">
                <a16:creationId xmlns:a16="http://schemas.microsoft.com/office/drawing/2014/main" id="{AAE56F26-7AED-44BC-80E2-D9A03961648C}"/>
              </a:ext>
            </a:extLst>
          </p:cNvPr>
          <p:cNvPicPr>
            <a:picLocks noGrp="1" noChangeAspect="1"/>
          </p:cNvPicPr>
          <p:nvPr>
            <p:ph idx="1"/>
          </p:nvPr>
        </p:nvPicPr>
        <p:blipFill>
          <a:blip r:embed="rId3"/>
          <a:stretch>
            <a:fillRect/>
          </a:stretch>
        </p:blipFill>
        <p:spPr>
          <a:xfrm>
            <a:off x="1104134" y="2167030"/>
            <a:ext cx="682136" cy="699068"/>
          </a:xfrm>
        </p:spPr>
      </p:pic>
      <p:sp>
        <p:nvSpPr>
          <p:cNvPr id="6" name="TextBox 5">
            <a:extLst>
              <a:ext uri="{FF2B5EF4-FFF2-40B4-BE49-F238E27FC236}">
                <a16:creationId xmlns:a16="http://schemas.microsoft.com/office/drawing/2014/main" id="{0B67D341-8DE3-4120-9B9B-AE43B3E1AED2}"/>
              </a:ext>
            </a:extLst>
          </p:cNvPr>
          <p:cNvSpPr txBox="1"/>
          <p:nvPr/>
        </p:nvSpPr>
        <p:spPr>
          <a:xfrm>
            <a:off x="1848293" y="2283511"/>
            <a:ext cx="8495414" cy="523220"/>
          </a:xfrm>
          <a:prstGeom prst="rect">
            <a:avLst/>
          </a:prstGeom>
          <a:noFill/>
        </p:spPr>
        <p:txBody>
          <a:bodyPr wrap="square" rtlCol="0">
            <a:spAutoFit/>
          </a:bodyPr>
          <a:lstStyle/>
          <a:p>
            <a:r>
              <a:rPr lang="en-GB" sz="2800" b="1" dirty="0"/>
              <a:t>.PPTS link: </a:t>
            </a:r>
            <a:r>
              <a:rPr lang="en-GB" sz="2800" b="1" dirty="0">
                <a:solidFill>
                  <a:schemeClr val="accent1"/>
                </a:solidFill>
                <a:hlinkClick r:id="rId4" action="ppaction://hlinkpres?slideindex=1&amp;slidetitle=">
                  <a:extLst>
                    <a:ext uri="{A12FA001-AC4F-418D-AE19-62706E023703}">
                      <ahyp:hlinkClr xmlns:ahyp="http://schemas.microsoft.com/office/drawing/2018/hyperlinkcolor" val="tx"/>
                    </a:ext>
                  </a:extLst>
                </a:hlinkClick>
              </a:rPr>
              <a:t>IES_FinalProject_JRomeroKPrieto_P2.pptx</a:t>
            </a:r>
            <a:r>
              <a:rPr lang="en-GB" sz="2800" b="1" dirty="0">
                <a:solidFill>
                  <a:schemeClr val="accent1"/>
                </a:solidFill>
              </a:rPr>
              <a:t> </a:t>
            </a:r>
          </a:p>
        </p:txBody>
      </p:sp>
      <p:pic>
        <p:nvPicPr>
          <p:cNvPr id="7" name="Content Placeholder 4">
            <a:extLst>
              <a:ext uri="{FF2B5EF4-FFF2-40B4-BE49-F238E27FC236}">
                <a16:creationId xmlns:a16="http://schemas.microsoft.com/office/drawing/2014/main" id="{43C75E8B-FDFB-400A-BF12-1DFE851A0A71}"/>
              </a:ext>
            </a:extLst>
          </p:cNvPr>
          <p:cNvPicPr>
            <a:picLocks noChangeAspect="1"/>
          </p:cNvPicPr>
          <p:nvPr/>
        </p:nvPicPr>
        <p:blipFill>
          <a:blip r:embed="rId3"/>
          <a:stretch>
            <a:fillRect/>
          </a:stretch>
        </p:blipFill>
        <p:spPr>
          <a:xfrm>
            <a:off x="1331941" y="4598998"/>
            <a:ext cx="571287" cy="585468"/>
          </a:xfrm>
          <a:prstGeom prst="rect">
            <a:avLst/>
          </a:prstGeom>
        </p:spPr>
      </p:pic>
      <p:sp>
        <p:nvSpPr>
          <p:cNvPr id="8" name="TextBox 7">
            <a:extLst>
              <a:ext uri="{FF2B5EF4-FFF2-40B4-BE49-F238E27FC236}">
                <a16:creationId xmlns:a16="http://schemas.microsoft.com/office/drawing/2014/main" id="{20F6BBD4-A35C-4AF0-BF02-9718436B0CB5}"/>
              </a:ext>
            </a:extLst>
          </p:cNvPr>
          <p:cNvSpPr txBox="1"/>
          <p:nvPr/>
        </p:nvSpPr>
        <p:spPr>
          <a:xfrm>
            <a:off x="2099325" y="4598998"/>
            <a:ext cx="8654902" cy="1600438"/>
          </a:xfrm>
          <a:prstGeom prst="rect">
            <a:avLst/>
          </a:prstGeom>
          <a:noFill/>
        </p:spPr>
        <p:txBody>
          <a:bodyPr wrap="square" rtlCol="0">
            <a:spAutoFit/>
          </a:bodyPr>
          <a:lstStyle/>
          <a:p>
            <a:r>
              <a:rPr lang="en-GB" sz="2000" b="1" u="sng" dirty="0">
                <a:solidFill>
                  <a:schemeClr val="tx1">
                    <a:lumMod val="85000"/>
                    <a:lumOff val="15000"/>
                  </a:schemeClr>
                </a:solidFill>
                <a:hlinkClick r:id="rId5">
                  <a:extLst>
                    <a:ext uri="{A12FA001-AC4F-418D-AE19-62706E023703}">
                      <ahyp:hlinkClr xmlns:ahyp="http://schemas.microsoft.com/office/drawing/2018/hyperlinkcolor" val="tx"/>
                    </a:ext>
                  </a:extLst>
                </a:hlinkClick>
              </a:rPr>
              <a:t>Recording link: </a:t>
            </a:r>
            <a:r>
              <a:rPr lang="en-GB" sz="1500" b="1" dirty="0">
                <a:solidFill>
                  <a:srgbClr val="0563C1"/>
                </a:solidFill>
                <a:hlinkClick r:id="rId5">
                  <a:extLst>
                    <a:ext uri="{A12FA001-AC4F-418D-AE19-62706E023703}">
                      <ahyp:hlinkClr xmlns:ahyp="http://schemas.microsoft.com/office/drawing/2018/hyperlinkcolor" val="tx"/>
                    </a:ext>
                  </a:extLst>
                </a:hlinkClick>
              </a:rPr>
              <a:t>https://georgiancollege.webex.com/recordingservice/sites/georgiancollege/recording/0a9b5a993ff8103a979f0050568cc44f/playback</a:t>
            </a:r>
            <a:endParaRPr lang="en-GB" sz="1500" b="1" dirty="0"/>
          </a:p>
          <a:p>
            <a:r>
              <a:rPr lang="en-GB" sz="2000" b="1" dirty="0"/>
              <a:t>Password: </a:t>
            </a:r>
            <a:r>
              <a:rPr lang="en-GB" sz="2000" b="0" i="0" dirty="0">
                <a:solidFill>
                  <a:srgbClr val="121212"/>
                </a:solidFill>
                <a:effectLst/>
                <a:latin typeface="arial" panose="020B0604020202020204" pitchFamily="34" charset="0"/>
              </a:rPr>
              <a:t>RkpK6ZmH</a:t>
            </a:r>
            <a:endParaRPr lang="en-GB" sz="2000" b="1" dirty="0"/>
          </a:p>
          <a:p>
            <a:endParaRPr lang="en-GB" sz="2800" b="1" dirty="0"/>
          </a:p>
        </p:txBody>
      </p:sp>
      <p:pic>
        <p:nvPicPr>
          <p:cNvPr id="10" name="Content Placeholder 4">
            <a:extLst>
              <a:ext uri="{FF2B5EF4-FFF2-40B4-BE49-F238E27FC236}">
                <a16:creationId xmlns:a16="http://schemas.microsoft.com/office/drawing/2014/main" id="{40BC4880-D940-4934-9F7F-3FB48C5E51EB}"/>
              </a:ext>
            </a:extLst>
          </p:cNvPr>
          <p:cNvPicPr>
            <a:picLocks noChangeAspect="1"/>
          </p:cNvPicPr>
          <p:nvPr/>
        </p:nvPicPr>
        <p:blipFill>
          <a:blip r:embed="rId3"/>
          <a:stretch>
            <a:fillRect/>
          </a:stretch>
        </p:blipFill>
        <p:spPr>
          <a:xfrm>
            <a:off x="1104134" y="3256746"/>
            <a:ext cx="682136" cy="699068"/>
          </a:xfrm>
          <a:prstGeom prst="rect">
            <a:avLst/>
          </a:prstGeom>
        </p:spPr>
      </p:pic>
      <p:sp>
        <p:nvSpPr>
          <p:cNvPr id="12" name="TextBox 11">
            <a:extLst>
              <a:ext uri="{FF2B5EF4-FFF2-40B4-BE49-F238E27FC236}">
                <a16:creationId xmlns:a16="http://schemas.microsoft.com/office/drawing/2014/main" id="{F368D01B-731F-4DB3-9AB0-173932C5840D}"/>
              </a:ext>
            </a:extLst>
          </p:cNvPr>
          <p:cNvSpPr txBox="1"/>
          <p:nvPr/>
        </p:nvSpPr>
        <p:spPr>
          <a:xfrm>
            <a:off x="1903228" y="3414741"/>
            <a:ext cx="8495414" cy="1384995"/>
          </a:xfrm>
          <a:prstGeom prst="rect">
            <a:avLst/>
          </a:prstGeom>
          <a:noFill/>
        </p:spPr>
        <p:txBody>
          <a:bodyPr wrap="square" rtlCol="0">
            <a:spAutoFit/>
          </a:bodyPr>
          <a:lstStyle/>
          <a:p>
            <a:r>
              <a:rPr lang="en-GB" sz="2800" b="1" dirty="0">
                <a:hlinkClick r:id="rId6"/>
              </a:rPr>
              <a:t>https://github.com/JhoanaGeorgian/JRomero.KPrieto.BDAT1001.FinalProject</a:t>
            </a:r>
            <a:endParaRPr lang="en-GB" sz="2800" b="1" dirty="0"/>
          </a:p>
          <a:p>
            <a:endParaRPr lang="en-GB" sz="2800" b="1" dirty="0">
              <a:solidFill>
                <a:schemeClr val="accent1"/>
              </a:solidFill>
            </a:endParaRPr>
          </a:p>
        </p:txBody>
      </p:sp>
      <p:pic>
        <p:nvPicPr>
          <p:cNvPr id="14" name="Picture 13">
            <a:extLst>
              <a:ext uri="{FF2B5EF4-FFF2-40B4-BE49-F238E27FC236}">
                <a16:creationId xmlns:a16="http://schemas.microsoft.com/office/drawing/2014/main" id="{6B6EE452-ADA4-48DB-892A-497364B13EE6}"/>
              </a:ext>
            </a:extLst>
          </p:cNvPr>
          <p:cNvPicPr>
            <a:picLocks noChangeAspect="1"/>
          </p:cNvPicPr>
          <p:nvPr/>
        </p:nvPicPr>
        <p:blipFill>
          <a:blip r:embed="rId7"/>
          <a:stretch>
            <a:fillRect/>
          </a:stretch>
        </p:blipFill>
        <p:spPr>
          <a:xfrm>
            <a:off x="109163" y="4107238"/>
            <a:ext cx="1336039" cy="501886"/>
          </a:xfrm>
          <a:prstGeom prst="rect">
            <a:avLst/>
          </a:prstGeom>
        </p:spPr>
      </p:pic>
    </p:spTree>
    <p:extLst>
      <p:ext uri="{BB962C8B-B14F-4D97-AF65-F5344CB8AC3E}">
        <p14:creationId xmlns:p14="http://schemas.microsoft.com/office/powerpoint/2010/main" val="413004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FCD4C0-C5E9-4AFF-994B-A2B52C534608}"/>
              </a:ext>
            </a:extLst>
          </p:cNvPr>
          <p:cNvPicPr>
            <a:picLocks noChangeAspect="1"/>
          </p:cNvPicPr>
          <p:nvPr/>
        </p:nvPicPr>
        <p:blipFill>
          <a:blip r:embed="rId2"/>
          <a:stretch>
            <a:fillRect/>
          </a:stretch>
        </p:blipFill>
        <p:spPr>
          <a:xfrm>
            <a:off x="1013438" y="1666878"/>
            <a:ext cx="9333197" cy="4447574"/>
          </a:xfrm>
          <a:prstGeom prst="rect">
            <a:avLst/>
          </a:prstGeom>
        </p:spPr>
      </p:pic>
      <p:sp>
        <p:nvSpPr>
          <p:cNvPr id="2" name="Rectangle 1">
            <a:extLst>
              <a:ext uri="{FF2B5EF4-FFF2-40B4-BE49-F238E27FC236}">
                <a16:creationId xmlns:a16="http://schemas.microsoft.com/office/drawing/2014/main" id="{87583BEE-2BB8-4F5E-B38A-F525AFDADC00}"/>
              </a:ext>
            </a:extLst>
          </p:cNvPr>
          <p:cNvSpPr/>
          <p:nvPr/>
        </p:nvSpPr>
        <p:spPr>
          <a:xfrm>
            <a:off x="2558290" y="373222"/>
            <a:ext cx="651883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Authentication Project</a:t>
            </a:r>
          </a:p>
        </p:txBody>
      </p:sp>
    </p:spTree>
    <p:extLst>
      <p:ext uri="{BB962C8B-B14F-4D97-AF65-F5344CB8AC3E}">
        <p14:creationId xmlns:p14="http://schemas.microsoft.com/office/powerpoint/2010/main" val="374784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4A0BF2-2581-43EF-A7C5-B1230C0FBEE7}"/>
              </a:ext>
            </a:extLst>
          </p:cNvPr>
          <p:cNvPicPr>
            <a:picLocks noChangeAspect="1"/>
          </p:cNvPicPr>
          <p:nvPr/>
        </p:nvPicPr>
        <p:blipFill>
          <a:blip r:embed="rId2">
            <a:alphaModFix amt="58000"/>
          </a:blip>
          <a:stretch>
            <a:fillRect/>
          </a:stretch>
        </p:blipFill>
        <p:spPr>
          <a:xfrm>
            <a:off x="0" y="191590"/>
            <a:ext cx="12137864" cy="6669156"/>
          </a:xfrm>
          <a:prstGeom prst="rect">
            <a:avLst/>
          </a:prstGeom>
        </p:spPr>
      </p:pic>
      <p:sp>
        <p:nvSpPr>
          <p:cNvPr id="2" name="Title 1">
            <a:extLst>
              <a:ext uri="{FF2B5EF4-FFF2-40B4-BE49-F238E27FC236}">
                <a16:creationId xmlns:a16="http://schemas.microsoft.com/office/drawing/2014/main" id="{9BBDD0A6-0201-442E-A10E-DBF4E7092F37}"/>
              </a:ext>
            </a:extLst>
          </p:cNvPr>
          <p:cNvSpPr>
            <a:spLocks noGrp="1"/>
          </p:cNvSpPr>
          <p:nvPr>
            <p:ph type="title"/>
          </p:nvPr>
        </p:nvSpPr>
        <p:spPr>
          <a:xfrm>
            <a:off x="599661" y="208042"/>
            <a:ext cx="2819400" cy="1325563"/>
          </a:xfrm>
        </p:spPr>
        <p:txBody>
          <a:bodyPr>
            <a:noAutofit/>
          </a:bodyPr>
          <a:lstStyle/>
          <a:p>
            <a:r>
              <a:rPr lang="en-GB" sz="4600" b="1" dirty="0"/>
              <a:t>1. Basics</a:t>
            </a:r>
          </a:p>
        </p:txBody>
      </p:sp>
      <p:sp>
        <p:nvSpPr>
          <p:cNvPr id="3" name="Content Placeholder 2">
            <a:extLst>
              <a:ext uri="{FF2B5EF4-FFF2-40B4-BE49-F238E27FC236}">
                <a16:creationId xmlns:a16="http://schemas.microsoft.com/office/drawing/2014/main" id="{FD15A783-0720-4320-A41F-6E9B4B347434}"/>
              </a:ext>
            </a:extLst>
          </p:cNvPr>
          <p:cNvSpPr>
            <a:spLocks noGrp="1"/>
          </p:cNvSpPr>
          <p:nvPr>
            <p:ph idx="1"/>
          </p:nvPr>
        </p:nvSpPr>
        <p:spPr>
          <a:xfrm>
            <a:off x="228600" y="1471639"/>
            <a:ext cx="6241774" cy="2404622"/>
          </a:xfrm>
        </p:spPr>
        <p:txBody>
          <a:bodyPr>
            <a:noAutofit/>
          </a:bodyPr>
          <a:lstStyle/>
          <a:p>
            <a:pPr marL="0" indent="0" algn="ctr">
              <a:buNone/>
            </a:pPr>
            <a:r>
              <a:rPr lang="en-GB" sz="2400" b="1" dirty="0">
                <a:latin typeface="Comic Sans MS" panose="030F0702030302020204" pitchFamily="66" charset="0"/>
              </a:rPr>
              <a:t>In this step  we create a user object that  .</a:t>
            </a:r>
            <a:r>
              <a:rPr lang="en-GB" sz="2400" b="1" dirty="0" err="1">
                <a:latin typeface="Comic Sans MS" panose="030F0702030302020204" pitchFamily="66" charset="0"/>
              </a:rPr>
              <a:t>NetCore</a:t>
            </a:r>
            <a:r>
              <a:rPr lang="en-GB" sz="2400" b="1" dirty="0">
                <a:latin typeface="Comic Sans MS" panose="030F0702030302020204" pitchFamily="66" charset="0"/>
              </a:rPr>
              <a:t> can store into cookies and essentially provide authentication and authorization based on it.    Once you are authenticated, you will reach the “</a:t>
            </a:r>
            <a:r>
              <a:rPr lang="en-GB" sz="2400" b="1" i="1" dirty="0">
                <a:latin typeface="Comic Sans MS" panose="030F0702030302020204" pitchFamily="66" charset="0"/>
              </a:rPr>
              <a:t>secret page</a:t>
            </a:r>
            <a:r>
              <a:rPr lang="en-GB" sz="2400" b="1" dirty="0">
                <a:latin typeface="Comic Sans MS" panose="030F0702030302020204" pitchFamily="66" charset="0"/>
              </a:rPr>
              <a:t>”. </a:t>
            </a:r>
          </a:p>
        </p:txBody>
      </p:sp>
      <p:grpSp>
        <p:nvGrpSpPr>
          <p:cNvPr id="4" name="Group 3">
            <a:extLst>
              <a:ext uri="{FF2B5EF4-FFF2-40B4-BE49-F238E27FC236}">
                <a16:creationId xmlns:a16="http://schemas.microsoft.com/office/drawing/2014/main" id="{F07AB01A-ACC5-45F6-BA04-A4CF8BAAF1FC}"/>
              </a:ext>
            </a:extLst>
          </p:cNvPr>
          <p:cNvGrpSpPr/>
          <p:nvPr/>
        </p:nvGrpSpPr>
        <p:grpSpPr>
          <a:xfrm>
            <a:off x="3589144" y="191590"/>
            <a:ext cx="8194234" cy="6474820"/>
            <a:chOff x="3589144" y="191590"/>
            <a:chExt cx="8194234" cy="6474820"/>
          </a:xfrm>
        </p:grpSpPr>
        <p:pic>
          <p:nvPicPr>
            <p:cNvPr id="6" name="Picture 5">
              <a:extLst>
                <a:ext uri="{FF2B5EF4-FFF2-40B4-BE49-F238E27FC236}">
                  <a16:creationId xmlns:a16="http://schemas.microsoft.com/office/drawing/2014/main" id="{9B9FC31A-780D-4EA6-B03F-3ABD8391F45E}"/>
                </a:ext>
              </a:extLst>
            </p:cNvPr>
            <p:cNvPicPr>
              <a:picLocks noChangeAspect="1"/>
            </p:cNvPicPr>
            <p:nvPr/>
          </p:nvPicPr>
          <p:blipFill>
            <a:blip r:embed="rId3"/>
            <a:stretch>
              <a:fillRect/>
            </a:stretch>
          </p:blipFill>
          <p:spPr>
            <a:xfrm>
              <a:off x="7517626" y="191590"/>
              <a:ext cx="4265752" cy="3484848"/>
            </a:xfrm>
            <a:prstGeom prst="rect">
              <a:avLst/>
            </a:prstGeom>
          </p:spPr>
        </p:pic>
        <p:pic>
          <p:nvPicPr>
            <p:cNvPr id="8" name="Picture 7">
              <a:extLst>
                <a:ext uri="{FF2B5EF4-FFF2-40B4-BE49-F238E27FC236}">
                  <a16:creationId xmlns:a16="http://schemas.microsoft.com/office/drawing/2014/main" id="{934319CA-B7C4-4A5B-AB9E-3D87F2EABEE9}"/>
                </a:ext>
              </a:extLst>
            </p:cNvPr>
            <p:cNvPicPr>
              <a:picLocks noChangeAspect="1"/>
            </p:cNvPicPr>
            <p:nvPr/>
          </p:nvPicPr>
          <p:blipFill>
            <a:blip r:embed="rId4"/>
            <a:stretch>
              <a:fillRect/>
            </a:stretch>
          </p:blipFill>
          <p:spPr>
            <a:xfrm>
              <a:off x="3589144" y="4060799"/>
              <a:ext cx="3374874" cy="2523270"/>
            </a:xfrm>
            <a:prstGeom prst="rect">
              <a:avLst/>
            </a:prstGeom>
          </p:spPr>
        </p:pic>
        <p:pic>
          <p:nvPicPr>
            <p:cNvPr id="10" name="Picture 9">
              <a:extLst>
                <a:ext uri="{FF2B5EF4-FFF2-40B4-BE49-F238E27FC236}">
                  <a16:creationId xmlns:a16="http://schemas.microsoft.com/office/drawing/2014/main" id="{70F97743-5A9D-4D35-9257-8529C345AB97}"/>
                </a:ext>
              </a:extLst>
            </p:cNvPr>
            <p:cNvPicPr>
              <a:picLocks noChangeAspect="1"/>
            </p:cNvPicPr>
            <p:nvPr/>
          </p:nvPicPr>
          <p:blipFill>
            <a:blip r:embed="rId5"/>
            <a:stretch>
              <a:fillRect/>
            </a:stretch>
          </p:blipFill>
          <p:spPr>
            <a:xfrm>
              <a:off x="7797123" y="3984290"/>
              <a:ext cx="3916680" cy="2682120"/>
            </a:xfrm>
            <a:prstGeom prst="rect">
              <a:avLst/>
            </a:prstGeom>
          </p:spPr>
        </p:pic>
      </p:grpSp>
    </p:spTree>
    <p:extLst>
      <p:ext uri="{BB962C8B-B14F-4D97-AF65-F5344CB8AC3E}">
        <p14:creationId xmlns:p14="http://schemas.microsoft.com/office/powerpoint/2010/main" val="24747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A6BC4D-BB79-42D2-808D-D2D69604325F}"/>
              </a:ext>
            </a:extLst>
          </p:cNvPr>
          <p:cNvPicPr>
            <a:picLocks noChangeAspect="1"/>
          </p:cNvPicPr>
          <p:nvPr/>
        </p:nvPicPr>
        <p:blipFill>
          <a:blip r:embed="rId2">
            <a:alphaModFix amt="38000"/>
          </a:blip>
          <a:stretch>
            <a:fillRect/>
          </a:stretch>
        </p:blipFill>
        <p:spPr>
          <a:xfrm>
            <a:off x="-130750" y="7709"/>
            <a:ext cx="12322750" cy="6850291"/>
          </a:xfrm>
          <a:prstGeom prst="rect">
            <a:avLst/>
          </a:prstGeom>
        </p:spPr>
      </p:pic>
      <p:sp>
        <p:nvSpPr>
          <p:cNvPr id="2" name="Title 1">
            <a:extLst>
              <a:ext uri="{FF2B5EF4-FFF2-40B4-BE49-F238E27FC236}">
                <a16:creationId xmlns:a16="http://schemas.microsoft.com/office/drawing/2014/main" id="{CB1C23D4-92D7-4E94-A6E1-39F79F025C6F}"/>
              </a:ext>
            </a:extLst>
          </p:cNvPr>
          <p:cNvSpPr>
            <a:spLocks noGrp="1"/>
          </p:cNvSpPr>
          <p:nvPr>
            <p:ph type="title"/>
          </p:nvPr>
        </p:nvSpPr>
        <p:spPr/>
        <p:txBody>
          <a:bodyPr/>
          <a:lstStyle/>
          <a:p>
            <a:r>
              <a:rPr lang="en-GB" b="1" dirty="0"/>
              <a:t>2. </a:t>
            </a:r>
            <a:r>
              <a:rPr lang="en-GB" b="1" dirty="0" err="1"/>
              <a:t>IdentityExample</a:t>
            </a:r>
            <a:endParaRPr lang="en-GB" b="1" dirty="0"/>
          </a:p>
        </p:txBody>
      </p:sp>
      <p:sp>
        <p:nvSpPr>
          <p:cNvPr id="4" name="TextBox 3">
            <a:extLst>
              <a:ext uri="{FF2B5EF4-FFF2-40B4-BE49-F238E27FC236}">
                <a16:creationId xmlns:a16="http://schemas.microsoft.com/office/drawing/2014/main" id="{FA921486-5300-4311-8225-69E14DB8C465}"/>
              </a:ext>
            </a:extLst>
          </p:cNvPr>
          <p:cNvSpPr txBox="1"/>
          <p:nvPr/>
        </p:nvSpPr>
        <p:spPr>
          <a:xfrm>
            <a:off x="487017" y="1828800"/>
            <a:ext cx="4472609" cy="2308324"/>
          </a:xfrm>
          <a:prstGeom prst="rect">
            <a:avLst/>
          </a:prstGeom>
          <a:noFill/>
        </p:spPr>
        <p:txBody>
          <a:bodyPr wrap="square" rtlCol="0">
            <a:spAutoFit/>
          </a:bodyPr>
          <a:lstStyle/>
          <a:p>
            <a:pPr algn="ctr"/>
            <a:r>
              <a:rPr lang="en-GB" sz="2400" b="1" dirty="0">
                <a:latin typeface="Comic Sans MS" panose="030F0702030302020204" pitchFamily="66" charset="0"/>
              </a:rPr>
              <a:t>In this step we are going to look at identity and what it provides in terms of infrastructure around some claims.  This allows you to roll own authentication</a:t>
            </a:r>
            <a:r>
              <a:rPr lang="en-GB" sz="2000" b="1" dirty="0">
                <a:latin typeface="Comic Sans MS" panose="030F0702030302020204" pitchFamily="66" charset="0"/>
              </a:rPr>
              <a:t>.</a:t>
            </a:r>
          </a:p>
        </p:txBody>
      </p:sp>
      <p:grpSp>
        <p:nvGrpSpPr>
          <p:cNvPr id="3" name="Group 2">
            <a:extLst>
              <a:ext uri="{FF2B5EF4-FFF2-40B4-BE49-F238E27FC236}">
                <a16:creationId xmlns:a16="http://schemas.microsoft.com/office/drawing/2014/main" id="{9EAF563F-B5AA-48C0-97B6-5E2991163118}"/>
              </a:ext>
            </a:extLst>
          </p:cNvPr>
          <p:cNvGrpSpPr/>
          <p:nvPr/>
        </p:nvGrpSpPr>
        <p:grpSpPr>
          <a:xfrm>
            <a:off x="487017" y="128134"/>
            <a:ext cx="11364252" cy="6722157"/>
            <a:chOff x="487017" y="128134"/>
            <a:chExt cx="11364252" cy="6722157"/>
          </a:xfrm>
        </p:grpSpPr>
        <p:pic>
          <p:nvPicPr>
            <p:cNvPr id="6" name="Picture 5">
              <a:extLst>
                <a:ext uri="{FF2B5EF4-FFF2-40B4-BE49-F238E27FC236}">
                  <a16:creationId xmlns:a16="http://schemas.microsoft.com/office/drawing/2014/main" id="{75889D37-BA6F-4DD9-9B1C-78652650D8EF}"/>
                </a:ext>
              </a:extLst>
            </p:cNvPr>
            <p:cNvPicPr>
              <a:picLocks noChangeAspect="1"/>
            </p:cNvPicPr>
            <p:nvPr/>
          </p:nvPicPr>
          <p:blipFill>
            <a:blip r:embed="rId3"/>
            <a:stretch>
              <a:fillRect/>
            </a:stretch>
          </p:blipFill>
          <p:spPr>
            <a:xfrm>
              <a:off x="5867082" y="5048972"/>
              <a:ext cx="5037455" cy="1801319"/>
            </a:xfrm>
            <a:prstGeom prst="rect">
              <a:avLst/>
            </a:prstGeom>
          </p:spPr>
        </p:pic>
        <p:pic>
          <p:nvPicPr>
            <p:cNvPr id="12" name="Picture 11">
              <a:extLst>
                <a:ext uri="{FF2B5EF4-FFF2-40B4-BE49-F238E27FC236}">
                  <a16:creationId xmlns:a16="http://schemas.microsoft.com/office/drawing/2014/main" id="{9C565CBE-D738-42AE-B549-942D56E3ED5A}"/>
                </a:ext>
              </a:extLst>
            </p:cNvPr>
            <p:cNvPicPr>
              <a:picLocks noChangeAspect="1"/>
            </p:cNvPicPr>
            <p:nvPr/>
          </p:nvPicPr>
          <p:blipFill>
            <a:blip r:embed="rId4"/>
            <a:stretch>
              <a:fillRect/>
            </a:stretch>
          </p:blipFill>
          <p:spPr>
            <a:xfrm>
              <a:off x="5964819" y="128134"/>
              <a:ext cx="4939718" cy="2015172"/>
            </a:xfrm>
            <a:prstGeom prst="rect">
              <a:avLst/>
            </a:prstGeom>
          </p:spPr>
        </p:pic>
        <p:pic>
          <p:nvPicPr>
            <p:cNvPr id="14" name="Picture 13">
              <a:extLst>
                <a:ext uri="{FF2B5EF4-FFF2-40B4-BE49-F238E27FC236}">
                  <a16:creationId xmlns:a16="http://schemas.microsoft.com/office/drawing/2014/main" id="{04D50C91-0C75-4206-ABAA-A50862DB70FF}"/>
                </a:ext>
              </a:extLst>
            </p:cNvPr>
            <p:cNvPicPr>
              <a:picLocks noChangeAspect="1"/>
            </p:cNvPicPr>
            <p:nvPr/>
          </p:nvPicPr>
          <p:blipFill>
            <a:blip r:embed="rId5"/>
            <a:stretch>
              <a:fillRect/>
            </a:stretch>
          </p:blipFill>
          <p:spPr>
            <a:xfrm>
              <a:off x="5964819" y="2380297"/>
              <a:ext cx="5886450" cy="2590800"/>
            </a:xfrm>
            <a:prstGeom prst="rect">
              <a:avLst/>
            </a:prstGeom>
          </p:spPr>
        </p:pic>
        <p:pic>
          <p:nvPicPr>
            <p:cNvPr id="15" name="Picture 14">
              <a:extLst>
                <a:ext uri="{FF2B5EF4-FFF2-40B4-BE49-F238E27FC236}">
                  <a16:creationId xmlns:a16="http://schemas.microsoft.com/office/drawing/2014/main" id="{464B9E6E-94A7-4D50-9337-E691EC4F745D}"/>
                </a:ext>
              </a:extLst>
            </p:cNvPr>
            <p:cNvPicPr>
              <a:picLocks noChangeAspect="1"/>
            </p:cNvPicPr>
            <p:nvPr/>
          </p:nvPicPr>
          <p:blipFill>
            <a:blip r:embed="rId6"/>
            <a:stretch>
              <a:fillRect/>
            </a:stretch>
          </p:blipFill>
          <p:spPr>
            <a:xfrm>
              <a:off x="487017" y="4490719"/>
              <a:ext cx="4452730" cy="2207793"/>
            </a:xfrm>
            <a:prstGeom prst="rect">
              <a:avLst/>
            </a:prstGeom>
          </p:spPr>
        </p:pic>
      </p:grpSp>
    </p:spTree>
    <p:extLst>
      <p:ext uri="{BB962C8B-B14F-4D97-AF65-F5344CB8AC3E}">
        <p14:creationId xmlns:p14="http://schemas.microsoft.com/office/powerpoint/2010/main" val="360091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789B3D-133E-483A-83FD-BE4E4BF790E2}"/>
              </a:ext>
            </a:extLst>
          </p:cNvPr>
          <p:cNvPicPr>
            <a:picLocks noChangeAspect="1"/>
          </p:cNvPicPr>
          <p:nvPr/>
        </p:nvPicPr>
        <p:blipFill>
          <a:blip r:embed="rId2">
            <a:alphaModFix amt="40000"/>
          </a:blip>
          <a:stretch>
            <a:fillRect/>
          </a:stretch>
        </p:blipFill>
        <p:spPr>
          <a:xfrm>
            <a:off x="-144780" y="0"/>
            <a:ext cx="12336780" cy="6858000"/>
          </a:xfrm>
          <a:prstGeom prst="rect">
            <a:avLst/>
          </a:prstGeom>
        </p:spPr>
      </p:pic>
      <p:sp>
        <p:nvSpPr>
          <p:cNvPr id="2" name="Title 1">
            <a:extLst>
              <a:ext uri="{FF2B5EF4-FFF2-40B4-BE49-F238E27FC236}">
                <a16:creationId xmlns:a16="http://schemas.microsoft.com/office/drawing/2014/main" id="{5563BD25-50F6-4B1A-AB19-A0B46DBBD193}"/>
              </a:ext>
            </a:extLst>
          </p:cNvPr>
          <p:cNvSpPr>
            <a:spLocks noGrp="1"/>
          </p:cNvSpPr>
          <p:nvPr>
            <p:ph type="title"/>
          </p:nvPr>
        </p:nvSpPr>
        <p:spPr/>
        <p:txBody>
          <a:bodyPr/>
          <a:lstStyle/>
          <a:p>
            <a:r>
              <a:rPr lang="en-GB" b="1" dirty="0"/>
              <a:t>Email verification</a:t>
            </a:r>
          </a:p>
        </p:txBody>
      </p:sp>
      <p:sp>
        <p:nvSpPr>
          <p:cNvPr id="3" name="Content Placeholder 2">
            <a:extLst>
              <a:ext uri="{FF2B5EF4-FFF2-40B4-BE49-F238E27FC236}">
                <a16:creationId xmlns:a16="http://schemas.microsoft.com/office/drawing/2014/main" id="{1A75122B-F6AC-444E-B407-382757D5C16D}"/>
              </a:ext>
            </a:extLst>
          </p:cNvPr>
          <p:cNvSpPr>
            <a:spLocks noGrp="1"/>
          </p:cNvSpPr>
          <p:nvPr>
            <p:ph idx="1"/>
          </p:nvPr>
        </p:nvSpPr>
        <p:spPr>
          <a:xfrm>
            <a:off x="582320" y="1592668"/>
            <a:ext cx="6009861" cy="3020695"/>
          </a:xfrm>
        </p:spPr>
        <p:txBody>
          <a:bodyPr>
            <a:normAutofit fontScale="92500"/>
          </a:bodyPr>
          <a:lstStyle/>
          <a:p>
            <a:pPr marL="0" indent="0" algn="ctr">
              <a:buNone/>
            </a:pPr>
            <a:r>
              <a:rPr lang="en-GB" b="1" dirty="0">
                <a:latin typeface="Comic Sans MS" panose="030F0702030302020204" pitchFamily="66" charset="0"/>
              </a:rPr>
              <a:t>We used Papercut as the server to send emails. We use identity to set up infrastructure regarding our authentication process.  We store users, claims and the database and how identity provide us with easy to access methods regarding sign in and creating users. </a:t>
            </a:r>
          </a:p>
        </p:txBody>
      </p:sp>
      <p:grpSp>
        <p:nvGrpSpPr>
          <p:cNvPr id="4" name="Group 3">
            <a:extLst>
              <a:ext uri="{FF2B5EF4-FFF2-40B4-BE49-F238E27FC236}">
                <a16:creationId xmlns:a16="http://schemas.microsoft.com/office/drawing/2014/main" id="{7E719D9B-3E48-4706-B1E1-8CDA3A199B7C}"/>
              </a:ext>
            </a:extLst>
          </p:cNvPr>
          <p:cNvGrpSpPr/>
          <p:nvPr/>
        </p:nvGrpSpPr>
        <p:grpSpPr>
          <a:xfrm>
            <a:off x="1066800" y="152164"/>
            <a:ext cx="10917443" cy="6347208"/>
            <a:chOff x="1066800" y="152164"/>
            <a:chExt cx="10917443" cy="6347208"/>
          </a:xfrm>
        </p:grpSpPr>
        <p:pic>
          <p:nvPicPr>
            <p:cNvPr id="5" name="Picture 4">
              <a:extLst>
                <a:ext uri="{FF2B5EF4-FFF2-40B4-BE49-F238E27FC236}">
                  <a16:creationId xmlns:a16="http://schemas.microsoft.com/office/drawing/2014/main" id="{FBCADC3B-0CEE-41A1-8DA5-1B5E5B09D70E}"/>
                </a:ext>
              </a:extLst>
            </p:cNvPr>
            <p:cNvPicPr>
              <a:picLocks noChangeAspect="1"/>
            </p:cNvPicPr>
            <p:nvPr/>
          </p:nvPicPr>
          <p:blipFill>
            <a:blip r:embed="rId3"/>
            <a:stretch>
              <a:fillRect/>
            </a:stretch>
          </p:blipFill>
          <p:spPr>
            <a:xfrm>
              <a:off x="7911906" y="152164"/>
              <a:ext cx="2846581" cy="1538524"/>
            </a:xfrm>
            <a:prstGeom prst="rect">
              <a:avLst/>
            </a:prstGeom>
          </p:spPr>
        </p:pic>
        <p:pic>
          <p:nvPicPr>
            <p:cNvPr id="7" name="Picture 6">
              <a:extLst>
                <a:ext uri="{FF2B5EF4-FFF2-40B4-BE49-F238E27FC236}">
                  <a16:creationId xmlns:a16="http://schemas.microsoft.com/office/drawing/2014/main" id="{43FA6D97-A42D-4A08-A5D0-483E8E3F53B8}"/>
                </a:ext>
              </a:extLst>
            </p:cNvPr>
            <p:cNvPicPr>
              <a:picLocks noChangeAspect="1"/>
            </p:cNvPicPr>
            <p:nvPr/>
          </p:nvPicPr>
          <p:blipFill>
            <a:blip r:embed="rId4"/>
            <a:stretch>
              <a:fillRect/>
            </a:stretch>
          </p:blipFill>
          <p:spPr>
            <a:xfrm>
              <a:off x="7187494" y="2068760"/>
              <a:ext cx="4796749" cy="2068512"/>
            </a:xfrm>
            <a:prstGeom prst="rect">
              <a:avLst/>
            </a:prstGeom>
          </p:spPr>
        </p:pic>
        <p:pic>
          <p:nvPicPr>
            <p:cNvPr id="9" name="Picture 8">
              <a:extLst>
                <a:ext uri="{FF2B5EF4-FFF2-40B4-BE49-F238E27FC236}">
                  <a16:creationId xmlns:a16="http://schemas.microsoft.com/office/drawing/2014/main" id="{BFC7D7D9-5989-4B47-9EC7-35BE52597A65}"/>
                </a:ext>
              </a:extLst>
            </p:cNvPr>
            <p:cNvPicPr>
              <a:picLocks noChangeAspect="1"/>
            </p:cNvPicPr>
            <p:nvPr/>
          </p:nvPicPr>
          <p:blipFill>
            <a:blip r:embed="rId5"/>
            <a:stretch>
              <a:fillRect/>
            </a:stretch>
          </p:blipFill>
          <p:spPr>
            <a:xfrm>
              <a:off x="1066800" y="4691270"/>
              <a:ext cx="9691687" cy="1808102"/>
            </a:xfrm>
            <a:prstGeom prst="rect">
              <a:avLst/>
            </a:prstGeom>
          </p:spPr>
        </p:pic>
      </p:grpSp>
      <p:sp>
        <p:nvSpPr>
          <p:cNvPr id="10" name="TextBox 9">
            <a:extLst>
              <a:ext uri="{FF2B5EF4-FFF2-40B4-BE49-F238E27FC236}">
                <a16:creationId xmlns:a16="http://schemas.microsoft.com/office/drawing/2014/main" id="{D4310EF7-EBB6-4069-8418-015EBC1D76B5}"/>
              </a:ext>
            </a:extLst>
          </p:cNvPr>
          <p:cNvSpPr txBox="1"/>
          <p:nvPr/>
        </p:nvSpPr>
        <p:spPr>
          <a:xfrm>
            <a:off x="5244919" y="4338313"/>
            <a:ext cx="3269974" cy="369332"/>
          </a:xfrm>
          <a:prstGeom prst="rect">
            <a:avLst/>
          </a:prstGeom>
          <a:noFill/>
        </p:spPr>
        <p:txBody>
          <a:bodyPr wrap="square" rtlCol="0">
            <a:spAutoFit/>
          </a:bodyPr>
          <a:lstStyle/>
          <a:p>
            <a:r>
              <a:rPr lang="en-GB" b="1" dirty="0">
                <a:solidFill>
                  <a:srgbClr val="FFFF00"/>
                </a:solidFill>
                <a:highlight>
                  <a:srgbClr val="000000"/>
                </a:highlight>
              </a:rPr>
              <a:t>Register Email:</a:t>
            </a:r>
          </a:p>
        </p:txBody>
      </p:sp>
    </p:spTree>
    <p:extLst>
      <p:ext uri="{BB962C8B-B14F-4D97-AF65-F5344CB8AC3E}">
        <p14:creationId xmlns:p14="http://schemas.microsoft.com/office/powerpoint/2010/main" val="24447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059911-9B03-410C-BCBD-3D7EE32230A0}"/>
              </a:ext>
            </a:extLst>
          </p:cNvPr>
          <p:cNvPicPr>
            <a:picLocks noChangeAspect="1"/>
          </p:cNvPicPr>
          <p:nvPr/>
        </p:nvPicPr>
        <p:blipFill>
          <a:blip r:embed="rId3">
            <a:alphaModFix amt="65000"/>
          </a:blip>
          <a:stretch>
            <a:fillRect/>
          </a:stretch>
        </p:blipFill>
        <p:spPr>
          <a:xfrm>
            <a:off x="-144781" y="0"/>
            <a:ext cx="12336781" cy="6857999"/>
          </a:xfrm>
          <a:prstGeom prst="rect">
            <a:avLst/>
          </a:prstGeom>
        </p:spPr>
      </p:pic>
      <p:sp>
        <p:nvSpPr>
          <p:cNvPr id="3" name="Content Placeholder 2">
            <a:extLst>
              <a:ext uri="{FF2B5EF4-FFF2-40B4-BE49-F238E27FC236}">
                <a16:creationId xmlns:a16="http://schemas.microsoft.com/office/drawing/2014/main" id="{F3AB2A80-71A2-4BB3-A45C-3CB2C3A47B08}"/>
              </a:ext>
            </a:extLst>
          </p:cNvPr>
          <p:cNvSpPr>
            <a:spLocks noGrp="1"/>
          </p:cNvSpPr>
          <p:nvPr>
            <p:ph idx="1"/>
          </p:nvPr>
        </p:nvSpPr>
        <p:spPr>
          <a:xfrm>
            <a:off x="721241" y="904321"/>
            <a:ext cx="4669465" cy="5751661"/>
          </a:xfrm>
        </p:spPr>
        <p:txBody>
          <a:bodyPr>
            <a:normAutofit/>
          </a:bodyPr>
          <a:lstStyle/>
          <a:p>
            <a:pPr marL="0" indent="0" algn="ctr">
              <a:buNone/>
            </a:pPr>
            <a:r>
              <a:rPr lang="en-GB" b="1" dirty="0">
                <a:latin typeface="Comic Sans MS" panose="030F0702030302020204" pitchFamily="66" charset="0"/>
              </a:rPr>
              <a:t>We can use to create some interesting authorization scenarios.</a:t>
            </a:r>
          </a:p>
          <a:p>
            <a:pPr marL="0" indent="0">
              <a:buNone/>
            </a:pPr>
            <a:r>
              <a:rPr lang="en-GB" b="1" dirty="0">
                <a:latin typeface="Comic Sans MS" panose="030F0702030302020204" pitchFamily="66" charset="0"/>
              </a:rPr>
              <a:t>Three main budlings blocks:</a:t>
            </a:r>
          </a:p>
          <a:p>
            <a:r>
              <a:rPr lang="en-GB" b="1" dirty="0">
                <a:latin typeface="Comic Sans MS" panose="030F0702030302020204" pitchFamily="66" charset="0"/>
              </a:rPr>
              <a:t>Authorization requirements</a:t>
            </a:r>
          </a:p>
          <a:p>
            <a:r>
              <a:rPr lang="en-GB" b="1" dirty="0">
                <a:latin typeface="Comic Sans MS" panose="030F0702030302020204" pitchFamily="66" charset="0"/>
              </a:rPr>
              <a:t>Authorization policies </a:t>
            </a:r>
          </a:p>
          <a:p>
            <a:r>
              <a:rPr lang="en-GB" b="1" dirty="0">
                <a:latin typeface="Comic Sans MS" panose="030F0702030302020204" pitchFamily="66" charset="0"/>
              </a:rPr>
              <a:t>Authorization handlers </a:t>
            </a:r>
          </a:p>
        </p:txBody>
      </p:sp>
      <p:pic>
        <p:nvPicPr>
          <p:cNvPr id="5" name="Picture 4">
            <a:extLst>
              <a:ext uri="{FF2B5EF4-FFF2-40B4-BE49-F238E27FC236}">
                <a16:creationId xmlns:a16="http://schemas.microsoft.com/office/drawing/2014/main" id="{99A15FA5-5131-4A5B-91C8-3AC051C950E8}"/>
              </a:ext>
            </a:extLst>
          </p:cNvPr>
          <p:cNvPicPr>
            <a:picLocks noChangeAspect="1"/>
          </p:cNvPicPr>
          <p:nvPr/>
        </p:nvPicPr>
        <p:blipFill>
          <a:blip r:embed="rId4"/>
          <a:stretch>
            <a:fillRect/>
          </a:stretch>
        </p:blipFill>
        <p:spPr>
          <a:xfrm>
            <a:off x="5917936" y="95694"/>
            <a:ext cx="6274063" cy="6560288"/>
          </a:xfrm>
          <a:prstGeom prst="rect">
            <a:avLst/>
          </a:prstGeom>
        </p:spPr>
      </p:pic>
    </p:spTree>
    <p:extLst>
      <p:ext uri="{BB962C8B-B14F-4D97-AF65-F5344CB8AC3E}">
        <p14:creationId xmlns:p14="http://schemas.microsoft.com/office/powerpoint/2010/main" val="252304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06D3AC-32BE-401B-9365-2FA39F5A1B62}"/>
              </a:ext>
            </a:extLst>
          </p:cNvPr>
          <p:cNvPicPr>
            <a:picLocks noChangeAspect="1"/>
          </p:cNvPicPr>
          <p:nvPr/>
        </p:nvPicPr>
        <p:blipFill>
          <a:blip r:embed="rId2">
            <a:alphaModFix amt="70000"/>
          </a:blip>
          <a:stretch>
            <a:fillRect/>
          </a:stretch>
        </p:blipFill>
        <p:spPr>
          <a:xfrm>
            <a:off x="-144780" y="0"/>
            <a:ext cx="12336780" cy="6858000"/>
          </a:xfrm>
          <a:prstGeom prst="rect">
            <a:avLst/>
          </a:prstGeom>
        </p:spPr>
      </p:pic>
      <p:grpSp>
        <p:nvGrpSpPr>
          <p:cNvPr id="4" name="Group 3">
            <a:extLst>
              <a:ext uri="{FF2B5EF4-FFF2-40B4-BE49-F238E27FC236}">
                <a16:creationId xmlns:a16="http://schemas.microsoft.com/office/drawing/2014/main" id="{BE0D6C8C-E4E7-4BBC-8574-35BE36B5C370}"/>
              </a:ext>
            </a:extLst>
          </p:cNvPr>
          <p:cNvGrpSpPr/>
          <p:nvPr/>
        </p:nvGrpSpPr>
        <p:grpSpPr>
          <a:xfrm>
            <a:off x="201170" y="202565"/>
            <a:ext cx="11888049" cy="6655435"/>
            <a:chOff x="201170" y="202565"/>
            <a:chExt cx="11888049" cy="6655435"/>
          </a:xfrm>
        </p:grpSpPr>
        <p:pic>
          <p:nvPicPr>
            <p:cNvPr id="5" name="Picture 4">
              <a:extLst>
                <a:ext uri="{FF2B5EF4-FFF2-40B4-BE49-F238E27FC236}">
                  <a16:creationId xmlns:a16="http://schemas.microsoft.com/office/drawing/2014/main" id="{EE07BB82-14C1-487A-8334-ED7B3818F0A9}"/>
                </a:ext>
              </a:extLst>
            </p:cNvPr>
            <p:cNvPicPr>
              <a:picLocks noChangeAspect="1"/>
            </p:cNvPicPr>
            <p:nvPr/>
          </p:nvPicPr>
          <p:blipFill>
            <a:blip r:embed="rId3"/>
            <a:stretch>
              <a:fillRect/>
            </a:stretch>
          </p:blipFill>
          <p:spPr>
            <a:xfrm>
              <a:off x="201170" y="202565"/>
              <a:ext cx="5282362" cy="3635788"/>
            </a:xfrm>
            <a:prstGeom prst="rect">
              <a:avLst/>
            </a:prstGeom>
          </p:spPr>
        </p:pic>
        <p:pic>
          <p:nvPicPr>
            <p:cNvPr id="7" name="Picture 6">
              <a:extLst>
                <a:ext uri="{FF2B5EF4-FFF2-40B4-BE49-F238E27FC236}">
                  <a16:creationId xmlns:a16="http://schemas.microsoft.com/office/drawing/2014/main" id="{42865C18-948A-4165-9421-5E92284CCA2A}"/>
                </a:ext>
              </a:extLst>
            </p:cNvPr>
            <p:cNvPicPr>
              <a:picLocks noChangeAspect="1"/>
            </p:cNvPicPr>
            <p:nvPr/>
          </p:nvPicPr>
          <p:blipFill>
            <a:blip r:embed="rId4"/>
            <a:stretch>
              <a:fillRect/>
            </a:stretch>
          </p:blipFill>
          <p:spPr>
            <a:xfrm>
              <a:off x="4010602" y="3838353"/>
              <a:ext cx="8078617" cy="3019647"/>
            </a:xfrm>
            <a:prstGeom prst="rect">
              <a:avLst/>
            </a:prstGeom>
          </p:spPr>
        </p:pic>
      </p:grpSp>
    </p:spTree>
    <p:extLst>
      <p:ext uri="{BB962C8B-B14F-4D97-AF65-F5344CB8AC3E}">
        <p14:creationId xmlns:p14="http://schemas.microsoft.com/office/powerpoint/2010/main" val="117339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983347-3E90-43C7-BFC1-CE56F78E3FE8}"/>
              </a:ext>
            </a:extLst>
          </p:cNvPr>
          <p:cNvPicPr>
            <a:picLocks noChangeAspect="1"/>
          </p:cNvPicPr>
          <p:nvPr/>
        </p:nvPicPr>
        <p:blipFill>
          <a:blip r:embed="rId2">
            <a:alphaModFix amt="47000"/>
          </a:blip>
          <a:stretch>
            <a:fillRect/>
          </a:stretch>
        </p:blipFill>
        <p:spPr>
          <a:xfrm>
            <a:off x="-144780" y="0"/>
            <a:ext cx="12414752" cy="6932428"/>
          </a:xfrm>
          <a:prstGeom prst="rect">
            <a:avLst/>
          </a:prstGeom>
        </p:spPr>
      </p:pic>
      <p:sp>
        <p:nvSpPr>
          <p:cNvPr id="2" name="Title 1">
            <a:extLst>
              <a:ext uri="{FF2B5EF4-FFF2-40B4-BE49-F238E27FC236}">
                <a16:creationId xmlns:a16="http://schemas.microsoft.com/office/drawing/2014/main" id="{096697CF-7F1D-4416-AC7D-C685FA68100A}"/>
              </a:ext>
            </a:extLst>
          </p:cNvPr>
          <p:cNvSpPr>
            <a:spLocks noGrp="1"/>
          </p:cNvSpPr>
          <p:nvPr>
            <p:ph type="title"/>
          </p:nvPr>
        </p:nvSpPr>
        <p:spPr/>
        <p:txBody>
          <a:bodyPr/>
          <a:lstStyle/>
          <a:p>
            <a:r>
              <a:rPr lang="en-GB" b="1" dirty="0"/>
              <a:t>Authorizing Razor pages</a:t>
            </a:r>
          </a:p>
        </p:txBody>
      </p:sp>
      <p:sp>
        <p:nvSpPr>
          <p:cNvPr id="3" name="Content Placeholder 2">
            <a:extLst>
              <a:ext uri="{FF2B5EF4-FFF2-40B4-BE49-F238E27FC236}">
                <a16:creationId xmlns:a16="http://schemas.microsoft.com/office/drawing/2014/main" id="{7E4F1C2B-38C4-4707-A4BE-0846D1C1F5FE}"/>
              </a:ext>
            </a:extLst>
          </p:cNvPr>
          <p:cNvSpPr>
            <a:spLocks noGrp="1"/>
          </p:cNvSpPr>
          <p:nvPr>
            <p:ph idx="1"/>
          </p:nvPr>
        </p:nvSpPr>
        <p:spPr>
          <a:xfrm>
            <a:off x="838200" y="1690688"/>
            <a:ext cx="5257800" cy="5160009"/>
          </a:xfrm>
        </p:spPr>
        <p:txBody>
          <a:bodyPr>
            <a:normAutofit/>
          </a:bodyPr>
          <a:lstStyle/>
          <a:p>
            <a:pPr marL="0" indent="0" algn="ctr">
              <a:buNone/>
            </a:pPr>
            <a:r>
              <a:rPr lang="en-GB" b="1" i="0" dirty="0">
                <a:solidFill>
                  <a:srgbClr val="000000"/>
                </a:solidFill>
                <a:effectLst/>
                <a:latin typeface="Comic Sans MS" panose="030F0702030302020204" pitchFamily="66" charset="0"/>
              </a:rPr>
              <a:t>Razor Pages is the recommended framework for cross-platform server-side HTML generation. With razor pages we cannot use authorization attributes.</a:t>
            </a:r>
            <a:endParaRPr lang="en-GB" b="1" dirty="0">
              <a:latin typeface="Comic Sans MS" panose="030F0702030302020204" pitchFamily="66" charset="0"/>
            </a:endParaRPr>
          </a:p>
        </p:txBody>
      </p:sp>
      <p:pic>
        <p:nvPicPr>
          <p:cNvPr id="5" name="Picture 4">
            <a:extLst>
              <a:ext uri="{FF2B5EF4-FFF2-40B4-BE49-F238E27FC236}">
                <a16:creationId xmlns:a16="http://schemas.microsoft.com/office/drawing/2014/main" id="{6D0B7666-8C96-4E04-8890-144318578775}"/>
              </a:ext>
            </a:extLst>
          </p:cNvPr>
          <p:cNvPicPr>
            <a:picLocks noChangeAspect="1"/>
          </p:cNvPicPr>
          <p:nvPr/>
        </p:nvPicPr>
        <p:blipFill>
          <a:blip r:embed="rId3"/>
          <a:stretch>
            <a:fillRect/>
          </a:stretch>
        </p:blipFill>
        <p:spPr>
          <a:xfrm>
            <a:off x="6921251" y="88921"/>
            <a:ext cx="4829740" cy="2838450"/>
          </a:xfrm>
          <a:prstGeom prst="rect">
            <a:avLst/>
          </a:prstGeom>
        </p:spPr>
      </p:pic>
      <p:pic>
        <p:nvPicPr>
          <p:cNvPr id="7" name="Picture 6">
            <a:extLst>
              <a:ext uri="{FF2B5EF4-FFF2-40B4-BE49-F238E27FC236}">
                <a16:creationId xmlns:a16="http://schemas.microsoft.com/office/drawing/2014/main" id="{70470888-7F11-41ED-8C0E-76E75CFBD3B5}"/>
              </a:ext>
            </a:extLst>
          </p:cNvPr>
          <p:cNvPicPr>
            <a:picLocks noChangeAspect="1"/>
          </p:cNvPicPr>
          <p:nvPr/>
        </p:nvPicPr>
        <p:blipFill>
          <a:blip r:embed="rId4"/>
          <a:stretch>
            <a:fillRect/>
          </a:stretch>
        </p:blipFill>
        <p:spPr>
          <a:xfrm>
            <a:off x="7361332" y="3109913"/>
            <a:ext cx="4254182" cy="2131219"/>
          </a:xfrm>
          <a:prstGeom prst="rect">
            <a:avLst/>
          </a:prstGeom>
        </p:spPr>
      </p:pic>
      <p:pic>
        <p:nvPicPr>
          <p:cNvPr id="9" name="Picture 8">
            <a:extLst>
              <a:ext uri="{FF2B5EF4-FFF2-40B4-BE49-F238E27FC236}">
                <a16:creationId xmlns:a16="http://schemas.microsoft.com/office/drawing/2014/main" id="{D203627C-4E35-4473-97EF-1E562013580D}"/>
              </a:ext>
            </a:extLst>
          </p:cNvPr>
          <p:cNvPicPr>
            <a:picLocks noChangeAspect="1"/>
          </p:cNvPicPr>
          <p:nvPr/>
        </p:nvPicPr>
        <p:blipFill>
          <a:blip r:embed="rId5"/>
          <a:stretch>
            <a:fillRect/>
          </a:stretch>
        </p:blipFill>
        <p:spPr>
          <a:xfrm>
            <a:off x="6959600" y="5431132"/>
            <a:ext cx="5057646" cy="1419565"/>
          </a:xfrm>
          <a:prstGeom prst="rect">
            <a:avLst/>
          </a:prstGeom>
        </p:spPr>
      </p:pic>
    </p:spTree>
    <p:extLst>
      <p:ext uri="{BB962C8B-B14F-4D97-AF65-F5344CB8AC3E}">
        <p14:creationId xmlns:p14="http://schemas.microsoft.com/office/powerpoint/2010/main" val="4063115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5028</TotalTime>
  <Words>553</Words>
  <Application>Microsoft Office PowerPoint</Application>
  <PresentationFormat>Widescreen</PresentationFormat>
  <Paragraphs>58</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Bahnschrift Light</vt:lpstr>
      <vt:lpstr>Calibri</vt:lpstr>
      <vt:lpstr>Calibri Light</vt:lpstr>
      <vt:lpstr>Comic Sans MS</vt:lpstr>
      <vt:lpstr>inherit</vt:lpstr>
      <vt:lpstr>times new roman</vt:lpstr>
      <vt:lpstr>Office Theme</vt:lpstr>
      <vt:lpstr>Information Encoding Standards Final Project Part 1</vt:lpstr>
      <vt:lpstr>Authentication-Summary </vt:lpstr>
      <vt:lpstr>PowerPoint Presentation</vt:lpstr>
      <vt:lpstr>1. Basics</vt:lpstr>
      <vt:lpstr>2. IdentityExample</vt:lpstr>
      <vt:lpstr>Email verification</vt:lpstr>
      <vt:lpstr>PowerPoint Presentation</vt:lpstr>
      <vt:lpstr>PowerPoint Presentation</vt:lpstr>
      <vt:lpstr>Authorizing Razor pages</vt:lpstr>
      <vt:lpstr>3. Server</vt:lpstr>
      <vt:lpstr>PowerPoint Presentation</vt:lpstr>
      <vt:lpstr>PowerPoint Presentation</vt:lpstr>
      <vt:lpstr>PowerPoint Presentation</vt:lpstr>
      <vt:lpstr>4. Client</vt:lpstr>
      <vt:lpstr>PowerPoint Presentation</vt:lpstr>
      <vt:lpstr>5. Api</vt:lpstr>
      <vt:lpstr>PowerPoint Presentation</vt:lpstr>
      <vt:lpstr>Refresh the token</vt:lpstr>
      <vt:lpstr>API authentication methods and Recommendations</vt:lpstr>
      <vt:lpstr>Task 2: Security Technologies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Encoding Standars Final Project</dc:title>
  <dc:creator>JOHANA PATRICIA ROMERO LEYTON</dc:creator>
  <cp:lastModifiedBy>JOHANA PATRICIA ROMERO LEYTON</cp:lastModifiedBy>
  <cp:revision>49</cp:revision>
  <dcterms:created xsi:type="dcterms:W3CDTF">2021-12-09T15:29:00Z</dcterms:created>
  <dcterms:modified xsi:type="dcterms:W3CDTF">2021-12-15T17:53:30Z</dcterms:modified>
</cp:coreProperties>
</file>