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A PATRICIA ROMERO LEYTON" userId="24f7f10fcfba30b8" providerId="LiveId" clId="{A3474243-43F1-4C77-9CF0-575FA71A04FC}"/>
    <pc:docChg chg="undo custSel addSld delSld modSld">
      <pc:chgData name="JOHANA PATRICIA ROMERO LEYTON" userId="24f7f10fcfba30b8" providerId="LiveId" clId="{A3474243-43F1-4C77-9CF0-575FA71A04FC}" dt="2021-12-15T03:55:53.792" v="1046"/>
      <pc:docMkLst>
        <pc:docMk/>
      </pc:docMkLst>
      <pc:sldChg chg="addSp delSp modSp mod setBg setClrOvrMap delDesignElem">
        <pc:chgData name="JOHANA PATRICIA ROMERO LEYTON" userId="24f7f10fcfba30b8" providerId="LiveId" clId="{A3474243-43F1-4C77-9CF0-575FA71A04FC}" dt="2021-12-15T03:55:53.792" v="1046"/>
        <pc:sldMkLst>
          <pc:docMk/>
          <pc:sldMk cId="192865222" sldId="256"/>
        </pc:sldMkLst>
        <pc:spChg chg="mod">
          <ac:chgData name="JOHANA PATRICIA ROMERO LEYTON" userId="24f7f10fcfba30b8" providerId="LiveId" clId="{A3474243-43F1-4C77-9CF0-575FA71A04FC}" dt="2021-12-13T23:11:41.704" v="876" actId="26606"/>
          <ac:spMkLst>
            <pc:docMk/>
            <pc:sldMk cId="192865222" sldId="256"/>
            <ac:spMk id="2" creationId="{D02FF208-1DE4-46EE-8DC4-AE9AA37A8C7F}"/>
          </ac:spMkLst>
        </pc:spChg>
        <pc:spChg chg="mod">
          <ac:chgData name="JOHANA PATRICIA ROMERO LEYTON" userId="24f7f10fcfba30b8" providerId="LiveId" clId="{A3474243-43F1-4C77-9CF0-575FA71A04FC}" dt="2021-12-13T23:11:41.704" v="876" actId="26606"/>
          <ac:spMkLst>
            <pc:docMk/>
            <pc:sldMk cId="192865222" sldId="256"/>
            <ac:spMk id="3" creationId="{61108331-C4FF-4D83-8CAE-EFE9DD142DC5}"/>
          </ac:spMkLst>
        </pc:spChg>
        <pc:spChg chg="add del">
          <ac:chgData name="JOHANA PATRICIA ROMERO LEYTON" userId="24f7f10fcfba30b8" providerId="LiveId" clId="{A3474243-43F1-4C77-9CF0-575FA71A04FC}" dt="2021-12-13T23:11:41.704" v="876" actId="26606"/>
          <ac:spMkLst>
            <pc:docMk/>
            <pc:sldMk cId="192865222" sldId="256"/>
            <ac:spMk id="9" creationId="{5BF4DF2C-F028-4921-9C23-41303F650A62}"/>
          </ac:spMkLst>
        </pc:spChg>
        <pc:spChg chg="add del">
          <ac:chgData name="JOHANA PATRICIA ROMERO LEYTON" userId="24f7f10fcfba30b8" providerId="LiveId" clId="{A3474243-43F1-4C77-9CF0-575FA71A04FC}" dt="2021-12-13T23:11:41.704" v="876" actId="26606"/>
          <ac:spMkLst>
            <pc:docMk/>
            <pc:sldMk cId="192865222" sldId="256"/>
            <ac:spMk id="11" creationId="{158B3569-73B2-4D05-8E95-886A6EE17F1F}"/>
          </ac:spMkLst>
        </pc:spChg>
        <pc:spChg chg="add del">
          <ac:chgData name="JOHANA PATRICIA ROMERO LEYTON" userId="24f7f10fcfba30b8" providerId="LiveId" clId="{A3474243-43F1-4C77-9CF0-575FA71A04FC}" dt="2021-12-15T03:55:53.792" v="1046"/>
          <ac:spMkLst>
            <pc:docMk/>
            <pc:sldMk cId="192865222" sldId="256"/>
            <ac:spMk id="22" creationId="{8537B233-9CDD-4A90-AABB-A8963DEE4FBC}"/>
          </ac:spMkLst>
        </pc:spChg>
        <pc:grpChg chg="add del">
          <ac:chgData name="JOHANA PATRICIA ROMERO LEYTON" userId="24f7f10fcfba30b8" providerId="LiveId" clId="{A3474243-43F1-4C77-9CF0-575FA71A04FC}" dt="2021-12-13T23:11:41.704" v="876" actId="26606"/>
          <ac:grpSpMkLst>
            <pc:docMk/>
            <pc:sldMk cId="192865222" sldId="256"/>
            <ac:grpSpMk id="15" creationId="{892B7B61-D701-474B-AE8F-EA238B550A78}"/>
          </ac:grpSpMkLst>
        </pc:grpChg>
        <pc:picChg chg="add mod">
          <ac:chgData name="JOHANA PATRICIA ROMERO LEYTON" userId="24f7f10fcfba30b8" providerId="LiveId" clId="{A3474243-43F1-4C77-9CF0-575FA71A04FC}" dt="2021-12-13T23:11:41.704" v="876" actId="26606"/>
          <ac:picMkLst>
            <pc:docMk/>
            <pc:sldMk cId="192865222" sldId="256"/>
            <ac:picMk id="4" creationId="{9EBE68B1-4237-4F50-B8A8-F3F952C6BD93}"/>
          </ac:picMkLst>
        </pc:picChg>
        <pc:cxnChg chg="add del">
          <ac:chgData name="JOHANA PATRICIA ROMERO LEYTON" userId="24f7f10fcfba30b8" providerId="LiveId" clId="{A3474243-43F1-4C77-9CF0-575FA71A04FC}" dt="2021-12-13T23:11:41.704" v="876" actId="26606"/>
          <ac:cxnSpMkLst>
            <pc:docMk/>
            <pc:sldMk cId="192865222" sldId="256"/>
            <ac:cxnSpMk id="13" creationId="{56020367-4FD5-4596-8E10-C5F095CD8DBF}"/>
          </ac:cxnSpMkLst>
        </pc:cxnChg>
        <pc:cxnChg chg="add del">
          <ac:chgData name="JOHANA PATRICIA ROMERO LEYTON" userId="24f7f10fcfba30b8" providerId="LiveId" clId="{A3474243-43F1-4C77-9CF0-575FA71A04FC}" dt="2021-12-15T03:55:53.792" v="1046"/>
          <ac:cxnSpMkLst>
            <pc:docMk/>
            <pc:sldMk cId="192865222" sldId="256"/>
            <ac:cxnSpMk id="24" creationId="{040575EE-C594-4566-BC00-663004E52AB5}"/>
          </ac:cxnSpMkLst>
        </pc:cxnChg>
      </pc:sldChg>
      <pc:sldChg chg="addSp delSp modSp new del mod">
        <pc:chgData name="JOHANA PATRICIA ROMERO LEYTON" userId="24f7f10fcfba30b8" providerId="LiveId" clId="{A3474243-43F1-4C77-9CF0-575FA71A04FC}" dt="2021-12-13T23:11:17.116" v="874" actId="2696"/>
        <pc:sldMkLst>
          <pc:docMk/>
          <pc:sldMk cId="2446842741" sldId="257"/>
        </pc:sldMkLst>
        <pc:spChg chg="del mod">
          <ac:chgData name="JOHANA PATRICIA ROMERO LEYTON" userId="24f7f10fcfba30b8" providerId="LiveId" clId="{A3474243-43F1-4C77-9CF0-575FA71A04FC}" dt="2021-12-11T19:54:47.802" v="282" actId="478"/>
          <ac:spMkLst>
            <pc:docMk/>
            <pc:sldMk cId="2446842741" sldId="257"/>
            <ac:spMk id="2" creationId="{8958802E-9126-4DA9-8592-3DD07F62D742}"/>
          </ac:spMkLst>
        </pc:spChg>
        <pc:spChg chg="mod">
          <ac:chgData name="JOHANA PATRICIA ROMERO LEYTON" userId="24f7f10fcfba30b8" providerId="LiveId" clId="{A3474243-43F1-4C77-9CF0-575FA71A04FC}" dt="2021-12-11T19:54:59.165" v="290" actId="20577"/>
          <ac:spMkLst>
            <pc:docMk/>
            <pc:sldMk cId="2446842741" sldId="257"/>
            <ac:spMk id="3" creationId="{13B9A086-6738-4CA8-A317-B3C1BD5F501A}"/>
          </ac:spMkLst>
        </pc:spChg>
        <pc:spChg chg="add del mod">
          <ac:chgData name="JOHANA PATRICIA ROMERO LEYTON" userId="24f7f10fcfba30b8" providerId="LiveId" clId="{A3474243-43F1-4C77-9CF0-575FA71A04FC}" dt="2021-12-11T19:54:50.005" v="283" actId="478"/>
          <ac:spMkLst>
            <pc:docMk/>
            <pc:sldMk cId="2446842741" sldId="257"/>
            <ac:spMk id="5" creationId="{54C6B3E5-043A-44F0-BEAE-3DB06B5567C1}"/>
          </ac:spMkLst>
        </pc:spChg>
      </pc:sldChg>
      <pc:sldChg chg="addSp delSp modSp new mod setBg setClrOvrMap delDesignElem">
        <pc:chgData name="JOHANA PATRICIA ROMERO LEYTON" userId="24f7f10fcfba30b8" providerId="LiveId" clId="{A3474243-43F1-4C77-9CF0-575FA71A04FC}" dt="2021-12-15T03:55:53.792" v="1046"/>
        <pc:sldMkLst>
          <pc:docMk/>
          <pc:sldMk cId="2839883207" sldId="258"/>
        </pc:sldMkLst>
        <pc:spChg chg="mod">
          <ac:chgData name="JOHANA PATRICIA ROMERO LEYTON" userId="24f7f10fcfba30b8" providerId="LiveId" clId="{A3474243-43F1-4C77-9CF0-575FA71A04FC}" dt="2021-12-15T03:55:53.792" v="1046"/>
          <ac:spMkLst>
            <pc:docMk/>
            <pc:sldMk cId="2839883207" sldId="258"/>
            <ac:spMk id="2" creationId="{0B3ECFA1-D88E-466A-923E-A1BA03E7A48B}"/>
          </ac:spMkLst>
        </pc:spChg>
        <pc:spChg chg="mod">
          <ac:chgData name="JOHANA PATRICIA ROMERO LEYTON" userId="24f7f10fcfba30b8" providerId="LiveId" clId="{A3474243-43F1-4C77-9CF0-575FA71A04FC}" dt="2021-12-15T03:55:53.792" v="1046"/>
          <ac:spMkLst>
            <pc:docMk/>
            <pc:sldMk cId="2839883207" sldId="258"/>
            <ac:spMk id="3" creationId="{344B5CF2-8FD9-4A83-A6A3-C614FDFFFEFB}"/>
          </ac:spMkLst>
        </pc:spChg>
        <pc:spChg chg="add del">
          <ac:chgData name="JOHANA PATRICIA ROMERO LEYTON" userId="24f7f10fcfba30b8" providerId="LiveId" clId="{A3474243-43F1-4C77-9CF0-575FA71A04FC}" dt="2021-12-15T03:55:53.792" v="1046"/>
          <ac:spMkLst>
            <pc:docMk/>
            <pc:sldMk cId="2839883207" sldId="258"/>
            <ac:spMk id="9" creationId="{C5E6CFF1-2F42-4E10-9A97-F116F46F53FE}"/>
          </ac:spMkLst>
        </pc:spChg>
        <pc:picChg chg="add">
          <ac:chgData name="JOHANA PATRICIA ROMERO LEYTON" userId="24f7f10fcfba30b8" providerId="LiveId" clId="{A3474243-43F1-4C77-9CF0-575FA71A04FC}" dt="2021-12-13T23:07:50.076" v="853" actId="26606"/>
          <ac:picMkLst>
            <pc:docMk/>
            <pc:sldMk cId="2839883207" sldId="258"/>
            <ac:picMk id="5" creationId="{C48AB187-A13E-43AE-8214-F5420B95E192}"/>
          </ac:picMkLst>
        </pc:picChg>
        <pc:cxnChg chg="add del">
          <ac:chgData name="JOHANA PATRICIA ROMERO LEYTON" userId="24f7f10fcfba30b8" providerId="LiveId" clId="{A3474243-43F1-4C77-9CF0-575FA71A04FC}" dt="2021-12-15T03:55:53.792" v="1046"/>
          <ac:cxnSpMkLst>
            <pc:docMk/>
            <pc:sldMk cId="2839883207" sldId="258"/>
            <ac:cxnSpMk id="11" creationId="{67182200-4859-4C8D-BCBB-55B245C28BA3}"/>
          </ac:cxnSpMkLst>
        </pc:cxnChg>
      </pc:sldChg>
      <pc:sldChg chg="delSp modSp new del mod">
        <pc:chgData name="JOHANA PATRICIA ROMERO LEYTON" userId="24f7f10fcfba30b8" providerId="LiveId" clId="{A3474243-43F1-4C77-9CF0-575FA71A04FC}" dt="2021-12-13T23:11:09.934" v="873" actId="2696"/>
        <pc:sldMkLst>
          <pc:docMk/>
          <pc:sldMk cId="4247558946" sldId="259"/>
        </pc:sldMkLst>
        <pc:spChg chg="del">
          <ac:chgData name="JOHANA PATRICIA ROMERO LEYTON" userId="24f7f10fcfba30b8" providerId="LiveId" clId="{A3474243-43F1-4C77-9CF0-575FA71A04FC}" dt="2021-12-11T19:52:14.717" v="263" actId="478"/>
          <ac:spMkLst>
            <pc:docMk/>
            <pc:sldMk cId="4247558946" sldId="259"/>
            <ac:spMk id="2" creationId="{4D2894AC-0F3A-45FE-939D-61FC84F106E3}"/>
          </ac:spMkLst>
        </pc:spChg>
        <pc:spChg chg="mod">
          <ac:chgData name="JOHANA PATRICIA ROMERO LEYTON" userId="24f7f10fcfba30b8" providerId="LiveId" clId="{A3474243-43F1-4C77-9CF0-575FA71A04FC}" dt="2021-12-13T23:10:13.113" v="864" actId="27636"/>
          <ac:spMkLst>
            <pc:docMk/>
            <pc:sldMk cId="4247558946" sldId="259"/>
            <ac:spMk id="3" creationId="{5F56EAF6-9B9E-49BC-B3CC-224EC43C083C}"/>
          </ac:spMkLst>
        </pc:spChg>
      </pc:sldChg>
      <pc:sldChg chg="addSp delSp modSp new mod setBg setClrOvrMap delDesignElem">
        <pc:chgData name="JOHANA PATRICIA ROMERO LEYTON" userId="24f7f10fcfba30b8" providerId="LiveId" clId="{A3474243-43F1-4C77-9CF0-575FA71A04FC}" dt="2021-12-15T03:55:53.792" v="1046"/>
        <pc:sldMkLst>
          <pc:docMk/>
          <pc:sldMk cId="1347708984" sldId="260"/>
        </pc:sldMkLst>
        <pc:spChg chg="mod">
          <ac:chgData name="JOHANA PATRICIA ROMERO LEYTON" userId="24f7f10fcfba30b8" providerId="LiveId" clId="{A3474243-43F1-4C77-9CF0-575FA71A04FC}" dt="2021-12-15T03:55:53.792" v="1046"/>
          <ac:spMkLst>
            <pc:docMk/>
            <pc:sldMk cId="1347708984" sldId="260"/>
            <ac:spMk id="2" creationId="{EB654B5C-DC87-4F0E-A913-01BBA07B6196}"/>
          </ac:spMkLst>
        </pc:spChg>
        <pc:spChg chg="mod">
          <ac:chgData name="JOHANA PATRICIA ROMERO LEYTON" userId="24f7f10fcfba30b8" providerId="LiveId" clId="{A3474243-43F1-4C77-9CF0-575FA71A04FC}" dt="2021-12-15T03:55:53.792" v="1046"/>
          <ac:spMkLst>
            <pc:docMk/>
            <pc:sldMk cId="1347708984" sldId="260"/>
            <ac:spMk id="3" creationId="{02666608-6E52-4A0C-9482-4445728B5C3E}"/>
          </ac:spMkLst>
        </pc:spChg>
        <pc:spChg chg="add del">
          <ac:chgData name="JOHANA PATRICIA ROMERO LEYTON" userId="24f7f10fcfba30b8" providerId="LiveId" clId="{A3474243-43F1-4C77-9CF0-575FA71A04FC}" dt="2021-12-11T20:03:36.290" v="359"/>
          <ac:spMkLst>
            <pc:docMk/>
            <pc:sldMk cId="1347708984" sldId="260"/>
            <ac:spMk id="4" creationId="{3328C6BF-8561-4474-B104-E3BB3FA0FAC0}"/>
          </ac:spMkLst>
        </pc:spChg>
        <pc:spChg chg="add del">
          <ac:chgData name="JOHANA PATRICIA ROMERO LEYTON" userId="24f7f10fcfba30b8" providerId="LiveId" clId="{A3474243-43F1-4C77-9CF0-575FA71A04FC}" dt="2021-12-15T03:55:53.792" v="1046"/>
          <ac:spMkLst>
            <pc:docMk/>
            <pc:sldMk cId="1347708984" sldId="260"/>
            <ac:spMk id="9" creationId="{C5E6CFF1-2F42-4E10-9A97-F116F46F53FE}"/>
          </ac:spMkLst>
        </pc:spChg>
        <pc:picChg chg="add mod">
          <ac:chgData name="JOHANA PATRICIA ROMERO LEYTON" userId="24f7f10fcfba30b8" providerId="LiveId" clId="{A3474243-43F1-4C77-9CF0-575FA71A04FC}" dt="2021-12-13T23:16:38.563" v="892" actId="1076"/>
          <ac:picMkLst>
            <pc:docMk/>
            <pc:sldMk cId="1347708984" sldId="260"/>
            <ac:picMk id="5" creationId="{5E0E8581-E6E1-4C90-AAAB-A54B07E5659D}"/>
          </ac:picMkLst>
        </pc:picChg>
        <pc:cxnChg chg="add del">
          <ac:chgData name="JOHANA PATRICIA ROMERO LEYTON" userId="24f7f10fcfba30b8" providerId="LiveId" clId="{A3474243-43F1-4C77-9CF0-575FA71A04FC}" dt="2021-12-15T03:55:53.792" v="1046"/>
          <ac:cxnSpMkLst>
            <pc:docMk/>
            <pc:sldMk cId="1347708984" sldId="260"/>
            <ac:cxnSpMk id="11" creationId="{67182200-4859-4C8D-BCBB-55B245C28BA3}"/>
          </ac:cxnSpMkLst>
        </pc:cxnChg>
      </pc:sldChg>
      <pc:sldChg chg="delSp modSp new del mod">
        <pc:chgData name="JOHANA PATRICIA ROMERO LEYTON" userId="24f7f10fcfba30b8" providerId="LiveId" clId="{A3474243-43F1-4C77-9CF0-575FA71A04FC}" dt="2021-12-13T23:18:19.572" v="918" actId="2696"/>
        <pc:sldMkLst>
          <pc:docMk/>
          <pc:sldMk cId="948180102" sldId="261"/>
        </pc:sldMkLst>
        <pc:spChg chg="del">
          <ac:chgData name="JOHANA PATRICIA ROMERO LEYTON" userId="24f7f10fcfba30b8" providerId="LiveId" clId="{A3474243-43F1-4C77-9CF0-575FA71A04FC}" dt="2021-12-11T20:05:41.063" v="368" actId="478"/>
          <ac:spMkLst>
            <pc:docMk/>
            <pc:sldMk cId="948180102" sldId="261"/>
            <ac:spMk id="2" creationId="{FC466ED1-0F64-4BE3-B990-21807C4D7A1C}"/>
          </ac:spMkLst>
        </pc:spChg>
        <pc:spChg chg="mod">
          <ac:chgData name="JOHANA PATRICIA ROMERO LEYTON" userId="24f7f10fcfba30b8" providerId="LiveId" clId="{A3474243-43F1-4C77-9CF0-575FA71A04FC}" dt="2021-12-13T23:16:33.332" v="891" actId="27636"/>
          <ac:spMkLst>
            <pc:docMk/>
            <pc:sldMk cId="948180102" sldId="261"/>
            <ac:spMk id="3" creationId="{46360B54-2F24-4DA4-9DD6-12F1DB796514}"/>
          </ac:spMkLst>
        </pc:spChg>
      </pc:sldChg>
      <pc:sldChg chg="addSp delSp modSp new mod setBg delDesignElem">
        <pc:chgData name="JOHANA PATRICIA ROMERO LEYTON" userId="24f7f10fcfba30b8" providerId="LiveId" clId="{A3474243-43F1-4C77-9CF0-575FA71A04FC}" dt="2021-12-15T03:55:53.792" v="1046"/>
        <pc:sldMkLst>
          <pc:docMk/>
          <pc:sldMk cId="1520904204" sldId="262"/>
        </pc:sldMkLst>
        <pc:spChg chg="mod">
          <ac:chgData name="JOHANA PATRICIA ROMERO LEYTON" userId="24f7f10fcfba30b8" providerId="LiveId" clId="{A3474243-43F1-4C77-9CF0-575FA71A04FC}" dt="2021-12-13T23:32:26.225" v="923" actId="113"/>
          <ac:spMkLst>
            <pc:docMk/>
            <pc:sldMk cId="1520904204" sldId="262"/>
            <ac:spMk id="2" creationId="{360AC31F-4338-44D4-B083-EBBDA9208745}"/>
          </ac:spMkLst>
        </pc:spChg>
        <pc:spChg chg="mod ord">
          <ac:chgData name="JOHANA PATRICIA ROMERO LEYTON" userId="24f7f10fcfba30b8" providerId="LiveId" clId="{A3474243-43F1-4C77-9CF0-575FA71A04FC}" dt="2021-12-13T23:32:47.034" v="928" actId="2711"/>
          <ac:spMkLst>
            <pc:docMk/>
            <pc:sldMk cId="1520904204" sldId="262"/>
            <ac:spMk id="3" creationId="{EEDD599F-4567-4425-A92F-68C41DC9EB2A}"/>
          </ac:spMkLst>
        </pc:spChg>
        <pc:spChg chg="add del">
          <ac:chgData name="JOHANA PATRICIA ROMERO LEYTON" userId="24f7f10fcfba30b8" providerId="LiveId" clId="{A3474243-43F1-4C77-9CF0-575FA71A04FC}" dt="2021-12-13T23:18:38.683" v="920" actId="26606"/>
          <ac:spMkLst>
            <pc:docMk/>
            <pc:sldMk cId="1520904204" sldId="262"/>
            <ac:spMk id="10" creationId="{B0792D4F-247E-46FE-85FC-881DEFA41D94}"/>
          </ac:spMkLst>
        </pc:spChg>
        <pc:spChg chg="add del">
          <ac:chgData name="JOHANA PATRICIA ROMERO LEYTON" userId="24f7f10fcfba30b8" providerId="LiveId" clId="{A3474243-43F1-4C77-9CF0-575FA71A04FC}" dt="2021-12-15T03:55:53.792" v="1046"/>
          <ac:spMkLst>
            <pc:docMk/>
            <pc:sldMk cId="1520904204" sldId="262"/>
            <ac:spMk id="14" creationId="{42A5316D-ED2F-4F89-B4B4-8D9240B1A348}"/>
          </ac:spMkLst>
        </pc:spChg>
        <pc:picChg chg="add mod">
          <ac:chgData name="JOHANA PATRICIA ROMERO LEYTON" userId="24f7f10fcfba30b8" providerId="LiveId" clId="{A3474243-43F1-4C77-9CF0-575FA71A04FC}" dt="2021-12-13T23:32:31.853" v="924" actId="1076"/>
          <ac:picMkLst>
            <pc:docMk/>
            <pc:sldMk cId="1520904204" sldId="262"/>
            <ac:picMk id="5" creationId="{70B639F2-06C8-4D80-A432-A950158403FE}"/>
          </ac:picMkLst>
        </pc:picChg>
        <pc:picChg chg="add mod">
          <ac:chgData name="JOHANA PATRICIA ROMERO LEYTON" userId="24f7f10fcfba30b8" providerId="LiveId" clId="{A3474243-43F1-4C77-9CF0-575FA71A04FC}" dt="2021-12-15T03:29:50.468" v="944" actId="1076"/>
          <ac:picMkLst>
            <pc:docMk/>
            <pc:sldMk cId="1520904204" sldId="262"/>
            <ac:picMk id="6" creationId="{8EB11484-A8A4-48F8-9CAD-CEFEBF2F3341}"/>
          </ac:picMkLst>
        </pc:picChg>
        <pc:cxnChg chg="add del">
          <ac:chgData name="JOHANA PATRICIA ROMERO LEYTON" userId="24f7f10fcfba30b8" providerId="LiveId" clId="{A3474243-43F1-4C77-9CF0-575FA71A04FC}" dt="2021-12-13T23:18:38.683" v="920" actId="26606"/>
          <ac:cxnSpMkLst>
            <pc:docMk/>
            <pc:sldMk cId="1520904204" sldId="262"/>
            <ac:cxnSpMk id="12" creationId="{CE272F12-AF86-441A-BC1B-C014BBBF85B5}"/>
          </ac:cxnSpMkLst>
        </pc:cxnChg>
      </pc:sldChg>
      <pc:sldChg chg="addSp delSp modSp new mod setBg setClrOvrMap delDesignElem">
        <pc:chgData name="JOHANA PATRICIA ROMERO LEYTON" userId="24f7f10fcfba30b8" providerId="LiveId" clId="{A3474243-43F1-4C77-9CF0-575FA71A04FC}" dt="2021-12-15T03:55:53.792" v="1046"/>
        <pc:sldMkLst>
          <pc:docMk/>
          <pc:sldMk cId="3016962621" sldId="263"/>
        </pc:sldMkLst>
        <pc:spChg chg="mod">
          <ac:chgData name="JOHANA PATRICIA ROMERO LEYTON" userId="24f7f10fcfba30b8" providerId="LiveId" clId="{A3474243-43F1-4C77-9CF0-575FA71A04FC}" dt="2021-12-15T03:48:44.464" v="954" actId="114"/>
          <ac:spMkLst>
            <pc:docMk/>
            <pc:sldMk cId="3016962621" sldId="263"/>
            <ac:spMk id="2" creationId="{EC39E291-3769-439C-89C2-AE7C5BFA7DC6}"/>
          </ac:spMkLst>
        </pc:spChg>
        <pc:spChg chg="mod">
          <ac:chgData name="JOHANA PATRICIA ROMERO LEYTON" userId="24f7f10fcfba30b8" providerId="LiveId" clId="{A3474243-43F1-4C77-9CF0-575FA71A04FC}" dt="2021-12-15T03:48:13.545" v="951" actId="20577"/>
          <ac:spMkLst>
            <pc:docMk/>
            <pc:sldMk cId="3016962621" sldId="263"/>
            <ac:spMk id="3" creationId="{74519395-464B-4A04-A6BE-E8CD236D5285}"/>
          </ac:spMkLst>
        </pc:spChg>
        <pc:spChg chg="add del">
          <ac:chgData name="JOHANA PATRICIA ROMERO LEYTON" userId="24f7f10fcfba30b8" providerId="LiveId" clId="{A3474243-43F1-4C77-9CF0-575FA71A04FC}" dt="2021-12-15T03:55:53.792" v="1046"/>
          <ac:spMkLst>
            <pc:docMk/>
            <pc:sldMk cId="3016962621" sldId="263"/>
            <ac:spMk id="9" creationId="{C5E6CFF1-2F42-4E10-9A97-F116F46F53FE}"/>
          </ac:spMkLst>
        </pc:spChg>
        <pc:picChg chg="add">
          <ac:chgData name="JOHANA PATRICIA ROMERO LEYTON" userId="24f7f10fcfba30b8" providerId="LiveId" clId="{A3474243-43F1-4C77-9CF0-575FA71A04FC}" dt="2021-12-13T23:33:04.737" v="929" actId="26606"/>
          <ac:picMkLst>
            <pc:docMk/>
            <pc:sldMk cId="3016962621" sldId="263"/>
            <ac:picMk id="5" creationId="{62431A6A-7241-4B1D-B158-8FA31F79D82F}"/>
          </ac:picMkLst>
        </pc:picChg>
        <pc:cxnChg chg="add del">
          <ac:chgData name="JOHANA PATRICIA ROMERO LEYTON" userId="24f7f10fcfba30b8" providerId="LiveId" clId="{A3474243-43F1-4C77-9CF0-575FA71A04FC}" dt="2021-12-15T03:55:53.792" v="1046"/>
          <ac:cxnSpMkLst>
            <pc:docMk/>
            <pc:sldMk cId="3016962621" sldId="263"/>
            <ac:cxnSpMk id="11" creationId="{67182200-4859-4C8D-BCBB-55B245C28BA3}"/>
          </ac:cxnSpMkLst>
        </pc:cxnChg>
      </pc:sldChg>
      <pc:sldChg chg="addSp delSp modSp new mod delDesignElem">
        <pc:chgData name="JOHANA PATRICIA ROMERO LEYTON" userId="24f7f10fcfba30b8" providerId="LiveId" clId="{A3474243-43F1-4C77-9CF0-575FA71A04FC}" dt="2021-12-15T03:55:53.792" v="1046"/>
        <pc:sldMkLst>
          <pc:docMk/>
          <pc:sldMk cId="2256707228" sldId="264"/>
        </pc:sldMkLst>
        <pc:spChg chg="mod">
          <ac:chgData name="JOHANA PATRICIA ROMERO LEYTON" userId="24f7f10fcfba30b8" providerId="LiveId" clId="{A3474243-43F1-4C77-9CF0-575FA71A04FC}" dt="2021-12-11T22:13:03.457" v="690" actId="20577"/>
          <ac:spMkLst>
            <pc:docMk/>
            <pc:sldMk cId="2256707228" sldId="264"/>
            <ac:spMk id="2" creationId="{75D92219-98C1-4CF4-B0D7-51D72FA49E19}"/>
          </ac:spMkLst>
        </pc:spChg>
        <pc:spChg chg="mod">
          <ac:chgData name="JOHANA PATRICIA ROMERO LEYTON" userId="24f7f10fcfba30b8" providerId="LiveId" clId="{A3474243-43F1-4C77-9CF0-575FA71A04FC}" dt="2021-12-15T03:55:53.792" v="1046"/>
          <ac:spMkLst>
            <pc:docMk/>
            <pc:sldMk cId="2256707228" sldId="264"/>
            <ac:spMk id="3" creationId="{235A7419-5756-4AC8-9FA3-E6B738096E8F}"/>
          </ac:spMkLst>
        </pc:spChg>
        <pc:cxnChg chg="add del">
          <ac:chgData name="JOHANA PATRICIA ROMERO LEYTON" userId="24f7f10fcfba30b8" providerId="LiveId" clId="{A3474243-43F1-4C77-9CF0-575FA71A04FC}" dt="2021-12-15T03:55:53.792" v="1046"/>
          <ac:cxnSpMkLst>
            <pc:docMk/>
            <pc:sldMk cId="2256707228" sldId="264"/>
            <ac:cxnSpMk id="9" creationId="{A7F400EE-A8A5-48AF-B4D6-291B52C6F0B0}"/>
          </ac:cxnSpMkLst>
        </pc:cxnChg>
      </pc:sldChg>
      <pc:sldChg chg="addSp delSp modSp new mod delDesignElem">
        <pc:chgData name="JOHANA PATRICIA ROMERO LEYTON" userId="24f7f10fcfba30b8" providerId="LiveId" clId="{A3474243-43F1-4C77-9CF0-575FA71A04FC}" dt="2021-12-15T03:55:53.792" v="1046"/>
        <pc:sldMkLst>
          <pc:docMk/>
          <pc:sldMk cId="2239979064" sldId="265"/>
        </pc:sldMkLst>
        <pc:spChg chg="del">
          <ac:chgData name="JOHANA PATRICIA ROMERO LEYTON" userId="24f7f10fcfba30b8" providerId="LiveId" clId="{A3474243-43F1-4C77-9CF0-575FA71A04FC}" dt="2021-12-11T22:17:02.793" v="738" actId="478"/>
          <ac:spMkLst>
            <pc:docMk/>
            <pc:sldMk cId="2239979064" sldId="265"/>
            <ac:spMk id="2" creationId="{BF17443F-161A-45E7-BC5F-D791D2C3C42F}"/>
          </ac:spMkLst>
        </pc:spChg>
        <pc:spChg chg="mod">
          <ac:chgData name="JOHANA PATRICIA ROMERO LEYTON" userId="24f7f10fcfba30b8" providerId="LiveId" clId="{A3474243-43F1-4C77-9CF0-575FA71A04FC}" dt="2021-12-11T22:18:55.541" v="783" actId="14100"/>
          <ac:spMkLst>
            <pc:docMk/>
            <pc:sldMk cId="2239979064" sldId="265"/>
            <ac:spMk id="3" creationId="{EE8B73FF-6E9B-45C6-AF58-33972FB0E00B}"/>
          </ac:spMkLst>
        </pc:spChg>
        <pc:spChg chg="add del">
          <ac:chgData name="JOHANA PATRICIA ROMERO LEYTON" userId="24f7f10fcfba30b8" providerId="LiveId" clId="{A3474243-43F1-4C77-9CF0-575FA71A04FC}" dt="2021-12-15T03:55:53.792" v="1046"/>
          <ac:spMkLst>
            <pc:docMk/>
            <pc:sldMk cId="2239979064" sldId="265"/>
            <ac:spMk id="10" creationId="{2B97F24A-32CE-4C1C-A50D-3016B394DCFB}"/>
          </ac:spMkLst>
        </pc:spChg>
        <pc:spChg chg="add del">
          <ac:chgData name="JOHANA PATRICIA ROMERO LEYTON" userId="24f7f10fcfba30b8" providerId="LiveId" clId="{A3474243-43F1-4C77-9CF0-575FA71A04FC}" dt="2021-12-15T03:55:53.792" v="1046"/>
          <ac:spMkLst>
            <pc:docMk/>
            <pc:sldMk cId="2239979064" sldId="265"/>
            <ac:spMk id="12" creationId="{CD8B4F24-440B-49E9-B85D-733523DC064B}"/>
          </ac:spMkLst>
        </pc:spChg>
        <pc:picChg chg="add mod">
          <ac:chgData name="JOHANA PATRICIA ROMERO LEYTON" userId="24f7f10fcfba30b8" providerId="LiveId" clId="{A3474243-43F1-4C77-9CF0-575FA71A04FC}" dt="2021-12-11T22:20:16.044" v="788" actId="14100"/>
          <ac:picMkLst>
            <pc:docMk/>
            <pc:sldMk cId="2239979064" sldId="265"/>
            <ac:picMk id="5" creationId="{D67F0A68-1FAD-4692-AB01-9591945EBF61}"/>
          </ac:picMkLst>
        </pc:picChg>
      </pc:sldChg>
      <pc:sldChg chg="addSp delSp modSp new mod delDesignElem">
        <pc:chgData name="JOHANA PATRICIA ROMERO LEYTON" userId="24f7f10fcfba30b8" providerId="LiveId" clId="{A3474243-43F1-4C77-9CF0-575FA71A04FC}" dt="2021-12-15T03:55:53.792" v="1046"/>
        <pc:sldMkLst>
          <pc:docMk/>
          <pc:sldMk cId="163724419" sldId="266"/>
        </pc:sldMkLst>
        <pc:spChg chg="mod">
          <ac:chgData name="JOHANA PATRICIA ROMERO LEYTON" userId="24f7f10fcfba30b8" providerId="LiveId" clId="{A3474243-43F1-4C77-9CF0-575FA71A04FC}" dt="2021-12-15T03:55:53.792" v="1046"/>
          <ac:spMkLst>
            <pc:docMk/>
            <pc:sldMk cId="163724419" sldId="266"/>
            <ac:spMk id="2" creationId="{AA2D0115-5B02-4238-A2F4-18484FAAF694}"/>
          </ac:spMkLst>
        </pc:spChg>
        <pc:spChg chg="mod">
          <ac:chgData name="JOHANA PATRICIA ROMERO LEYTON" userId="24f7f10fcfba30b8" providerId="LiveId" clId="{A3474243-43F1-4C77-9CF0-575FA71A04FC}" dt="2021-12-15T03:55:53.792" v="1046"/>
          <ac:spMkLst>
            <pc:docMk/>
            <pc:sldMk cId="163724419" sldId="266"/>
            <ac:spMk id="3" creationId="{0181B602-644D-4E3C-91AA-4A749B49D3F1}"/>
          </ac:spMkLst>
        </pc:spChg>
        <pc:spChg chg="add del">
          <ac:chgData name="JOHANA PATRICIA ROMERO LEYTON" userId="24f7f10fcfba30b8" providerId="LiveId" clId="{A3474243-43F1-4C77-9CF0-575FA71A04FC}" dt="2021-12-15T03:55:53.792" v="1046"/>
          <ac:spMkLst>
            <pc:docMk/>
            <pc:sldMk cId="163724419" sldId="266"/>
            <ac:spMk id="10" creationId="{7B831B6F-405A-4B47-B9BB-5CA88F285844}"/>
          </ac:spMkLst>
        </pc:spChg>
        <pc:spChg chg="add del">
          <ac:chgData name="JOHANA PATRICIA ROMERO LEYTON" userId="24f7f10fcfba30b8" providerId="LiveId" clId="{A3474243-43F1-4C77-9CF0-575FA71A04FC}" dt="2021-12-15T03:55:53.792" v="1046"/>
          <ac:spMkLst>
            <pc:docMk/>
            <pc:sldMk cId="163724419" sldId="266"/>
            <ac:spMk id="12" creationId="{953EE71A-6488-4203-A7C4-77102FD0DCCA}"/>
          </ac:spMkLst>
        </pc:spChg>
        <pc:picChg chg="add mod">
          <ac:chgData name="JOHANA PATRICIA ROMERO LEYTON" userId="24f7f10fcfba30b8" providerId="LiveId" clId="{A3474243-43F1-4C77-9CF0-575FA71A04FC}" dt="2021-12-11T22:27:34.301" v="816" actId="1076"/>
          <ac:picMkLst>
            <pc:docMk/>
            <pc:sldMk cId="163724419" sldId="266"/>
            <ac:picMk id="5" creationId="{1DB3DC81-309C-4167-B0FC-725E405E9A30}"/>
          </ac:picMkLst>
        </pc:picChg>
      </pc:sldChg>
      <pc:sldChg chg="addSp delSp modSp new mod delDesignElem">
        <pc:chgData name="JOHANA PATRICIA ROMERO LEYTON" userId="24f7f10fcfba30b8" providerId="LiveId" clId="{A3474243-43F1-4C77-9CF0-575FA71A04FC}" dt="2021-12-15T03:55:53.792" v="1046"/>
        <pc:sldMkLst>
          <pc:docMk/>
          <pc:sldMk cId="3041730803" sldId="267"/>
        </pc:sldMkLst>
        <pc:spChg chg="mod">
          <ac:chgData name="JOHANA PATRICIA ROMERO LEYTON" userId="24f7f10fcfba30b8" providerId="LiveId" clId="{A3474243-43F1-4C77-9CF0-575FA71A04FC}" dt="2021-12-15T03:18:25.839" v="940" actId="20577"/>
          <ac:spMkLst>
            <pc:docMk/>
            <pc:sldMk cId="3041730803" sldId="267"/>
            <ac:spMk id="2" creationId="{F316F454-BEBB-4739-832E-555E53EF520A}"/>
          </ac:spMkLst>
        </pc:spChg>
        <pc:spChg chg="mod">
          <ac:chgData name="JOHANA PATRICIA ROMERO LEYTON" userId="24f7f10fcfba30b8" providerId="LiveId" clId="{A3474243-43F1-4C77-9CF0-575FA71A04FC}" dt="2021-12-11T22:38:25.845" v="836"/>
          <ac:spMkLst>
            <pc:docMk/>
            <pc:sldMk cId="3041730803" sldId="267"/>
            <ac:spMk id="3" creationId="{79DB908D-DCFD-44DE-98C9-94F94F67CD15}"/>
          </ac:spMkLst>
        </pc:spChg>
        <pc:cxnChg chg="add del">
          <ac:chgData name="JOHANA PATRICIA ROMERO LEYTON" userId="24f7f10fcfba30b8" providerId="LiveId" clId="{A3474243-43F1-4C77-9CF0-575FA71A04FC}" dt="2021-12-15T03:55:53.792" v="1046"/>
          <ac:cxnSpMkLst>
            <pc:docMk/>
            <pc:sldMk cId="3041730803" sldId="267"/>
            <ac:cxnSpMk id="9" creationId="{A7F400EE-A8A5-48AF-B4D6-291B52C6F0B0}"/>
          </ac:cxnSpMkLst>
        </pc:cxnChg>
      </pc:sldChg>
      <pc:sldChg chg="modSp new mod">
        <pc:chgData name="JOHANA PATRICIA ROMERO LEYTON" userId="24f7f10fcfba30b8" providerId="LiveId" clId="{A3474243-43F1-4C77-9CF0-575FA71A04FC}" dt="2021-12-15T03:55:53.792" v="1046"/>
        <pc:sldMkLst>
          <pc:docMk/>
          <pc:sldMk cId="371564338" sldId="268"/>
        </pc:sldMkLst>
        <pc:spChg chg="mod">
          <ac:chgData name="JOHANA PATRICIA ROMERO LEYTON" userId="24f7f10fcfba30b8" providerId="LiveId" clId="{A3474243-43F1-4C77-9CF0-575FA71A04FC}" dt="2021-12-15T03:55:53.792" v="1046"/>
          <ac:spMkLst>
            <pc:docMk/>
            <pc:sldMk cId="371564338" sldId="268"/>
            <ac:spMk id="2" creationId="{D0F6D04A-5A24-4924-A3ED-7B9B79699034}"/>
          </ac:spMkLst>
        </pc:spChg>
        <pc:grpChg chg="mod">
          <ac:chgData name="JOHANA PATRICIA ROMERO LEYTON" userId="24f7f10fcfba30b8" providerId="LiveId" clId="{A3474243-43F1-4C77-9CF0-575FA71A04FC}" dt="2021-12-15T03:55:48.509" v="1038" actId="1076"/>
          <ac:grpSpMkLst>
            <pc:docMk/>
            <pc:sldMk cId="371564338" sldId="268"/>
            <ac:grpSpMk id="6" creationId="{8ECE3F7C-6938-6D4F-8849-DFBBBE3BFB4A}"/>
          </ac:grpSpMkLst>
        </pc:grpChg>
      </pc:sldChg>
      <pc:sldChg chg="addSp modSp new mod">
        <pc:chgData name="JOHANA PATRICIA ROMERO LEYTON" userId="24f7f10fcfba30b8" providerId="LiveId" clId="{A3474243-43F1-4C77-9CF0-575FA71A04FC}" dt="2021-12-15T03:55:53.792" v="1046"/>
        <pc:sldMkLst>
          <pc:docMk/>
          <pc:sldMk cId="3356994442" sldId="269"/>
        </pc:sldMkLst>
        <pc:spChg chg="mod">
          <ac:chgData name="JOHANA PATRICIA ROMERO LEYTON" userId="24f7f10fcfba30b8" providerId="LiveId" clId="{A3474243-43F1-4C77-9CF0-575FA71A04FC}" dt="2021-12-15T03:53:50.335" v="1004" actId="113"/>
          <ac:spMkLst>
            <pc:docMk/>
            <pc:sldMk cId="3356994442" sldId="269"/>
            <ac:spMk id="2" creationId="{99E7BCBA-1657-4D06-9BE3-A7BB5C921445}"/>
          </ac:spMkLst>
        </pc:spChg>
        <pc:spChg chg="mod">
          <ac:chgData name="JOHANA PATRICIA ROMERO LEYTON" userId="24f7f10fcfba30b8" providerId="LiveId" clId="{A3474243-43F1-4C77-9CF0-575FA71A04FC}" dt="2021-12-15T03:55:53.792" v="1046"/>
          <ac:spMkLst>
            <pc:docMk/>
            <pc:sldMk cId="3356994442" sldId="269"/>
            <ac:spMk id="3" creationId="{51E852EC-FBF8-4366-8821-56BFE3414A09}"/>
          </ac:spMkLst>
        </pc:spChg>
        <pc:picChg chg="add mod">
          <ac:chgData name="JOHANA PATRICIA ROMERO LEYTON" userId="24f7f10fcfba30b8" providerId="LiveId" clId="{A3474243-43F1-4C77-9CF0-575FA71A04FC}" dt="2021-12-15T03:54:29.118" v="1007" actId="1076"/>
          <ac:picMkLst>
            <pc:docMk/>
            <pc:sldMk cId="3356994442" sldId="269"/>
            <ac:picMk id="5" creationId="{41CB6117-2AEA-4BAF-B1B6-76A0D61D9AC8}"/>
          </ac:picMkLst>
        </pc:picChg>
        <pc:picChg chg="add mod">
          <ac:chgData name="JOHANA PATRICIA ROMERO LEYTON" userId="24f7f10fcfba30b8" providerId="LiveId" clId="{A3474243-43F1-4C77-9CF0-575FA71A04FC}" dt="2021-12-15T03:55:52.639" v="1043" actId="1076"/>
          <ac:picMkLst>
            <pc:docMk/>
            <pc:sldMk cId="3356994442" sldId="269"/>
            <ac:picMk id="6" creationId="{8BD78299-A7FF-400F-835C-244AC704A7FD}"/>
          </ac:picMkLst>
        </pc:picChg>
        <pc:picChg chg="add mod">
          <ac:chgData name="JOHANA PATRICIA ROMERO LEYTON" userId="24f7f10fcfba30b8" providerId="LiveId" clId="{A3474243-43F1-4C77-9CF0-575FA71A04FC}" dt="2021-12-15T03:55:53.377" v="1044" actId="1076"/>
          <ac:picMkLst>
            <pc:docMk/>
            <pc:sldMk cId="3356994442" sldId="269"/>
            <ac:picMk id="7" creationId="{1631DD5C-7A9E-4A85-ABC2-1B49D5C66114}"/>
          </ac:picMkLst>
        </pc:picChg>
      </pc:sldChg>
    </pc:docChg>
  </pc:docChgLst>
  <pc:docChgLst>
    <pc:chgData name="JOHANA PATRICIA ROMERO LEYTON" userId="24f7f10fcfba30b8" providerId="LiveId" clId="{C9CCE1D2-CC0B-594E-935F-45F03098C29A}"/>
    <pc:docChg chg="custSel mod modSld">
      <pc:chgData name="JOHANA PATRICIA ROMERO LEYTON" userId="24f7f10fcfba30b8" providerId="LiveId" clId="{C9CCE1D2-CC0B-594E-935F-45F03098C29A}" dt="2021-12-14T00:11:45.847" v="398" actId="1076"/>
      <pc:docMkLst>
        <pc:docMk/>
      </pc:docMkLst>
      <pc:sldChg chg="addSp modSp mod setBg">
        <pc:chgData name="JOHANA PATRICIA ROMERO LEYTON" userId="24f7f10fcfba30b8" providerId="LiveId" clId="{C9CCE1D2-CC0B-594E-935F-45F03098C29A}" dt="2021-12-13T23:49:18.154" v="11" actId="113"/>
        <pc:sldMkLst>
          <pc:docMk/>
          <pc:sldMk cId="2256707228" sldId="264"/>
        </pc:sldMkLst>
        <pc:spChg chg="mod">
          <ac:chgData name="JOHANA PATRICIA ROMERO LEYTON" userId="24f7f10fcfba30b8" providerId="LiveId" clId="{C9CCE1D2-CC0B-594E-935F-45F03098C29A}" dt="2021-12-13T23:49:13.506" v="10" actId="113"/>
          <ac:spMkLst>
            <pc:docMk/>
            <pc:sldMk cId="2256707228" sldId="264"/>
            <ac:spMk id="2" creationId="{75D92219-98C1-4CF4-B0D7-51D72FA49E19}"/>
          </ac:spMkLst>
        </pc:spChg>
        <pc:spChg chg="mod">
          <ac:chgData name="JOHANA PATRICIA ROMERO LEYTON" userId="24f7f10fcfba30b8" providerId="LiveId" clId="{C9CCE1D2-CC0B-594E-935F-45F03098C29A}" dt="2021-12-13T23:49:18.154" v="11" actId="113"/>
          <ac:spMkLst>
            <pc:docMk/>
            <pc:sldMk cId="2256707228" sldId="264"/>
            <ac:spMk id="3" creationId="{235A7419-5756-4AC8-9FA3-E6B738096E8F}"/>
          </ac:spMkLst>
        </pc:spChg>
        <pc:picChg chg="add">
          <ac:chgData name="JOHANA PATRICIA ROMERO LEYTON" userId="24f7f10fcfba30b8" providerId="LiveId" clId="{C9CCE1D2-CC0B-594E-935F-45F03098C29A}" dt="2021-12-13T23:47:40.890" v="0" actId="26606"/>
          <ac:picMkLst>
            <pc:docMk/>
            <pc:sldMk cId="2256707228" sldId="264"/>
            <ac:picMk id="5" creationId="{35F6E44A-B882-4434-8987-41494B70AAC5}"/>
          </ac:picMkLst>
        </pc:picChg>
        <pc:cxnChg chg="add">
          <ac:chgData name="JOHANA PATRICIA ROMERO LEYTON" userId="24f7f10fcfba30b8" providerId="LiveId" clId="{C9CCE1D2-CC0B-594E-935F-45F03098C29A}" dt="2021-12-13T23:47:40.890" v="0" actId="26606"/>
          <ac:cxnSpMkLst>
            <pc:docMk/>
            <pc:sldMk cId="2256707228" sldId="264"/>
            <ac:cxnSpMk id="9" creationId="{A7F400EE-A8A5-48AF-B4D6-291B52C6F0B0}"/>
          </ac:cxnSpMkLst>
        </pc:cxnChg>
      </pc:sldChg>
      <pc:sldChg chg="addSp modSp mod setBg">
        <pc:chgData name="JOHANA PATRICIA ROMERO LEYTON" userId="24f7f10fcfba30b8" providerId="LiveId" clId="{C9CCE1D2-CC0B-594E-935F-45F03098C29A}" dt="2021-12-13T23:49:26.662" v="12" actId="26606"/>
        <pc:sldMkLst>
          <pc:docMk/>
          <pc:sldMk cId="2239979064" sldId="265"/>
        </pc:sldMkLst>
        <pc:spChg chg="mod">
          <ac:chgData name="JOHANA PATRICIA ROMERO LEYTON" userId="24f7f10fcfba30b8" providerId="LiveId" clId="{C9CCE1D2-CC0B-594E-935F-45F03098C29A}" dt="2021-12-13T23:49:26.662" v="12" actId="26606"/>
          <ac:spMkLst>
            <pc:docMk/>
            <pc:sldMk cId="2239979064" sldId="265"/>
            <ac:spMk id="3" creationId="{EE8B73FF-6E9B-45C6-AF58-33972FB0E00B}"/>
          </ac:spMkLst>
        </pc:spChg>
        <pc:spChg chg="add">
          <ac:chgData name="JOHANA PATRICIA ROMERO LEYTON" userId="24f7f10fcfba30b8" providerId="LiveId" clId="{C9CCE1D2-CC0B-594E-935F-45F03098C29A}" dt="2021-12-13T23:49:26.662" v="12" actId="26606"/>
          <ac:spMkLst>
            <pc:docMk/>
            <pc:sldMk cId="2239979064" sldId="265"/>
            <ac:spMk id="10" creationId="{2B97F24A-32CE-4C1C-A50D-3016B394DCFB}"/>
          </ac:spMkLst>
        </pc:spChg>
        <pc:spChg chg="add">
          <ac:chgData name="JOHANA PATRICIA ROMERO LEYTON" userId="24f7f10fcfba30b8" providerId="LiveId" clId="{C9CCE1D2-CC0B-594E-935F-45F03098C29A}" dt="2021-12-13T23:49:26.662" v="12" actId="26606"/>
          <ac:spMkLst>
            <pc:docMk/>
            <pc:sldMk cId="2239979064" sldId="265"/>
            <ac:spMk id="12" creationId="{CD8B4F24-440B-49E9-B85D-733523DC064B}"/>
          </ac:spMkLst>
        </pc:spChg>
        <pc:picChg chg="mod">
          <ac:chgData name="JOHANA PATRICIA ROMERO LEYTON" userId="24f7f10fcfba30b8" providerId="LiveId" clId="{C9CCE1D2-CC0B-594E-935F-45F03098C29A}" dt="2021-12-13T23:49:26.662" v="12" actId="26606"/>
          <ac:picMkLst>
            <pc:docMk/>
            <pc:sldMk cId="2239979064" sldId="265"/>
            <ac:picMk id="5" creationId="{D67F0A68-1FAD-4692-AB01-9591945EBF61}"/>
          </ac:picMkLst>
        </pc:picChg>
      </pc:sldChg>
      <pc:sldChg chg="addSp modSp mod setBg">
        <pc:chgData name="JOHANA PATRICIA ROMERO LEYTON" userId="24f7f10fcfba30b8" providerId="LiveId" clId="{C9CCE1D2-CC0B-594E-935F-45F03098C29A}" dt="2021-12-13T23:50:24.727" v="20" actId="255"/>
        <pc:sldMkLst>
          <pc:docMk/>
          <pc:sldMk cId="163724419" sldId="266"/>
        </pc:sldMkLst>
        <pc:spChg chg="mod">
          <ac:chgData name="JOHANA PATRICIA ROMERO LEYTON" userId="24f7f10fcfba30b8" providerId="LiveId" clId="{C9CCE1D2-CC0B-594E-935F-45F03098C29A}" dt="2021-12-13T23:49:46.893" v="15" actId="255"/>
          <ac:spMkLst>
            <pc:docMk/>
            <pc:sldMk cId="163724419" sldId="266"/>
            <ac:spMk id="2" creationId="{AA2D0115-5B02-4238-A2F4-18484FAAF694}"/>
          </ac:spMkLst>
        </pc:spChg>
        <pc:spChg chg="mod ord">
          <ac:chgData name="JOHANA PATRICIA ROMERO LEYTON" userId="24f7f10fcfba30b8" providerId="LiveId" clId="{C9CCE1D2-CC0B-594E-935F-45F03098C29A}" dt="2021-12-13T23:50:24.727" v="20" actId="255"/>
          <ac:spMkLst>
            <pc:docMk/>
            <pc:sldMk cId="163724419" sldId="266"/>
            <ac:spMk id="3" creationId="{0181B602-644D-4E3C-91AA-4A749B49D3F1}"/>
          </ac:spMkLst>
        </pc:spChg>
        <pc:spChg chg="add">
          <ac:chgData name="JOHANA PATRICIA ROMERO LEYTON" userId="24f7f10fcfba30b8" providerId="LiveId" clId="{C9CCE1D2-CC0B-594E-935F-45F03098C29A}" dt="2021-12-13T23:49:36.675" v="13" actId="26606"/>
          <ac:spMkLst>
            <pc:docMk/>
            <pc:sldMk cId="163724419" sldId="266"/>
            <ac:spMk id="10" creationId="{7B831B6F-405A-4B47-B9BB-5CA88F285844}"/>
          </ac:spMkLst>
        </pc:spChg>
        <pc:spChg chg="add">
          <ac:chgData name="JOHANA PATRICIA ROMERO LEYTON" userId="24f7f10fcfba30b8" providerId="LiveId" clId="{C9CCE1D2-CC0B-594E-935F-45F03098C29A}" dt="2021-12-13T23:49:36.675" v="13" actId="26606"/>
          <ac:spMkLst>
            <pc:docMk/>
            <pc:sldMk cId="163724419" sldId="266"/>
            <ac:spMk id="12" creationId="{953EE71A-6488-4203-A7C4-77102FD0DCCA}"/>
          </ac:spMkLst>
        </pc:spChg>
        <pc:picChg chg="mod">
          <ac:chgData name="JOHANA PATRICIA ROMERO LEYTON" userId="24f7f10fcfba30b8" providerId="LiveId" clId="{C9CCE1D2-CC0B-594E-935F-45F03098C29A}" dt="2021-12-13T23:49:36.675" v="13" actId="26606"/>
          <ac:picMkLst>
            <pc:docMk/>
            <pc:sldMk cId="163724419" sldId="266"/>
            <ac:picMk id="5" creationId="{1DB3DC81-309C-4167-B0FC-725E405E9A30}"/>
          </ac:picMkLst>
        </pc:picChg>
      </pc:sldChg>
      <pc:sldChg chg="addSp modSp mod setBg">
        <pc:chgData name="JOHANA PATRICIA ROMERO LEYTON" userId="24f7f10fcfba30b8" providerId="LiveId" clId="{C9CCE1D2-CC0B-594E-935F-45F03098C29A}" dt="2021-12-13T23:52:08.134" v="29" actId="207"/>
        <pc:sldMkLst>
          <pc:docMk/>
          <pc:sldMk cId="3041730803" sldId="267"/>
        </pc:sldMkLst>
        <pc:spChg chg="mod">
          <ac:chgData name="JOHANA PATRICIA ROMERO LEYTON" userId="24f7f10fcfba30b8" providerId="LiveId" clId="{C9CCE1D2-CC0B-594E-935F-45F03098C29A}" dt="2021-12-13T23:52:08.134" v="29" actId="207"/>
          <ac:spMkLst>
            <pc:docMk/>
            <pc:sldMk cId="3041730803" sldId="267"/>
            <ac:spMk id="2" creationId="{F316F454-BEBB-4739-832E-555E53EF520A}"/>
          </ac:spMkLst>
        </pc:spChg>
        <pc:spChg chg="mod">
          <ac:chgData name="JOHANA PATRICIA ROMERO LEYTON" userId="24f7f10fcfba30b8" providerId="LiveId" clId="{C9CCE1D2-CC0B-594E-935F-45F03098C29A}" dt="2021-12-13T23:51:59.521" v="27" actId="122"/>
          <ac:spMkLst>
            <pc:docMk/>
            <pc:sldMk cId="3041730803" sldId="267"/>
            <ac:spMk id="3" creationId="{79DB908D-DCFD-44DE-98C9-94F94F67CD15}"/>
          </ac:spMkLst>
        </pc:spChg>
        <pc:picChg chg="add">
          <ac:chgData name="JOHANA PATRICIA ROMERO LEYTON" userId="24f7f10fcfba30b8" providerId="LiveId" clId="{C9CCE1D2-CC0B-594E-935F-45F03098C29A}" dt="2021-12-13T23:51:13.429" v="21" actId="26606"/>
          <ac:picMkLst>
            <pc:docMk/>
            <pc:sldMk cId="3041730803" sldId="267"/>
            <ac:picMk id="5" creationId="{F07E16CA-0504-46C7-8202-F251980D6A91}"/>
          </ac:picMkLst>
        </pc:picChg>
        <pc:cxnChg chg="add">
          <ac:chgData name="JOHANA PATRICIA ROMERO LEYTON" userId="24f7f10fcfba30b8" providerId="LiveId" clId="{C9CCE1D2-CC0B-594E-935F-45F03098C29A}" dt="2021-12-13T23:51:13.429" v="21" actId="26606"/>
          <ac:cxnSpMkLst>
            <pc:docMk/>
            <pc:sldMk cId="3041730803" sldId="267"/>
            <ac:cxnSpMk id="9" creationId="{A7F400EE-A8A5-48AF-B4D6-291B52C6F0B0}"/>
          </ac:cxnSpMkLst>
        </pc:cxnChg>
      </pc:sldChg>
      <pc:sldChg chg="addSp modSp">
        <pc:chgData name="JOHANA PATRICIA ROMERO LEYTON" userId="24f7f10fcfba30b8" providerId="LiveId" clId="{C9CCE1D2-CC0B-594E-935F-45F03098C29A}" dt="2021-12-14T00:11:45.847" v="398" actId="1076"/>
        <pc:sldMkLst>
          <pc:docMk/>
          <pc:sldMk cId="371564338" sldId="268"/>
        </pc:sldMkLst>
        <pc:spChg chg="mod">
          <ac:chgData name="JOHANA PATRICIA ROMERO LEYTON" userId="24f7f10fcfba30b8" providerId="LiveId" clId="{C9CCE1D2-CC0B-594E-935F-45F03098C29A}" dt="2021-12-14T00:11:42.552" v="397" actId="255"/>
          <ac:spMkLst>
            <pc:docMk/>
            <pc:sldMk cId="371564338" sldId="268"/>
            <ac:spMk id="3" creationId="{8F7A9259-0AF2-4DF6-A44D-EDF2F9001523}"/>
          </ac:spMkLst>
        </pc:spChg>
        <pc:grpChg chg="add mod">
          <ac:chgData name="JOHANA PATRICIA ROMERO LEYTON" userId="24f7f10fcfba30b8" providerId="LiveId" clId="{C9CCE1D2-CC0B-594E-935F-45F03098C29A}" dt="2021-12-14T00:11:45.847" v="398" actId="1076"/>
          <ac:grpSpMkLst>
            <pc:docMk/>
            <pc:sldMk cId="371564338" sldId="268"/>
            <ac:grpSpMk id="6" creationId="{8ECE3F7C-6938-6D4F-8849-DFBBBE3BFB4A}"/>
          </ac:grpSpMkLst>
        </pc:grpChg>
        <pc:picChg chg="add mod">
          <ac:chgData name="JOHANA PATRICIA ROMERO LEYTON" userId="24f7f10fcfba30b8" providerId="LiveId" clId="{C9CCE1D2-CC0B-594E-935F-45F03098C29A}" dt="2021-12-14T00:05:31.350" v="68" actId="164"/>
          <ac:picMkLst>
            <pc:docMk/>
            <pc:sldMk cId="371564338" sldId="268"/>
            <ac:picMk id="4" creationId="{9C80B692-4675-A046-B6E8-E11772CAF9C1}"/>
          </ac:picMkLst>
        </pc:picChg>
        <pc:picChg chg="add mod">
          <ac:chgData name="JOHANA PATRICIA ROMERO LEYTON" userId="24f7f10fcfba30b8" providerId="LiveId" clId="{C9CCE1D2-CC0B-594E-935F-45F03098C29A}" dt="2021-12-14T00:05:31.350" v="68" actId="164"/>
          <ac:picMkLst>
            <pc:docMk/>
            <pc:sldMk cId="371564338" sldId="268"/>
            <ac:picMk id="5" creationId="{02210586-33C2-0F47-9917-64802BB4269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3084-3959-46AB-AF46-B88E66BB1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3A4A46-E894-4236-AB0D-F03827D57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A9BF49-663D-4EE7-BA16-51615CDB3C95}"/>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5" name="Footer Placeholder 4">
            <a:extLst>
              <a:ext uri="{FF2B5EF4-FFF2-40B4-BE49-F238E27FC236}">
                <a16:creationId xmlns:a16="http://schemas.microsoft.com/office/drawing/2014/main" id="{BE37F579-5DB7-4B33-A167-0B1CDB6B04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CF20F-FC8E-4AF6-9175-C00C8D76BA86}"/>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235604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50BB-B64F-414E-ACD5-C3D7E5068F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BED1AB-EFC3-4865-B456-B09341A574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9DB31E-D310-4B9A-A8C9-EC52EA4F2491}"/>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5" name="Footer Placeholder 4">
            <a:extLst>
              <a:ext uri="{FF2B5EF4-FFF2-40B4-BE49-F238E27FC236}">
                <a16:creationId xmlns:a16="http://schemas.microsoft.com/office/drawing/2014/main" id="{A438FAAF-9273-46EA-9110-AC15C17ED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C3AF44-EC80-4212-9419-E4F4148FD521}"/>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261507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B8051-C9D8-4D98-9E81-F1B439790F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5C5468-5081-4AFD-8BA0-87566E219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D60C53-2517-4245-A156-5201C0736987}"/>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5" name="Footer Placeholder 4">
            <a:extLst>
              <a:ext uri="{FF2B5EF4-FFF2-40B4-BE49-F238E27FC236}">
                <a16:creationId xmlns:a16="http://schemas.microsoft.com/office/drawing/2014/main" id="{AE286D24-CB77-4650-91A1-5CFF35C3A9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99F654-3CC0-401A-9865-431E6169F18F}"/>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98329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024B-5747-4628-90C5-9425D51B78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DAD3F1-1A67-4274-A57F-8E239442F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FE2094-0EA3-4DC3-80A2-94C7DC4DB4F5}"/>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5" name="Footer Placeholder 4">
            <a:extLst>
              <a:ext uri="{FF2B5EF4-FFF2-40B4-BE49-F238E27FC236}">
                <a16:creationId xmlns:a16="http://schemas.microsoft.com/office/drawing/2014/main" id="{3AC2AAC5-7221-4329-8F88-974C5C0F09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2FA6D6-35A5-463C-80F2-3A6FF6C9C1FF}"/>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386044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8BFE-5712-42FE-831C-34455D1F9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0B391E-1B5F-463C-8D72-281832EF5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FCCE3F-3169-4A3A-A3AB-1484261558E0}"/>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5" name="Footer Placeholder 4">
            <a:extLst>
              <a:ext uri="{FF2B5EF4-FFF2-40B4-BE49-F238E27FC236}">
                <a16:creationId xmlns:a16="http://schemas.microsoft.com/office/drawing/2014/main" id="{B4FCC0AB-9C9A-4774-8161-B270970DE9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7CB087-3E95-4824-B93C-815645FD6348}"/>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45696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02A3-6B90-4F5E-A297-1DED77EDAF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57FB71-64A3-41F5-AD3A-4439D27AF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888C83-4752-4574-A221-F8F5F9091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7ADE3E4-16DC-400F-8BE9-034186E985AC}"/>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6" name="Footer Placeholder 5">
            <a:extLst>
              <a:ext uri="{FF2B5EF4-FFF2-40B4-BE49-F238E27FC236}">
                <a16:creationId xmlns:a16="http://schemas.microsoft.com/office/drawing/2014/main" id="{5BF91CC9-40D3-4F41-98E3-9BAFCF1BD7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3912F2-1559-4F07-9E11-C891B9F352F2}"/>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429369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4DCA-AA36-4378-A2AC-CE89B09B3C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DFDBF-C196-4A07-BF98-9D5C11356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E7F88-8384-43C4-8A47-2AEDB64898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1EAF6-634C-4BB3-AEE3-A6EFC3CF8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E12AF-7644-4E27-9A77-F6D593677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926593-24E2-4CD3-B224-B82D78E2709D}"/>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8" name="Footer Placeholder 7">
            <a:extLst>
              <a:ext uri="{FF2B5EF4-FFF2-40B4-BE49-F238E27FC236}">
                <a16:creationId xmlns:a16="http://schemas.microsoft.com/office/drawing/2014/main" id="{437EF3B1-3952-439F-AACD-ED21AD3EE3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A026C3-D6F8-4E98-B37E-83AA2A60C261}"/>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108657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CE7A-9A65-4E81-A758-92F8FD37F2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A5032B-E5F5-4DA5-AAD8-71BC30FE3258}"/>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4" name="Footer Placeholder 3">
            <a:extLst>
              <a:ext uri="{FF2B5EF4-FFF2-40B4-BE49-F238E27FC236}">
                <a16:creationId xmlns:a16="http://schemas.microsoft.com/office/drawing/2014/main" id="{A6B499DD-DDC9-4B3A-98D2-CFA147536B2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292FF6-2711-4E69-B00B-0BAFDB0BCE89}"/>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323507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FF257-0C3D-4EE2-86CC-DCEC8E1A196E}"/>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3" name="Footer Placeholder 2">
            <a:extLst>
              <a:ext uri="{FF2B5EF4-FFF2-40B4-BE49-F238E27FC236}">
                <a16:creationId xmlns:a16="http://schemas.microsoft.com/office/drawing/2014/main" id="{0C243492-D400-4152-A5F2-A75A5FD23F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56445A-E173-444E-86AE-7D99EC1E648E}"/>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89961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8DBF-1A80-4D3B-8C44-85FF759E1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C82AE83-9C3B-4110-A325-33CE6DC6A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FF732D-030B-4D34-A11B-6BD28B18F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3BF33-BA14-4BE2-ACB9-759FA5CC0A75}"/>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6" name="Footer Placeholder 5">
            <a:extLst>
              <a:ext uri="{FF2B5EF4-FFF2-40B4-BE49-F238E27FC236}">
                <a16:creationId xmlns:a16="http://schemas.microsoft.com/office/drawing/2014/main" id="{C6F80E66-62E2-48E5-9F05-AD354E3E47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167288-FA54-49E8-8C8A-5CA1F35CEA87}"/>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375743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6208-55B7-4220-9448-103E12D35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67EC4A-0C5D-4160-A053-9799FF22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37FF22-B665-490B-A016-207B03111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16EB7-3DAE-4BF0-B6A6-A7904C27CBA8}"/>
              </a:ext>
            </a:extLst>
          </p:cNvPr>
          <p:cNvSpPr>
            <a:spLocks noGrp="1"/>
          </p:cNvSpPr>
          <p:nvPr>
            <p:ph type="dt" sz="half" idx="10"/>
          </p:nvPr>
        </p:nvSpPr>
        <p:spPr/>
        <p:txBody>
          <a:bodyPr/>
          <a:lstStyle/>
          <a:p>
            <a:fld id="{2B6D84D0-01D0-47A2-A278-098A32077E7D}" type="datetimeFigureOut">
              <a:rPr lang="en-GB" smtClean="0"/>
              <a:t>15/12/2021</a:t>
            </a:fld>
            <a:endParaRPr lang="en-GB"/>
          </a:p>
        </p:txBody>
      </p:sp>
      <p:sp>
        <p:nvSpPr>
          <p:cNvPr id="6" name="Footer Placeholder 5">
            <a:extLst>
              <a:ext uri="{FF2B5EF4-FFF2-40B4-BE49-F238E27FC236}">
                <a16:creationId xmlns:a16="http://schemas.microsoft.com/office/drawing/2014/main" id="{50434976-CF3D-48AB-BEB8-0C9D11DFE5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626D08-2736-4E0F-9D07-C8C81F9E9BB2}"/>
              </a:ext>
            </a:extLst>
          </p:cNvPr>
          <p:cNvSpPr>
            <a:spLocks noGrp="1"/>
          </p:cNvSpPr>
          <p:nvPr>
            <p:ph type="sldNum" sz="quarter" idx="12"/>
          </p:nvPr>
        </p:nvSpPr>
        <p:spPr/>
        <p:txBody>
          <a:bodyPr/>
          <a:lstStyle/>
          <a:p>
            <a:fld id="{25FDF5A0-1B84-4456-BF66-BD703C973A3E}" type="slidenum">
              <a:rPr lang="en-GB" smtClean="0"/>
              <a:t>‹#›</a:t>
            </a:fld>
            <a:endParaRPr lang="en-GB"/>
          </a:p>
        </p:txBody>
      </p:sp>
    </p:spTree>
    <p:extLst>
      <p:ext uri="{BB962C8B-B14F-4D97-AF65-F5344CB8AC3E}">
        <p14:creationId xmlns:p14="http://schemas.microsoft.com/office/powerpoint/2010/main" val="86264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978B-EDD6-4052-A88F-19EFB3ADA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39B432-AFCA-428D-B34D-C2E433DE2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4A4E68-1E60-408E-BF5F-2BCE331E1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D84D0-01D0-47A2-A278-098A32077E7D}" type="datetimeFigureOut">
              <a:rPr lang="en-GB" smtClean="0"/>
              <a:t>15/12/2021</a:t>
            </a:fld>
            <a:endParaRPr lang="en-GB"/>
          </a:p>
        </p:txBody>
      </p:sp>
      <p:sp>
        <p:nvSpPr>
          <p:cNvPr id="5" name="Footer Placeholder 4">
            <a:extLst>
              <a:ext uri="{FF2B5EF4-FFF2-40B4-BE49-F238E27FC236}">
                <a16:creationId xmlns:a16="http://schemas.microsoft.com/office/drawing/2014/main" id="{17EEA285-2872-4849-AE0B-340D31FE2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B0900B-5BAD-4918-A33C-75BD6ADFA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DF5A0-1B84-4456-BF66-BD703C973A3E}" type="slidenum">
              <a:rPr lang="en-GB" smtClean="0"/>
              <a:t>‹#›</a:t>
            </a:fld>
            <a:endParaRPr lang="en-GB"/>
          </a:p>
        </p:txBody>
      </p:sp>
    </p:spTree>
    <p:extLst>
      <p:ext uri="{BB962C8B-B14F-4D97-AF65-F5344CB8AC3E}">
        <p14:creationId xmlns:p14="http://schemas.microsoft.com/office/powerpoint/2010/main" val="2489577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security.org/resources/securely-storing-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02FF208-1DE4-46EE-8DC4-AE9AA37A8C7F}"/>
              </a:ext>
            </a:extLst>
          </p:cNvPr>
          <p:cNvSpPr>
            <a:spLocks noGrp="1"/>
          </p:cNvSpPr>
          <p:nvPr>
            <p:ph type="ctrTitle"/>
          </p:nvPr>
        </p:nvSpPr>
        <p:spPr>
          <a:xfrm>
            <a:off x="841248" y="818457"/>
            <a:ext cx="3322317" cy="2975876"/>
          </a:xfrm>
        </p:spPr>
        <p:txBody>
          <a:bodyPr anchor="b">
            <a:normAutofit/>
          </a:bodyPr>
          <a:lstStyle/>
          <a:p>
            <a:pPr algn="l"/>
            <a:r>
              <a:rPr lang="en-GB" sz="2400" b="1" dirty="0"/>
              <a:t>Information Encoding Standards</a:t>
            </a:r>
            <a:br>
              <a:rPr lang="en-GB" sz="2400" b="1" dirty="0"/>
            </a:br>
            <a:r>
              <a:rPr lang="en-GB" sz="2400" b="1" dirty="0"/>
              <a:t>Final Project</a:t>
            </a:r>
            <a:br>
              <a:rPr lang="en-GB" sz="2400" b="1" dirty="0"/>
            </a:br>
            <a:r>
              <a:rPr lang="en-GB" sz="2400" b="1" dirty="0"/>
              <a:t>Part 2</a:t>
            </a:r>
            <a:br>
              <a:rPr lang="en-GB" sz="2400" b="1" dirty="0"/>
            </a:br>
            <a:br>
              <a:rPr lang="en-GB" sz="2400" b="1" dirty="0"/>
            </a:br>
            <a:r>
              <a:rPr lang="en-GB" sz="2400" b="1" dirty="0">
                <a:effectLst/>
                <a:latin typeface="times new roman" panose="02020603050405020304" pitchFamily="18" charset="0"/>
              </a:rPr>
              <a:t>Security Technologies Recommendations</a:t>
            </a:r>
            <a:endParaRPr lang="en-GB" sz="2400" b="1" dirty="0"/>
          </a:p>
        </p:txBody>
      </p:sp>
      <p:sp>
        <p:nvSpPr>
          <p:cNvPr id="3" name="Subtitle 2">
            <a:extLst>
              <a:ext uri="{FF2B5EF4-FFF2-40B4-BE49-F238E27FC236}">
                <a16:creationId xmlns:a16="http://schemas.microsoft.com/office/drawing/2014/main" id="{61108331-C4FF-4D83-8CAE-EFE9DD142DC5}"/>
              </a:ext>
            </a:extLst>
          </p:cNvPr>
          <p:cNvSpPr>
            <a:spLocks noGrp="1"/>
          </p:cNvSpPr>
          <p:nvPr>
            <p:ph type="subTitle" idx="1"/>
          </p:nvPr>
        </p:nvSpPr>
        <p:spPr>
          <a:xfrm>
            <a:off x="841248" y="3948158"/>
            <a:ext cx="3322316" cy="1692066"/>
          </a:xfrm>
        </p:spPr>
        <p:txBody>
          <a:bodyPr anchor="t">
            <a:normAutofit/>
          </a:bodyPr>
          <a:lstStyle/>
          <a:p>
            <a:pPr algn="l"/>
            <a:r>
              <a:rPr lang="en-GB" sz="2000" b="1" dirty="0"/>
              <a:t>By:</a:t>
            </a:r>
          </a:p>
          <a:p>
            <a:pPr algn="l"/>
            <a:r>
              <a:rPr lang="en-GB" sz="2000" b="1" dirty="0"/>
              <a:t>Kernel Prieto and </a:t>
            </a:r>
            <a:r>
              <a:rPr lang="en-GB" sz="2000" b="1" dirty="0" err="1"/>
              <a:t>Jhoana</a:t>
            </a:r>
            <a:r>
              <a:rPr lang="en-GB" sz="2000" b="1" dirty="0"/>
              <a:t> Romero </a:t>
            </a:r>
          </a:p>
        </p:txBody>
      </p:sp>
      <p:cxnSp>
        <p:nvCxnSpPr>
          <p:cNvPr id="24" name="Straight Connector 23">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EBE68B1-4237-4F50-B8A8-F3F952C6BD93}"/>
              </a:ext>
            </a:extLst>
          </p:cNvPr>
          <p:cNvPicPr>
            <a:picLocks noChangeAspect="1"/>
          </p:cNvPicPr>
          <p:nvPr/>
        </p:nvPicPr>
        <p:blipFill>
          <a:blip r:embed="rId2"/>
          <a:stretch>
            <a:fillRect/>
          </a:stretch>
        </p:blipFill>
        <p:spPr>
          <a:xfrm>
            <a:off x="5344678" y="1658949"/>
            <a:ext cx="6436548" cy="3540101"/>
          </a:xfrm>
          <a:prstGeom prst="rect">
            <a:avLst/>
          </a:prstGeom>
        </p:spPr>
      </p:pic>
    </p:spTree>
    <p:extLst>
      <p:ext uri="{BB962C8B-B14F-4D97-AF65-F5344CB8AC3E}">
        <p14:creationId xmlns:p14="http://schemas.microsoft.com/office/powerpoint/2010/main" val="192865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04A-5A24-4924-A3ED-7B9B79699034}"/>
              </a:ext>
            </a:extLst>
          </p:cNvPr>
          <p:cNvSpPr>
            <a:spLocks noGrp="1"/>
          </p:cNvSpPr>
          <p:nvPr>
            <p:ph type="title"/>
          </p:nvPr>
        </p:nvSpPr>
        <p:spPr/>
        <p:txBody>
          <a:bodyPr/>
          <a:lstStyle/>
          <a:p>
            <a:r>
              <a:rPr lang="en-GB" b="1" dirty="0"/>
              <a:t>Q8: </a:t>
            </a:r>
            <a:r>
              <a:rPr lang="en-GB" b="1" i="1" dirty="0"/>
              <a:t>How should we store our data in our many locations?</a:t>
            </a:r>
          </a:p>
        </p:txBody>
      </p:sp>
      <p:sp>
        <p:nvSpPr>
          <p:cNvPr id="3" name="Content Placeholder 2">
            <a:extLst>
              <a:ext uri="{FF2B5EF4-FFF2-40B4-BE49-F238E27FC236}">
                <a16:creationId xmlns:a16="http://schemas.microsoft.com/office/drawing/2014/main" id="{8F7A9259-0AF2-4DF6-A44D-EDF2F9001523}"/>
              </a:ext>
            </a:extLst>
          </p:cNvPr>
          <p:cNvSpPr>
            <a:spLocks noGrp="1"/>
          </p:cNvSpPr>
          <p:nvPr>
            <p:ph idx="1"/>
          </p:nvPr>
        </p:nvSpPr>
        <p:spPr>
          <a:xfrm>
            <a:off x="838200" y="3429000"/>
            <a:ext cx="10515600" cy="2747963"/>
          </a:xfrm>
        </p:spPr>
        <p:txBody>
          <a:bodyPr>
            <a:normAutofit/>
          </a:bodyPr>
          <a:lstStyle/>
          <a:p>
            <a:pPr algn="just"/>
            <a:r>
              <a:rPr lang="en-GB" sz="3200" dirty="0"/>
              <a:t>They provide massive storage for any kind of data, great processing power and the ability to handle virtual limitless concurrent tasks or jobs.</a:t>
            </a:r>
          </a:p>
          <a:p>
            <a:pPr algn="just"/>
            <a:r>
              <a:rPr lang="en-GB" sz="3200" dirty="0"/>
              <a:t>When data is written to Hadoop it is automatically encrypted and assigned to an encryption zone.</a:t>
            </a:r>
          </a:p>
        </p:txBody>
      </p:sp>
      <p:grpSp>
        <p:nvGrpSpPr>
          <p:cNvPr id="6" name="Group 5">
            <a:extLst>
              <a:ext uri="{FF2B5EF4-FFF2-40B4-BE49-F238E27FC236}">
                <a16:creationId xmlns:a16="http://schemas.microsoft.com/office/drawing/2014/main" id="{8ECE3F7C-6938-6D4F-8849-DFBBBE3BFB4A}"/>
              </a:ext>
            </a:extLst>
          </p:cNvPr>
          <p:cNvGrpSpPr/>
          <p:nvPr/>
        </p:nvGrpSpPr>
        <p:grpSpPr>
          <a:xfrm>
            <a:off x="4349750" y="1690688"/>
            <a:ext cx="6377517" cy="1662183"/>
            <a:chOff x="4637617" y="1027906"/>
            <a:chExt cx="6377517" cy="1662183"/>
          </a:xfrm>
        </p:grpSpPr>
        <p:pic>
          <p:nvPicPr>
            <p:cNvPr id="4" name="Picture 3">
              <a:extLst>
                <a:ext uri="{FF2B5EF4-FFF2-40B4-BE49-F238E27FC236}">
                  <a16:creationId xmlns:a16="http://schemas.microsoft.com/office/drawing/2014/main" id="{9C80B692-4675-A046-B6E8-E11772CAF9C1}"/>
                </a:ext>
              </a:extLst>
            </p:cNvPr>
            <p:cNvPicPr>
              <a:picLocks noChangeAspect="1"/>
            </p:cNvPicPr>
            <p:nvPr/>
          </p:nvPicPr>
          <p:blipFill>
            <a:blip r:embed="rId2"/>
            <a:stretch>
              <a:fillRect/>
            </a:stretch>
          </p:blipFill>
          <p:spPr>
            <a:xfrm>
              <a:off x="4637617" y="1027906"/>
              <a:ext cx="2578100" cy="1574800"/>
            </a:xfrm>
            <a:prstGeom prst="rect">
              <a:avLst/>
            </a:prstGeom>
          </p:spPr>
        </p:pic>
        <p:pic>
          <p:nvPicPr>
            <p:cNvPr id="5" name="Picture 4">
              <a:extLst>
                <a:ext uri="{FF2B5EF4-FFF2-40B4-BE49-F238E27FC236}">
                  <a16:creationId xmlns:a16="http://schemas.microsoft.com/office/drawing/2014/main" id="{02210586-33C2-0F47-9917-64802BB42698}"/>
                </a:ext>
              </a:extLst>
            </p:cNvPr>
            <p:cNvPicPr>
              <a:picLocks noChangeAspect="1"/>
            </p:cNvPicPr>
            <p:nvPr/>
          </p:nvPicPr>
          <p:blipFill>
            <a:blip r:embed="rId3"/>
            <a:stretch>
              <a:fillRect/>
            </a:stretch>
          </p:blipFill>
          <p:spPr>
            <a:xfrm>
              <a:off x="7144976" y="1027906"/>
              <a:ext cx="3870158" cy="1662183"/>
            </a:xfrm>
            <a:prstGeom prst="rect">
              <a:avLst/>
            </a:prstGeom>
          </p:spPr>
        </p:pic>
      </p:grpSp>
    </p:spTree>
    <p:extLst>
      <p:ext uri="{BB962C8B-B14F-4D97-AF65-F5344CB8AC3E}">
        <p14:creationId xmlns:p14="http://schemas.microsoft.com/office/powerpoint/2010/main" val="37156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BCBA-1657-4D06-9BE3-A7BB5C921445}"/>
              </a:ext>
            </a:extLst>
          </p:cNvPr>
          <p:cNvSpPr>
            <a:spLocks noGrp="1"/>
          </p:cNvSpPr>
          <p:nvPr>
            <p:ph type="title"/>
          </p:nvPr>
        </p:nvSpPr>
        <p:spPr>
          <a:xfrm>
            <a:off x="1381538" y="365125"/>
            <a:ext cx="9972261" cy="1325563"/>
          </a:xfrm>
        </p:spPr>
        <p:txBody>
          <a:bodyPr/>
          <a:lstStyle/>
          <a:p>
            <a:r>
              <a:rPr lang="en-GB" b="1" dirty="0"/>
              <a:t>References</a:t>
            </a:r>
          </a:p>
        </p:txBody>
      </p:sp>
      <p:sp>
        <p:nvSpPr>
          <p:cNvPr id="3" name="Content Placeholder 2">
            <a:extLst>
              <a:ext uri="{FF2B5EF4-FFF2-40B4-BE49-F238E27FC236}">
                <a16:creationId xmlns:a16="http://schemas.microsoft.com/office/drawing/2014/main" id="{51E852EC-FBF8-4366-8821-56BFE3414A09}"/>
              </a:ext>
            </a:extLst>
          </p:cNvPr>
          <p:cNvSpPr>
            <a:spLocks noGrp="1"/>
          </p:cNvSpPr>
          <p:nvPr>
            <p:ph idx="1"/>
          </p:nvPr>
        </p:nvSpPr>
        <p:spPr>
          <a:xfrm>
            <a:off x="1480930" y="1825625"/>
            <a:ext cx="9872870" cy="4351338"/>
          </a:xfrm>
        </p:spPr>
        <p:txBody>
          <a:bodyPr>
            <a:normAutofit fontScale="92500"/>
          </a:bodyPr>
          <a:lstStyle/>
          <a:p>
            <a:pPr marL="0" indent="0" algn="just">
              <a:buNone/>
            </a:pPr>
            <a:r>
              <a:rPr lang="en-GB" dirty="0" err="1"/>
              <a:t>Kritzinger</a:t>
            </a:r>
            <a:r>
              <a:rPr lang="en-GB" dirty="0"/>
              <a:t>, E., &amp; Smith, E. (2008). Information security management: An information security retrieval and awareness model for industry. Computers &amp; security, 27(5-6), 224-231.</a:t>
            </a:r>
          </a:p>
          <a:p>
            <a:pPr marL="0" indent="0" algn="just">
              <a:buNone/>
            </a:pPr>
            <a:endParaRPr lang="en-GB" dirty="0"/>
          </a:p>
          <a:p>
            <a:pPr marL="0" indent="0" algn="just">
              <a:buNone/>
            </a:pPr>
            <a:r>
              <a:rPr lang="en-GB" dirty="0"/>
              <a:t>Lin, B., Chen, Y., Chen, X., &amp; Yu, Y. (2012, August). Comparison between JSON and XML in Applications Based on AJAX. In 2012 International Conference on Computer Science and Service System (pp. 1174-1177). </a:t>
            </a:r>
          </a:p>
          <a:p>
            <a:pPr marL="0" indent="0" algn="just">
              <a:buNone/>
            </a:pPr>
            <a:endParaRPr lang="en-GB" dirty="0"/>
          </a:p>
          <a:p>
            <a:pPr marL="0" indent="0" algn="just">
              <a:buNone/>
            </a:pPr>
            <a:r>
              <a:rPr lang="en-GB" dirty="0"/>
              <a:t>Security.org: </a:t>
            </a:r>
            <a:r>
              <a:rPr lang="en-GB" dirty="0">
                <a:hlinkClick r:id="rId2"/>
              </a:rPr>
              <a:t>https://www.security.org/resources/securely-storing-data/</a:t>
            </a:r>
            <a:endParaRPr lang="en-GB" dirty="0"/>
          </a:p>
          <a:p>
            <a:pPr marL="0" indent="0" algn="just">
              <a:buNone/>
            </a:pPr>
            <a:endParaRPr lang="en-GB" dirty="0"/>
          </a:p>
        </p:txBody>
      </p:sp>
      <p:pic>
        <p:nvPicPr>
          <p:cNvPr id="5" name="Picture 4">
            <a:extLst>
              <a:ext uri="{FF2B5EF4-FFF2-40B4-BE49-F238E27FC236}">
                <a16:creationId xmlns:a16="http://schemas.microsoft.com/office/drawing/2014/main" id="{41CB6117-2AEA-4BAF-B1B6-76A0D61D9AC8}"/>
              </a:ext>
            </a:extLst>
          </p:cNvPr>
          <p:cNvPicPr>
            <a:picLocks noChangeAspect="1"/>
          </p:cNvPicPr>
          <p:nvPr/>
        </p:nvPicPr>
        <p:blipFill>
          <a:blip r:embed="rId3"/>
          <a:stretch>
            <a:fillRect/>
          </a:stretch>
        </p:blipFill>
        <p:spPr>
          <a:xfrm>
            <a:off x="356222" y="1825625"/>
            <a:ext cx="1124708" cy="966787"/>
          </a:xfrm>
          <a:prstGeom prst="rect">
            <a:avLst/>
          </a:prstGeom>
        </p:spPr>
      </p:pic>
      <p:pic>
        <p:nvPicPr>
          <p:cNvPr id="6" name="Picture 5">
            <a:extLst>
              <a:ext uri="{FF2B5EF4-FFF2-40B4-BE49-F238E27FC236}">
                <a16:creationId xmlns:a16="http://schemas.microsoft.com/office/drawing/2014/main" id="{8BD78299-A7FF-400F-835C-244AC704A7FD}"/>
              </a:ext>
            </a:extLst>
          </p:cNvPr>
          <p:cNvPicPr>
            <a:picLocks noChangeAspect="1"/>
          </p:cNvPicPr>
          <p:nvPr/>
        </p:nvPicPr>
        <p:blipFill>
          <a:blip r:embed="rId3"/>
          <a:stretch>
            <a:fillRect/>
          </a:stretch>
        </p:blipFill>
        <p:spPr>
          <a:xfrm>
            <a:off x="251750" y="4940300"/>
            <a:ext cx="1124708" cy="966787"/>
          </a:xfrm>
          <a:prstGeom prst="rect">
            <a:avLst/>
          </a:prstGeom>
        </p:spPr>
      </p:pic>
      <p:pic>
        <p:nvPicPr>
          <p:cNvPr id="7" name="Picture 6">
            <a:extLst>
              <a:ext uri="{FF2B5EF4-FFF2-40B4-BE49-F238E27FC236}">
                <a16:creationId xmlns:a16="http://schemas.microsoft.com/office/drawing/2014/main" id="{1631DD5C-7A9E-4A85-ABC2-1B49D5C66114}"/>
              </a:ext>
            </a:extLst>
          </p:cNvPr>
          <p:cNvPicPr>
            <a:picLocks noChangeAspect="1"/>
          </p:cNvPicPr>
          <p:nvPr/>
        </p:nvPicPr>
        <p:blipFill>
          <a:blip r:embed="rId3"/>
          <a:stretch>
            <a:fillRect/>
          </a:stretch>
        </p:blipFill>
        <p:spPr>
          <a:xfrm>
            <a:off x="226350" y="3429000"/>
            <a:ext cx="1124708" cy="966787"/>
          </a:xfrm>
          <a:prstGeom prst="rect">
            <a:avLst/>
          </a:prstGeom>
        </p:spPr>
      </p:pic>
    </p:spTree>
    <p:extLst>
      <p:ext uri="{BB962C8B-B14F-4D97-AF65-F5344CB8AC3E}">
        <p14:creationId xmlns:p14="http://schemas.microsoft.com/office/powerpoint/2010/main" val="335699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8AB187-A13E-43AE-8214-F5420B95E192}"/>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0B3ECFA1-D88E-466A-923E-A1BA03E7A48B}"/>
              </a:ext>
            </a:extLst>
          </p:cNvPr>
          <p:cNvSpPr>
            <a:spLocks noGrp="1"/>
          </p:cNvSpPr>
          <p:nvPr>
            <p:ph type="title"/>
          </p:nvPr>
        </p:nvSpPr>
        <p:spPr>
          <a:xfrm>
            <a:off x="838201" y="1065862"/>
            <a:ext cx="3313164" cy="4726276"/>
          </a:xfrm>
        </p:spPr>
        <p:txBody>
          <a:bodyPr>
            <a:normAutofit/>
          </a:bodyPr>
          <a:lstStyle/>
          <a:p>
            <a:pPr algn="r"/>
            <a:r>
              <a:rPr lang="en-GB" sz="4000" dirty="0">
                <a:solidFill>
                  <a:srgbClr val="FFFFFF"/>
                </a:solidFill>
              </a:rPr>
              <a:t>Question 1: </a:t>
            </a:r>
            <a:r>
              <a:rPr lang="en-GB" sz="4000" b="0" i="1" dirty="0">
                <a:solidFill>
                  <a:srgbClr val="FFFFFF"/>
                </a:solidFill>
                <a:effectLst/>
                <a:latin typeface="times new roman" panose="02020603050405020304" pitchFamily="18" charset="0"/>
              </a:rPr>
              <a:t>How can we transfer personal data securely within their network?</a:t>
            </a:r>
            <a:br>
              <a:rPr lang="en-GB" sz="4000" b="0" i="1" dirty="0">
                <a:solidFill>
                  <a:srgbClr val="FFFFFF"/>
                </a:solidFill>
                <a:effectLst/>
                <a:latin typeface="inherit"/>
              </a:rPr>
            </a:br>
            <a:endParaRPr lang="en-GB" sz="4000" i="1"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4B5CF2-8FD9-4A83-A6A3-C614FDFFFEFB}"/>
              </a:ext>
            </a:extLst>
          </p:cNvPr>
          <p:cNvSpPr>
            <a:spLocks noGrp="1"/>
          </p:cNvSpPr>
          <p:nvPr>
            <p:ph idx="1"/>
          </p:nvPr>
        </p:nvSpPr>
        <p:spPr>
          <a:xfrm>
            <a:off x="5299340" y="598722"/>
            <a:ext cx="6249929" cy="6149947"/>
          </a:xfrm>
        </p:spPr>
        <p:txBody>
          <a:bodyPr anchor="ctr">
            <a:normAutofit fontScale="92500" lnSpcReduction="10000"/>
          </a:bodyPr>
          <a:lstStyle/>
          <a:p>
            <a:pPr algn="ctr"/>
            <a:r>
              <a:rPr lang="en-GB" sz="3200" dirty="0">
                <a:latin typeface="Comic Sans MS" panose="030F0702030302020204" pitchFamily="66" charset="0"/>
              </a:rPr>
              <a:t>Email Encryption</a:t>
            </a:r>
          </a:p>
          <a:p>
            <a:pPr algn="ctr"/>
            <a:r>
              <a:rPr lang="en-GB" sz="3200" dirty="0">
                <a:latin typeface="Comic Sans MS" panose="030F0702030302020204" pitchFamily="66" charset="0"/>
              </a:rPr>
              <a:t>Website Encryption</a:t>
            </a:r>
          </a:p>
          <a:p>
            <a:pPr algn="ctr"/>
            <a:r>
              <a:rPr lang="en-GB" sz="3200" dirty="0">
                <a:latin typeface="Comic Sans MS" panose="030F0702030302020204" pitchFamily="66" charset="0"/>
              </a:rPr>
              <a:t>File Transfer Protocol (FTP) and Secure File Transfer Protocol (SFTP)</a:t>
            </a:r>
          </a:p>
          <a:p>
            <a:pPr algn="ctr"/>
            <a:r>
              <a:rPr lang="en-GB" sz="3200" dirty="0">
                <a:latin typeface="Comic Sans MS" panose="030F0702030302020204" pitchFamily="66" charset="0"/>
              </a:rPr>
              <a:t>Secure </a:t>
            </a:r>
            <a:r>
              <a:rPr lang="en-GB" sz="3200" dirty="0" err="1">
                <a:latin typeface="Comic Sans MS" panose="030F0702030302020204" pitchFamily="66" charset="0"/>
              </a:rPr>
              <a:t>HyperText</a:t>
            </a:r>
            <a:r>
              <a:rPr lang="en-GB" sz="3200" dirty="0">
                <a:latin typeface="Comic Sans MS" panose="030F0702030302020204" pitchFamily="66" charset="0"/>
              </a:rPr>
              <a:t> Transfer Protocol</a:t>
            </a:r>
          </a:p>
          <a:p>
            <a:pPr algn="ctr"/>
            <a:r>
              <a:rPr lang="en-GB" sz="3200" dirty="0">
                <a:latin typeface="Comic Sans MS" panose="030F0702030302020204" pitchFamily="66" charset="0"/>
              </a:rPr>
              <a:t>Off the Record Messaging</a:t>
            </a:r>
          </a:p>
          <a:p>
            <a:pPr algn="ctr"/>
            <a:r>
              <a:rPr lang="en-GB" sz="3200" dirty="0">
                <a:latin typeface="Comic Sans MS" panose="030F0702030302020204" pitchFamily="66" charset="0"/>
              </a:rPr>
              <a:t>Cloud Services</a:t>
            </a:r>
          </a:p>
          <a:p>
            <a:pPr algn="ctr"/>
            <a:r>
              <a:rPr lang="en-GB" sz="3200" dirty="0">
                <a:latin typeface="Comic Sans MS" panose="030F0702030302020204" pitchFamily="66" charset="0"/>
              </a:rPr>
              <a:t>Peer to Peer (P2P) Communication</a:t>
            </a:r>
          </a:p>
          <a:p>
            <a:pPr algn="ctr"/>
            <a:r>
              <a:rPr lang="en-GB" sz="3200" dirty="0">
                <a:latin typeface="Comic Sans MS" panose="030F0702030302020204" pitchFamily="66" charset="0"/>
              </a:rPr>
              <a:t>Near Field Communication</a:t>
            </a:r>
          </a:p>
          <a:p>
            <a:pPr algn="ctr"/>
            <a:r>
              <a:rPr lang="en-GB" sz="3200" dirty="0">
                <a:latin typeface="Comic Sans MS" panose="030F0702030302020204" pitchFamily="66" charset="0"/>
              </a:rPr>
              <a:t>The Bottom Line</a:t>
            </a:r>
            <a:endParaRPr lang="en-GB" sz="3000" dirty="0">
              <a:solidFill>
                <a:srgbClr val="FFFFFF"/>
              </a:solidFill>
              <a:latin typeface="Comic Sans MS" panose="030F0702030302020204" pitchFamily="66" charset="0"/>
            </a:endParaRPr>
          </a:p>
          <a:p>
            <a:pPr marL="0" indent="0">
              <a:buNone/>
            </a:pPr>
            <a:endParaRPr lang="en-GB" sz="2000" dirty="0">
              <a:solidFill>
                <a:srgbClr val="FFFFFF"/>
              </a:solidFill>
            </a:endParaRPr>
          </a:p>
        </p:txBody>
      </p:sp>
    </p:spTree>
    <p:extLst>
      <p:ext uri="{BB962C8B-B14F-4D97-AF65-F5344CB8AC3E}">
        <p14:creationId xmlns:p14="http://schemas.microsoft.com/office/powerpoint/2010/main" val="28398832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E0E8581-E6E1-4C90-AAAB-A54B07E5659D}"/>
              </a:ext>
            </a:extLst>
          </p:cNvPr>
          <p:cNvPicPr>
            <a:picLocks noChangeAspect="1"/>
          </p:cNvPicPr>
          <p:nvPr/>
        </p:nvPicPr>
        <p:blipFill rotWithShape="1">
          <a:blip r:embed="rId2">
            <a:alphaModFix amt="35000"/>
          </a:blip>
          <a:srcRect t="5981" b="9750"/>
          <a:stretch/>
        </p:blipFill>
        <p:spPr>
          <a:xfrm>
            <a:off x="20" y="52072"/>
            <a:ext cx="12191980" cy="6857999"/>
          </a:xfrm>
          <a:prstGeom prst="rect">
            <a:avLst/>
          </a:prstGeom>
        </p:spPr>
      </p:pic>
      <p:sp>
        <p:nvSpPr>
          <p:cNvPr id="2" name="Title 1">
            <a:extLst>
              <a:ext uri="{FF2B5EF4-FFF2-40B4-BE49-F238E27FC236}">
                <a16:creationId xmlns:a16="http://schemas.microsoft.com/office/drawing/2014/main" id="{EB654B5C-DC87-4F0E-A913-01BBA07B6196}"/>
              </a:ext>
            </a:extLst>
          </p:cNvPr>
          <p:cNvSpPr>
            <a:spLocks noGrp="1"/>
          </p:cNvSpPr>
          <p:nvPr>
            <p:ph type="title"/>
          </p:nvPr>
        </p:nvSpPr>
        <p:spPr>
          <a:xfrm>
            <a:off x="838201" y="1065862"/>
            <a:ext cx="3313164" cy="4726276"/>
          </a:xfrm>
        </p:spPr>
        <p:txBody>
          <a:bodyPr>
            <a:normAutofit/>
          </a:bodyPr>
          <a:lstStyle/>
          <a:p>
            <a:pPr algn="r"/>
            <a:br>
              <a:rPr lang="en-GB" sz="3100" b="0" i="0" dirty="0">
                <a:solidFill>
                  <a:srgbClr val="FFFFFF"/>
                </a:solidFill>
                <a:effectLst/>
                <a:latin typeface="times new roman" panose="02020603050405020304" pitchFamily="18" charset="0"/>
              </a:rPr>
            </a:br>
            <a:br>
              <a:rPr lang="en-GB" sz="3100" b="0" i="0" dirty="0">
                <a:solidFill>
                  <a:srgbClr val="FFFFFF"/>
                </a:solidFill>
                <a:effectLst/>
                <a:latin typeface="inherit"/>
              </a:rPr>
            </a:br>
            <a:r>
              <a:rPr lang="en-GB" sz="3100" b="0" i="0" dirty="0">
                <a:solidFill>
                  <a:srgbClr val="FFFFFF"/>
                </a:solidFill>
                <a:effectLst/>
                <a:latin typeface="inherit"/>
              </a:rPr>
              <a:t>Question 2: </a:t>
            </a:r>
            <a:br>
              <a:rPr lang="en-GB" sz="3100" b="0" i="0" dirty="0">
                <a:solidFill>
                  <a:srgbClr val="FFFFFF"/>
                </a:solidFill>
                <a:effectLst/>
                <a:latin typeface="inherit"/>
              </a:rPr>
            </a:br>
            <a:br>
              <a:rPr lang="en-GB" sz="3100" b="0" i="0" dirty="0">
                <a:solidFill>
                  <a:srgbClr val="FFFFFF"/>
                </a:solidFill>
                <a:effectLst/>
                <a:latin typeface="inherit"/>
              </a:rPr>
            </a:br>
            <a:r>
              <a:rPr lang="en-GB" sz="3100" b="0" i="1" dirty="0">
                <a:solidFill>
                  <a:srgbClr val="FFFFFF"/>
                </a:solidFill>
                <a:effectLst/>
                <a:latin typeface="inherit"/>
              </a:rPr>
              <a:t>What Privacy Policies should we be aware of before we get started?</a:t>
            </a:r>
            <a:br>
              <a:rPr lang="en-GB" sz="3100" b="0" i="1" dirty="0">
                <a:solidFill>
                  <a:srgbClr val="FFFFFF"/>
                </a:solidFill>
                <a:effectLst/>
                <a:latin typeface="inherit"/>
              </a:rPr>
            </a:br>
            <a:r>
              <a:rPr lang="en-GB" sz="3100" b="0" i="1" dirty="0">
                <a:solidFill>
                  <a:srgbClr val="FFFFFF"/>
                </a:solidFill>
                <a:effectLst/>
                <a:latin typeface="inherit"/>
              </a:rPr>
              <a:t>Can you give us a checklist to follow?</a:t>
            </a:r>
            <a:endParaRPr lang="en-GB" sz="3100" i="1"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666608-6E52-4A0C-9482-4445728B5C3E}"/>
              </a:ext>
            </a:extLst>
          </p:cNvPr>
          <p:cNvSpPr>
            <a:spLocks noGrp="1"/>
          </p:cNvSpPr>
          <p:nvPr>
            <p:ph idx="1"/>
          </p:nvPr>
        </p:nvSpPr>
        <p:spPr>
          <a:xfrm>
            <a:off x="4896962" y="393783"/>
            <a:ext cx="6738728" cy="6070433"/>
          </a:xfrm>
        </p:spPr>
        <p:txBody>
          <a:bodyPr anchor="ctr">
            <a:normAutofit/>
          </a:bodyPr>
          <a:lstStyle/>
          <a:p>
            <a:pPr marL="0" indent="0">
              <a:buNone/>
            </a:pPr>
            <a:r>
              <a:rPr lang="en-GB" sz="2400" dirty="0">
                <a:solidFill>
                  <a:srgbClr val="FFFF00"/>
                </a:solidFill>
              </a:rPr>
              <a:t>1. </a:t>
            </a:r>
            <a:r>
              <a:rPr lang="en-GB" sz="2400" b="1" dirty="0">
                <a:solidFill>
                  <a:srgbClr val="FFFF00"/>
                </a:solidFill>
              </a:rPr>
              <a:t>Configuration</a:t>
            </a:r>
          </a:p>
          <a:p>
            <a:pPr>
              <a:buFontTx/>
              <a:buChar char="-"/>
            </a:pPr>
            <a:r>
              <a:rPr lang="en-GB" sz="2400" i="1" dirty="0">
                <a:solidFill>
                  <a:srgbClr val="FFFFFF"/>
                </a:solidFill>
              </a:rPr>
              <a:t>Use of https </a:t>
            </a:r>
          </a:p>
          <a:p>
            <a:pPr>
              <a:buFontTx/>
              <a:buChar char="-"/>
            </a:pPr>
            <a:r>
              <a:rPr lang="en-GB" sz="2400" i="1" dirty="0">
                <a:solidFill>
                  <a:srgbClr val="FFFFFF"/>
                </a:solidFill>
              </a:rPr>
              <a:t>Avoid cloud use</a:t>
            </a:r>
          </a:p>
          <a:p>
            <a:pPr>
              <a:buFontTx/>
              <a:buChar char="-"/>
            </a:pPr>
            <a:r>
              <a:rPr lang="en-GB" sz="2400" i="1" dirty="0">
                <a:solidFill>
                  <a:srgbClr val="FFFFFF"/>
                </a:solidFill>
              </a:rPr>
              <a:t>Disable the use of JavaScript in the browser</a:t>
            </a:r>
          </a:p>
          <a:p>
            <a:pPr>
              <a:buFontTx/>
              <a:buChar char="-"/>
            </a:pPr>
            <a:r>
              <a:rPr lang="en-GB" sz="2400" i="1" dirty="0">
                <a:solidFill>
                  <a:srgbClr val="FFFFFF"/>
                </a:solidFill>
              </a:rPr>
              <a:t>Program the internet browser so that it does not accept cookies</a:t>
            </a:r>
          </a:p>
          <a:p>
            <a:pPr marL="0" indent="0">
              <a:buNone/>
            </a:pPr>
            <a:r>
              <a:rPr lang="en-GB" sz="2400" dirty="0">
                <a:solidFill>
                  <a:srgbClr val="FFFF00"/>
                </a:solidFill>
              </a:rPr>
              <a:t>2.</a:t>
            </a:r>
            <a:r>
              <a:rPr lang="en-GB" sz="2400" b="1" dirty="0">
                <a:solidFill>
                  <a:srgbClr val="FFFF00"/>
                </a:solidFill>
              </a:rPr>
              <a:t> Keys and conditions of use</a:t>
            </a:r>
          </a:p>
          <a:p>
            <a:pPr>
              <a:buFontTx/>
              <a:buChar char="-"/>
            </a:pPr>
            <a:r>
              <a:rPr lang="en-GB" sz="2400" i="1" dirty="0"/>
              <a:t>Good passwords</a:t>
            </a:r>
          </a:p>
          <a:p>
            <a:pPr marL="0" indent="0">
              <a:buNone/>
            </a:pPr>
            <a:r>
              <a:rPr lang="en-GB" sz="2400" dirty="0">
                <a:solidFill>
                  <a:srgbClr val="FFFF00"/>
                </a:solidFill>
              </a:rPr>
              <a:t>3. </a:t>
            </a:r>
            <a:r>
              <a:rPr lang="en-GB" sz="2400" b="1" dirty="0">
                <a:solidFill>
                  <a:srgbClr val="FFFF00"/>
                </a:solidFill>
              </a:rPr>
              <a:t>Encrypt</a:t>
            </a:r>
          </a:p>
          <a:p>
            <a:pPr marL="0" indent="0">
              <a:buNone/>
            </a:pPr>
            <a:r>
              <a:rPr lang="en-GB" sz="2400" dirty="0"/>
              <a:t>-</a:t>
            </a:r>
            <a:r>
              <a:rPr lang="en-GB" sz="2400" i="1" dirty="0"/>
              <a:t>Chats and emails (Gnu Privacy Guard (GPG), Pretty Good Privacy (PGP) y Thunderbird)</a:t>
            </a:r>
          </a:p>
          <a:p>
            <a:pPr marL="0" indent="0">
              <a:buNone/>
            </a:pPr>
            <a:r>
              <a:rPr lang="en-GB" sz="2400" i="1" dirty="0"/>
              <a:t>-HDD</a:t>
            </a:r>
          </a:p>
          <a:p>
            <a:pPr marL="0" indent="0">
              <a:buNone/>
            </a:pPr>
            <a:r>
              <a:rPr lang="en-GB" sz="2400" dirty="0">
                <a:solidFill>
                  <a:srgbClr val="FFFF00"/>
                </a:solidFill>
              </a:rPr>
              <a:t>4. </a:t>
            </a:r>
            <a:r>
              <a:rPr lang="en-GB" sz="2400" b="1" dirty="0">
                <a:solidFill>
                  <a:srgbClr val="FFFF00"/>
                </a:solidFill>
              </a:rPr>
              <a:t>Effort for the personal</a:t>
            </a:r>
          </a:p>
          <a:p>
            <a:pPr>
              <a:buFontTx/>
              <a:buChar char="-"/>
            </a:pPr>
            <a:endParaRPr lang="en-GB" sz="2000" dirty="0">
              <a:solidFill>
                <a:srgbClr val="FFFFFF"/>
              </a:solidFill>
            </a:endParaRPr>
          </a:p>
          <a:p>
            <a:pPr marL="0" indent="0">
              <a:buNone/>
            </a:pPr>
            <a:endParaRPr lang="en-GB" sz="2000" dirty="0">
              <a:solidFill>
                <a:srgbClr val="FFFFFF"/>
              </a:solidFill>
            </a:endParaRPr>
          </a:p>
        </p:txBody>
      </p:sp>
    </p:spTree>
    <p:extLst>
      <p:ext uri="{BB962C8B-B14F-4D97-AF65-F5344CB8AC3E}">
        <p14:creationId xmlns:p14="http://schemas.microsoft.com/office/powerpoint/2010/main" val="13477089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0AC31F-4338-44D4-B083-EBBDA9208745}"/>
              </a:ext>
            </a:extLst>
          </p:cNvPr>
          <p:cNvSpPr>
            <a:spLocks noGrp="1"/>
          </p:cNvSpPr>
          <p:nvPr>
            <p:ph type="title"/>
          </p:nvPr>
        </p:nvSpPr>
        <p:spPr>
          <a:xfrm>
            <a:off x="694510" y="1487271"/>
            <a:ext cx="3125650" cy="3397601"/>
          </a:xfrm>
          <a:prstGeom prst="ellipse">
            <a:avLst/>
          </a:prstGeom>
          <a:solidFill>
            <a:srgbClr val="262626"/>
          </a:solidFill>
          <a:ln w="174625" cmpd="thinThick">
            <a:solidFill>
              <a:srgbClr val="262626"/>
            </a:solidFill>
          </a:ln>
        </p:spPr>
        <p:txBody>
          <a:bodyPr>
            <a:normAutofit/>
          </a:bodyPr>
          <a:lstStyle/>
          <a:p>
            <a:pPr algn="ctr"/>
            <a:r>
              <a:rPr lang="en-GB" sz="2200" b="1" dirty="0">
                <a:solidFill>
                  <a:srgbClr val="FFFFFF"/>
                </a:solidFill>
              </a:rPr>
              <a:t>Q3: What security policy is best for transferring personal information?</a:t>
            </a:r>
          </a:p>
        </p:txBody>
      </p:sp>
      <p:pic>
        <p:nvPicPr>
          <p:cNvPr id="5" name="Picture 4">
            <a:extLst>
              <a:ext uri="{FF2B5EF4-FFF2-40B4-BE49-F238E27FC236}">
                <a16:creationId xmlns:a16="http://schemas.microsoft.com/office/drawing/2014/main" id="{70B639F2-06C8-4D80-A432-A950158403FE}"/>
              </a:ext>
            </a:extLst>
          </p:cNvPr>
          <p:cNvPicPr>
            <a:picLocks noChangeAspect="1"/>
          </p:cNvPicPr>
          <p:nvPr/>
        </p:nvPicPr>
        <p:blipFill>
          <a:blip r:embed="rId2"/>
          <a:stretch>
            <a:fillRect/>
          </a:stretch>
        </p:blipFill>
        <p:spPr>
          <a:xfrm>
            <a:off x="4309291" y="697485"/>
            <a:ext cx="7188199" cy="2731515"/>
          </a:xfrm>
          <a:prstGeom prst="rect">
            <a:avLst/>
          </a:prstGeom>
        </p:spPr>
      </p:pic>
      <p:sp>
        <p:nvSpPr>
          <p:cNvPr id="3" name="Content Placeholder 2">
            <a:extLst>
              <a:ext uri="{FF2B5EF4-FFF2-40B4-BE49-F238E27FC236}">
                <a16:creationId xmlns:a16="http://schemas.microsoft.com/office/drawing/2014/main" id="{EEDD599F-4567-4425-A92F-68C41DC9EB2A}"/>
              </a:ext>
            </a:extLst>
          </p:cNvPr>
          <p:cNvSpPr>
            <a:spLocks noGrp="1"/>
          </p:cNvSpPr>
          <p:nvPr>
            <p:ph idx="1"/>
          </p:nvPr>
        </p:nvSpPr>
        <p:spPr>
          <a:xfrm>
            <a:off x="4038600" y="3688080"/>
            <a:ext cx="7188199" cy="2488883"/>
          </a:xfrm>
        </p:spPr>
        <p:txBody>
          <a:bodyPr>
            <a:normAutofit/>
          </a:bodyPr>
          <a:lstStyle/>
          <a:p>
            <a:r>
              <a:rPr lang="en-GB" sz="2000" b="1" dirty="0">
                <a:latin typeface="Comic Sans MS" panose="030F0702030302020204" pitchFamily="66" charset="0"/>
              </a:rPr>
              <a:t>The best way is with FTP client</a:t>
            </a:r>
          </a:p>
          <a:p>
            <a:r>
              <a:rPr lang="en-GB" sz="2000" b="1" dirty="0" err="1">
                <a:latin typeface="Comic Sans MS" panose="030F0702030302020204" pitchFamily="66" charset="0"/>
              </a:rPr>
              <a:t>FileZila</a:t>
            </a:r>
            <a:endParaRPr lang="en-GB" sz="2000" b="1" dirty="0">
              <a:latin typeface="Comic Sans MS" panose="030F0702030302020204" pitchFamily="66" charset="0"/>
            </a:endParaRPr>
          </a:p>
          <a:p>
            <a:r>
              <a:rPr lang="en-GB" sz="2000" b="1" dirty="0">
                <a:latin typeface="Comic Sans MS" panose="030F0702030302020204" pitchFamily="66" charset="0"/>
              </a:rPr>
              <a:t>All browsers are by default configured to work in passive mode when are used as FTP clients</a:t>
            </a:r>
          </a:p>
          <a:p>
            <a:r>
              <a:rPr lang="en-GB" sz="2000" b="1" dirty="0">
                <a:latin typeface="Comic Sans MS" panose="030F0702030302020204" pitchFamily="66" charset="0"/>
              </a:rPr>
              <a:t>Users can use the client to connect to any number of FTP server</a:t>
            </a:r>
          </a:p>
        </p:txBody>
      </p:sp>
      <p:pic>
        <p:nvPicPr>
          <p:cNvPr id="6" name="Picture 5">
            <a:extLst>
              <a:ext uri="{FF2B5EF4-FFF2-40B4-BE49-F238E27FC236}">
                <a16:creationId xmlns:a16="http://schemas.microsoft.com/office/drawing/2014/main" id="{8EB11484-A8A4-48F8-9CAD-CEFEBF2F3341}"/>
              </a:ext>
            </a:extLst>
          </p:cNvPr>
          <p:cNvPicPr>
            <a:picLocks noChangeAspect="1"/>
          </p:cNvPicPr>
          <p:nvPr/>
        </p:nvPicPr>
        <p:blipFill>
          <a:blip r:embed="rId3"/>
          <a:stretch>
            <a:fillRect/>
          </a:stretch>
        </p:blipFill>
        <p:spPr>
          <a:xfrm>
            <a:off x="10986175" y="5659017"/>
            <a:ext cx="918127" cy="1002996"/>
          </a:xfrm>
          <a:prstGeom prst="rect">
            <a:avLst/>
          </a:prstGeom>
        </p:spPr>
      </p:pic>
    </p:spTree>
    <p:extLst>
      <p:ext uri="{BB962C8B-B14F-4D97-AF65-F5344CB8AC3E}">
        <p14:creationId xmlns:p14="http://schemas.microsoft.com/office/powerpoint/2010/main" val="152090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62431A6A-7241-4B1D-B158-8FA31F79D82F}"/>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EC39E291-3769-439C-89C2-AE7C5BFA7DC6}"/>
              </a:ext>
            </a:extLst>
          </p:cNvPr>
          <p:cNvSpPr>
            <a:spLocks noGrp="1"/>
          </p:cNvSpPr>
          <p:nvPr>
            <p:ph type="title"/>
          </p:nvPr>
        </p:nvSpPr>
        <p:spPr>
          <a:xfrm>
            <a:off x="838201" y="1065862"/>
            <a:ext cx="3313164" cy="4726276"/>
          </a:xfrm>
        </p:spPr>
        <p:txBody>
          <a:bodyPr>
            <a:normAutofit/>
          </a:bodyPr>
          <a:lstStyle/>
          <a:p>
            <a:pPr algn="ctr"/>
            <a:r>
              <a:rPr lang="en-GB" sz="4000" b="1" dirty="0">
                <a:solidFill>
                  <a:srgbClr val="FFFFFF"/>
                </a:solidFill>
              </a:rPr>
              <a:t>Q4: </a:t>
            </a:r>
            <a:r>
              <a:rPr lang="en-GB" sz="4000" b="1" i="1" dirty="0">
                <a:solidFill>
                  <a:srgbClr val="FFFFFF"/>
                </a:solidFill>
              </a:rPr>
              <a:t>Can we encode and encrypt images?</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519395-464B-4A04-A6BE-E8CD236D5285}"/>
              </a:ext>
            </a:extLst>
          </p:cNvPr>
          <p:cNvSpPr>
            <a:spLocks noGrp="1"/>
          </p:cNvSpPr>
          <p:nvPr>
            <p:ph idx="1"/>
          </p:nvPr>
        </p:nvSpPr>
        <p:spPr>
          <a:xfrm>
            <a:off x="5155379" y="298174"/>
            <a:ext cx="5744685" cy="6082748"/>
          </a:xfrm>
        </p:spPr>
        <p:txBody>
          <a:bodyPr anchor="ctr">
            <a:noAutofit/>
          </a:bodyPr>
          <a:lstStyle/>
          <a:p>
            <a:pPr marL="0" indent="0" algn="ctr">
              <a:buNone/>
            </a:pPr>
            <a:r>
              <a:rPr lang="en-GB" sz="3000" b="1" dirty="0">
                <a:solidFill>
                  <a:srgbClr val="FFFFFF"/>
                </a:solidFill>
              </a:rPr>
              <a:t>Encryption of images is proven a successful method to communicate confidential information for which countless procedures are unearthed. Still, it continues attracting researchers as usage of images in every means of digital communication has phenomenally increased. </a:t>
            </a:r>
          </a:p>
        </p:txBody>
      </p:sp>
    </p:spTree>
    <p:extLst>
      <p:ext uri="{BB962C8B-B14F-4D97-AF65-F5344CB8AC3E}">
        <p14:creationId xmlns:p14="http://schemas.microsoft.com/office/powerpoint/2010/main" val="30169626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2219-98C1-4CF4-B0D7-51D72FA49E19}"/>
              </a:ext>
            </a:extLst>
          </p:cNvPr>
          <p:cNvSpPr>
            <a:spLocks noGrp="1"/>
          </p:cNvSpPr>
          <p:nvPr>
            <p:ph type="title"/>
          </p:nvPr>
        </p:nvSpPr>
        <p:spPr>
          <a:xfrm>
            <a:off x="4965430" y="270934"/>
            <a:ext cx="6586491" cy="1644494"/>
          </a:xfrm>
        </p:spPr>
        <p:txBody>
          <a:bodyPr anchor="b">
            <a:noAutofit/>
          </a:bodyPr>
          <a:lstStyle/>
          <a:p>
            <a:pPr algn="ctr"/>
            <a:r>
              <a:rPr lang="en-GB" sz="2400" b="1" i="1" dirty="0">
                <a:solidFill>
                  <a:schemeClr val="accent1">
                    <a:lumMod val="50000"/>
                  </a:schemeClr>
                </a:solidFill>
              </a:rPr>
              <a:t>Q5: Our database cannot be moved from the site and we need to be able to access it externally using a secure API.  Can you explain the architecture of a secure API?</a:t>
            </a:r>
          </a:p>
        </p:txBody>
      </p:sp>
      <p:sp>
        <p:nvSpPr>
          <p:cNvPr id="3" name="Content Placeholder 2">
            <a:extLst>
              <a:ext uri="{FF2B5EF4-FFF2-40B4-BE49-F238E27FC236}">
                <a16:creationId xmlns:a16="http://schemas.microsoft.com/office/drawing/2014/main" id="{235A7419-5756-4AC8-9FA3-E6B738096E8F}"/>
              </a:ext>
            </a:extLst>
          </p:cNvPr>
          <p:cNvSpPr>
            <a:spLocks noGrp="1"/>
          </p:cNvSpPr>
          <p:nvPr>
            <p:ph idx="1"/>
          </p:nvPr>
        </p:nvSpPr>
        <p:spPr>
          <a:xfrm>
            <a:off x="4965431" y="2438400"/>
            <a:ext cx="6586489" cy="3785419"/>
          </a:xfrm>
        </p:spPr>
        <p:txBody>
          <a:bodyPr>
            <a:normAutofit/>
          </a:bodyPr>
          <a:lstStyle/>
          <a:p>
            <a:pPr marL="0" indent="0">
              <a:buNone/>
            </a:pPr>
            <a:r>
              <a:rPr lang="en-GB" sz="2400" b="1" dirty="0"/>
              <a:t>Step 1: Control requests into the agency’s trusted network</a:t>
            </a:r>
          </a:p>
          <a:p>
            <a:pPr marL="0" indent="0">
              <a:buNone/>
            </a:pPr>
            <a:endParaRPr lang="en-GB" sz="2400" b="1" dirty="0"/>
          </a:p>
          <a:p>
            <a:pPr marL="0" indent="0">
              <a:buNone/>
            </a:pPr>
            <a:r>
              <a:rPr lang="en-GB" sz="2400" b="1" dirty="0"/>
              <a:t>Step 2: Establish filtering rules and alerts</a:t>
            </a:r>
          </a:p>
          <a:p>
            <a:pPr marL="0" indent="0">
              <a:buNone/>
            </a:pPr>
            <a:endParaRPr lang="en-GB" sz="2400" b="1" dirty="0"/>
          </a:p>
          <a:p>
            <a:pPr marL="0" indent="0">
              <a:buNone/>
            </a:pPr>
            <a:r>
              <a:rPr lang="en-GB" sz="2400" b="1" dirty="0"/>
              <a:t>Step 3: Implement protective caching</a:t>
            </a:r>
          </a:p>
          <a:p>
            <a:pPr marL="0" indent="0">
              <a:buNone/>
            </a:pPr>
            <a:endParaRPr lang="en-GB" sz="2400" b="1" dirty="0"/>
          </a:p>
          <a:p>
            <a:pPr marL="0" indent="0">
              <a:buNone/>
            </a:pPr>
            <a:r>
              <a:rPr lang="en-GB" sz="2400" b="1" dirty="0"/>
              <a:t>Step 4: Operationalize cyber threat information</a:t>
            </a:r>
          </a:p>
        </p:txBody>
      </p:sp>
      <p:pic>
        <p:nvPicPr>
          <p:cNvPr id="5" name="Picture 4" descr="Computer script on a screen">
            <a:extLst>
              <a:ext uri="{FF2B5EF4-FFF2-40B4-BE49-F238E27FC236}">
                <a16:creationId xmlns:a16="http://schemas.microsoft.com/office/drawing/2014/main" id="{35F6E44A-B882-4434-8987-41494B70AAC5}"/>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70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8B73FF-6E9B-45C6-AF58-33972FB0E00B}"/>
              </a:ext>
            </a:extLst>
          </p:cNvPr>
          <p:cNvSpPr>
            <a:spLocks noGrp="1"/>
          </p:cNvSpPr>
          <p:nvPr>
            <p:ph idx="1"/>
          </p:nvPr>
        </p:nvSpPr>
        <p:spPr>
          <a:xfrm>
            <a:off x="630936" y="2807208"/>
            <a:ext cx="3429000" cy="3410712"/>
          </a:xfrm>
        </p:spPr>
        <p:txBody>
          <a:bodyPr anchor="t">
            <a:normAutofit/>
          </a:bodyPr>
          <a:lstStyle/>
          <a:p>
            <a:pPr marL="0" indent="0">
              <a:buNone/>
            </a:pPr>
            <a:r>
              <a:rPr lang="en-GB" sz="2200" b="1"/>
              <a:t>Step 5:Manage identity and access</a:t>
            </a:r>
          </a:p>
          <a:p>
            <a:pPr marL="0" indent="0">
              <a:buNone/>
            </a:pPr>
            <a:endParaRPr lang="en-GB" sz="2200" b="1"/>
          </a:p>
          <a:p>
            <a:pPr marL="0" indent="0">
              <a:buNone/>
            </a:pPr>
            <a:r>
              <a:rPr lang="en-GB" sz="2200" b="1"/>
              <a:t>Step 6:  . Protect against payload threats</a:t>
            </a:r>
          </a:p>
          <a:p>
            <a:pPr marL="0" indent="0">
              <a:buNone/>
            </a:pPr>
            <a:endParaRPr lang="en-GB" sz="2200" b="1"/>
          </a:p>
          <a:p>
            <a:pPr marL="0" indent="0">
              <a:buNone/>
            </a:pPr>
            <a:r>
              <a:rPr lang="en-GB" sz="2200" b="1"/>
              <a:t>Step 7:  Deploy SQL injection filters</a:t>
            </a:r>
          </a:p>
        </p:txBody>
      </p:sp>
      <p:pic>
        <p:nvPicPr>
          <p:cNvPr id="5" name="Picture 4">
            <a:extLst>
              <a:ext uri="{FF2B5EF4-FFF2-40B4-BE49-F238E27FC236}">
                <a16:creationId xmlns:a16="http://schemas.microsoft.com/office/drawing/2014/main" id="{D67F0A68-1FAD-4692-AB01-9591945EBF61}"/>
              </a:ext>
            </a:extLst>
          </p:cNvPr>
          <p:cNvPicPr>
            <a:picLocks noChangeAspect="1"/>
          </p:cNvPicPr>
          <p:nvPr/>
        </p:nvPicPr>
        <p:blipFill>
          <a:blip r:embed="rId2"/>
          <a:stretch>
            <a:fillRect/>
          </a:stretch>
        </p:blipFill>
        <p:spPr>
          <a:xfrm>
            <a:off x="4654296" y="1297476"/>
            <a:ext cx="6903720" cy="4263047"/>
          </a:xfrm>
          <a:prstGeom prst="rect">
            <a:avLst/>
          </a:prstGeom>
        </p:spPr>
      </p:pic>
    </p:spTree>
    <p:extLst>
      <p:ext uri="{BB962C8B-B14F-4D97-AF65-F5344CB8AC3E}">
        <p14:creationId xmlns:p14="http://schemas.microsoft.com/office/powerpoint/2010/main" val="22399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D0115-5B02-4238-A2F4-18484FAAF694}"/>
              </a:ext>
            </a:extLst>
          </p:cNvPr>
          <p:cNvSpPr>
            <a:spLocks noGrp="1"/>
          </p:cNvSpPr>
          <p:nvPr>
            <p:ph type="title"/>
          </p:nvPr>
        </p:nvSpPr>
        <p:spPr>
          <a:xfrm>
            <a:off x="6739128" y="638089"/>
            <a:ext cx="4818888" cy="1476801"/>
          </a:xfrm>
        </p:spPr>
        <p:txBody>
          <a:bodyPr anchor="b">
            <a:normAutofit/>
          </a:bodyPr>
          <a:lstStyle/>
          <a:p>
            <a:pPr algn="ctr"/>
            <a:r>
              <a:rPr lang="en-GB" sz="3200" b="1" i="1" dirty="0"/>
              <a:t>Q6: Can you recommend a secure framework for coding an API?</a:t>
            </a:r>
          </a:p>
        </p:txBody>
      </p:sp>
      <p:pic>
        <p:nvPicPr>
          <p:cNvPr id="5" name="Picture 4">
            <a:extLst>
              <a:ext uri="{FF2B5EF4-FFF2-40B4-BE49-F238E27FC236}">
                <a16:creationId xmlns:a16="http://schemas.microsoft.com/office/drawing/2014/main" id="{1DB3DC81-309C-4167-B0FC-725E405E9A30}"/>
              </a:ext>
            </a:extLst>
          </p:cNvPr>
          <p:cNvPicPr>
            <a:picLocks noChangeAspect="1"/>
          </p:cNvPicPr>
          <p:nvPr/>
        </p:nvPicPr>
        <p:blipFill>
          <a:blip r:embed="rId2"/>
          <a:stretch>
            <a:fillRect/>
          </a:stretch>
        </p:blipFill>
        <p:spPr>
          <a:xfrm>
            <a:off x="630936" y="808987"/>
            <a:ext cx="5458968" cy="5240025"/>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81B602-644D-4E3C-91AA-4A749B49D3F1}"/>
              </a:ext>
            </a:extLst>
          </p:cNvPr>
          <p:cNvSpPr>
            <a:spLocks noGrp="1"/>
          </p:cNvSpPr>
          <p:nvPr>
            <p:ph idx="1"/>
          </p:nvPr>
        </p:nvSpPr>
        <p:spPr>
          <a:xfrm>
            <a:off x="6739128" y="2664886"/>
            <a:ext cx="4818888" cy="3550789"/>
          </a:xfrm>
        </p:spPr>
        <p:txBody>
          <a:bodyPr anchor="t">
            <a:normAutofit/>
          </a:bodyPr>
          <a:lstStyle/>
          <a:p>
            <a:pPr marL="0" indent="0" algn="ctr">
              <a:buNone/>
            </a:pPr>
            <a:r>
              <a:rPr lang="en-GB" sz="2600" b="1" dirty="0"/>
              <a:t>ASP.NET Web API is a framework for building HTTP services that can be accessed from any client including browsers and mobile devices. It is an ideal platform for building RESTful applications on the . NET Framework. </a:t>
            </a:r>
          </a:p>
        </p:txBody>
      </p:sp>
    </p:spTree>
    <p:extLst>
      <p:ext uri="{BB962C8B-B14F-4D97-AF65-F5344CB8AC3E}">
        <p14:creationId xmlns:p14="http://schemas.microsoft.com/office/powerpoint/2010/main" val="16372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F454-BEBB-4739-832E-555E53EF520A}"/>
              </a:ext>
            </a:extLst>
          </p:cNvPr>
          <p:cNvSpPr>
            <a:spLocks noGrp="1"/>
          </p:cNvSpPr>
          <p:nvPr>
            <p:ph type="title"/>
          </p:nvPr>
        </p:nvSpPr>
        <p:spPr>
          <a:xfrm>
            <a:off x="4965430" y="629268"/>
            <a:ext cx="6586491" cy="1286160"/>
          </a:xfrm>
        </p:spPr>
        <p:txBody>
          <a:bodyPr anchor="b">
            <a:noAutofit/>
          </a:bodyPr>
          <a:lstStyle/>
          <a:p>
            <a:r>
              <a:rPr lang="en-GB" sz="3000" b="1" i="1" dirty="0">
                <a:solidFill>
                  <a:schemeClr val="accent1">
                    <a:lumMod val="75000"/>
                  </a:schemeClr>
                </a:solidFill>
              </a:rPr>
              <a:t>Q7: What data interchange format should we use while transferring data between locations?</a:t>
            </a:r>
          </a:p>
        </p:txBody>
      </p:sp>
      <p:sp>
        <p:nvSpPr>
          <p:cNvPr id="3" name="Content Placeholder 2">
            <a:extLst>
              <a:ext uri="{FF2B5EF4-FFF2-40B4-BE49-F238E27FC236}">
                <a16:creationId xmlns:a16="http://schemas.microsoft.com/office/drawing/2014/main" id="{79DB908D-DCFD-44DE-98C9-94F94F67CD15}"/>
              </a:ext>
            </a:extLst>
          </p:cNvPr>
          <p:cNvSpPr>
            <a:spLocks noGrp="1"/>
          </p:cNvSpPr>
          <p:nvPr>
            <p:ph idx="1"/>
          </p:nvPr>
        </p:nvSpPr>
        <p:spPr>
          <a:xfrm>
            <a:off x="4965431" y="2438400"/>
            <a:ext cx="6586489" cy="3785419"/>
          </a:xfrm>
        </p:spPr>
        <p:txBody>
          <a:bodyPr>
            <a:noAutofit/>
          </a:bodyPr>
          <a:lstStyle/>
          <a:p>
            <a:pPr marL="0" indent="0" algn="ctr">
              <a:buNone/>
            </a:pPr>
            <a:r>
              <a:rPr lang="en-GB" sz="3000" dirty="0"/>
              <a:t>JSON has eclipsed XML as the preferred data interchange format for web applications and web services.</a:t>
            </a:r>
          </a:p>
          <a:p>
            <a:pPr marL="0" indent="0" algn="ctr">
              <a:buNone/>
            </a:pPr>
            <a:r>
              <a:rPr lang="en-GB" sz="3000" dirty="0"/>
              <a:t>Over the last 15 years, JSON has become ubiquitous on the web. Today it is the format of choice for almost every publicly available web service, and it is frequently used for private web services as well.</a:t>
            </a:r>
          </a:p>
        </p:txBody>
      </p:sp>
      <p:pic>
        <p:nvPicPr>
          <p:cNvPr id="5" name="Picture 4">
            <a:extLst>
              <a:ext uri="{FF2B5EF4-FFF2-40B4-BE49-F238E27FC236}">
                <a16:creationId xmlns:a16="http://schemas.microsoft.com/office/drawing/2014/main" id="{F07E16CA-0504-46C7-8202-F251980D6A91}"/>
              </a:ext>
            </a:extLst>
          </p:cNvPr>
          <p:cNvPicPr>
            <a:picLocks noChangeAspect="1"/>
          </p:cNvPicPr>
          <p:nvPr/>
        </p:nvPicPr>
        <p:blipFill rotWithShape="1">
          <a:blip r:embed="rId2"/>
          <a:srcRect r="6180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1C7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730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TotalTime>
  <Words>641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Comic Sans MS</vt:lpstr>
      <vt:lpstr>inherit</vt:lpstr>
      <vt:lpstr>times new roman</vt:lpstr>
      <vt:lpstr>Tw Cen MT</vt:lpstr>
      <vt:lpstr>Office Theme</vt:lpstr>
      <vt:lpstr>Information Encoding Standards Final Project Part 2  Security Technologies Recommendations</vt:lpstr>
      <vt:lpstr>Question 1: How can we transfer personal data securely within their network? </vt:lpstr>
      <vt:lpstr>  Question 2:   What Privacy Policies should we be aware of before we get started? Can you give us a checklist to follow?</vt:lpstr>
      <vt:lpstr>Q3: What security policy is best for transferring personal information?</vt:lpstr>
      <vt:lpstr>Q4: Can we encode and encrypt images?</vt:lpstr>
      <vt:lpstr>Q5: Our database cannot be moved from the site and we need to be able to access it externally using a secure API.  Can you explain the architecture of a secure API?</vt:lpstr>
      <vt:lpstr>PowerPoint Presentation</vt:lpstr>
      <vt:lpstr>Q6: Can you recommend a secure framework for coding an API?</vt:lpstr>
      <vt:lpstr>Q7: What data interchange format should we use while transferring data between locations?</vt:lpstr>
      <vt:lpstr>Q8: How should we store our data in our many locations?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Encoding Standards Final Project Part 2  Security Technologies Recommendations</dc:title>
  <dc:creator>JOHANA PATRICIA ROMERO LEYTON</dc:creator>
  <cp:lastModifiedBy>JOHANA PATRICIA ROMERO LEYTON</cp:lastModifiedBy>
  <cp:revision>2</cp:revision>
  <dcterms:created xsi:type="dcterms:W3CDTF">2021-12-13T23:51:13Z</dcterms:created>
  <dcterms:modified xsi:type="dcterms:W3CDTF">2021-12-15T17:08:07Z</dcterms:modified>
</cp:coreProperties>
</file>