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C7730-099F-4ED4-A306-D43C7D96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697989-C9CA-40C4-8D7D-855BDAC43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30850E-1EEA-41B2-894C-9FEF4E28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A8C9C-103D-4F38-9E2D-DCB5A2F8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BF7F5-CD6B-4B72-A06B-5DA422BA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06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2CBFF-A855-4966-A23E-6F0FAAA6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440487-9859-4DF3-A479-182DFF6F7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B1047-C6C0-4FDC-AC1F-602BF3F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5B3FD-6EDD-444E-A40D-98D0E670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7BC2A-62B4-4706-99AE-EF74840A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76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861AC4-9730-4D46-9933-390E14CCD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A74FFB-FFEC-4935-9F62-8C69B9F0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4D720F-942F-47CB-8FAC-BE748B85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008B0-C2B3-4232-AA5F-CB3763B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89184-22D5-42D9-9FA5-65EC9273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62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19AAE-2058-4294-8BCD-1535C04B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04AFF-3130-4DF9-B1F8-7EF192CD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3E84A-5B4F-4BBB-B882-60E9C8C5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FA39A-F73D-4966-8D29-753DB100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A771E-0AA9-43D9-95C9-CE8591A9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87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68BC3-CF33-4FFB-94AF-B55BC3C4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6DCC5-03FB-4BC2-9A4F-C710B00E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2BE070-F7F5-46BF-9AF8-37CCE57C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04734-2BF0-4FF1-8760-279EAC8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ED58B-3B61-45CD-BADA-8540AF89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68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7C75A-3BC0-491D-AB6D-FD20A1E8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3721E-D3F2-4C1C-BCE2-1F47593CF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DF00B6-9D8F-4C39-8612-FB439690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19E3F7-9C5B-494E-A00A-6E400CB6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FD6FB2-7CB2-4E1D-9B39-F339E4E9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8554B-9C10-41C5-A49F-A53EB7B9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8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056AC-8656-403D-8DB8-18B6BA0C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501625-DC82-4959-9841-4CC7C34D7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00E94-AD3E-44D8-B7C0-ECA29A7CA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76AA30-FAE5-4D4F-96E2-36AEF01F8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C57B28-4B5F-4A18-9306-6A3B48A45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A0AE70-BDA4-4AFD-9156-0422028F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24A872-C704-43F2-99B2-1C6FC726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CCBB12-F588-4256-A88C-0B5297A0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02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67DF-3C72-4162-ACEA-30E5D9F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5A91F4-C3A6-46F5-BD5B-2AD21D4A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8226D3-BFC2-45C9-B6A9-DA8DF761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1FB0BC-B3BC-4BD2-8939-FB631F17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5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7818A7-801D-4507-8FFD-B2E878A4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D32716-378E-4007-A6A7-331FF85A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D3A8B-C429-45ED-AB79-FB2EBF93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02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5C9C-176F-4C00-A1A1-D5E09CC4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A2D2A-5369-4F23-A7E4-9F7625FF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2573A6-CDF0-4628-BFB3-79D725A38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999BB-E476-4752-A35E-BD9A6EE5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BF19C2-5D0E-4F70-971D-70813CDE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C420D6-43B8-4869-88B1-E74DED6D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70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681F-5C27-41CB-8967-2BFF6152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5D1161-79B0-44BB-9B12-EB89D4857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0CF595-7B56-47F5-858C-DBC861892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E4AFD1-BA03-4943-9443-609D6DA8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8AFCD3-3030-4725-87FF-F6289B58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E32CF-9B00-405A-B190-240F3464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805918-4151-4140-B70C-48B243DD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ED9201-1B7B-45DF-9B0C-57DE6FD8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0E6BA-C128-4BEE-A3D2-6E36D66D7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C5F0-1F17-4126-A794-4E88DC699087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97E32-0AD0-422A-8F20-40DF220FB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A39B5-AAFF-4D47-A28C-45036E4AE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5867-9421-496E-B793-C02E63EFB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029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EE9FEB-8FA0-463E-93D3-1B453F8B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517" y="1181180"/>
            <a:ext cx="3749365" cy="33302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5FC27F-6A51-43FE-902C-4824AB768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14" y="2372504"/>
            <a:ext cx="839169" cy="94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1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Yohan Sebastian Castillo</dc:creator>
  <cp:lastModifiedBy>Yohan Sebastian Castillo</cp:lastModifiedBy>
  <cp:revision>1</cp:revision>
  <dcterms:created xsi:type="dcterms:W3CDTF">2024-04-30T00:56:02Z</dcterms:created>
  <dcterms:modified xsi:type="dcterms:W3CDTF">2024-04-30T23:32:48Z</dcterms:modified>
</cp:coreProperties>
</file>