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64"/>
    <a:srgbClr val="FFDC0E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27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60543F-C6AC-4A94-9181-2A0B47128E40}" type="datetime1">
              <a:rPr lang="de-DE" smtClean="0"/>
              <a:t>11.08.2024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4411EF-09CB-4E62-A9ED-59F7AB2BB401}" type="datetime1">
              <a:rPr lang="de-DE" smtClean="0"/>
              <a:t>11.08.2024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4BC5933-7CB6-43A6-9BC3-C9C4222744E0}"/>
              </a:ext>
            </a:extLst>
          </p:cNvPr>
          <p:cNvSpPr/>
          <p:nvPr userDrawn="1"/>
        </p:nvSpPr>
        <p:spPr>
          <a:xfrm>
            <a:off x="1" y="0"/>
            <a:ext cx="12192000" cy="6400800"/>
          </a:xfrm>
          <a:prstGeom prst="rect">
            <a:avLst/>
          </a:prstGeom>
          <a:solidFill>
            <a:srgbClr val="003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FD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dirty="0"/>
              <a:t>Master-Untertitelformat bearbeiten</a:t>
            </a:r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8F8EF-9461-4DB5-8DE8-65F0C8AF5E0D}" type="datetime1">
              <a:rPr lang="de-DE" smtClean="0"/>
              <a:t>11.08.2024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36D7B36-DB21-4839-BE68-3A903D29B3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4484" y="224185"/>
            <a:ext cx="1441484" cy="590423"/>
          </a:xfrm>
          <a:prstGeom prst="rect">
            <a:avLst/>
          </a:prstGeom>
        </p:spPr>
      </p:pic>
      <p:sp>
        <p:nvSpPr>
          <p:cNvPr id="12" name="Google Shape;69;p4">
            <a:extLst>
              <a:ext uri="{FF2B5EF4-FFF2-40B4-BE49-F238E27FC236}">
                <a16:creationId xmlns:a16="http://schemas.microsoft.com/office/drawing/2014/main" id="{0AD65BAD-F14B-4C71-9B74-EB1704678286}"/>
              </a:ext>
            </a:extLst>
          </p:cNvPr>
          <p:cNvSpPr/>
          <p:nvPr userDrawn="1"/>
        </p:nvSpPr>
        <p:spPr>
          <a:xfrm>
            <a:off x="451513" y="264624"/>
            <a:ext cx="469733" cy="494328"/>
          </a:xfrm>
          <a:prstGeom prst="rect">
            <a:avLst/>
          </a:prstGeom>
          <a:solidFill>
            <a:srgbClr val="0032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0;p4">
            <a:extLst>
              <a:ext uri="{FF2B5EF4-FFF2-40B4-BE49-F238E27FC236}">
                <a16:creationId xmlns:a16="http://schemas.microsoft.com/office/drawing/2014/main" id="{8D463DF3-34B9-4526-9A49-998A516B7BE7}"/>
              </a:ext>
            </a:extLst>
          </p:cNvPr>
          <p:cNvSpPr/>
          <p:nvPr userDrawn="1"/>
        </p:nvSpPr>
        <p:spPr>
          <a:xfrm>
            <a:off x="61444" y="41623"/>
            <a:ext cx="469733" cy="494328"/>
          </a:xfrm>
          <a:prstGeom prst="rect">
            <a:avLst/>
          </a:prstGeom>
          <a:solidFill>
            <a:srgbClr val="F3C133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B84E5B-C9E8-4DB6-BA34-0E271B709DFA}" type="datetime1">
              <a:rPr lang="de-DE" smtClean="0"/>
              <a:t>11.08.2024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FD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dirty="0"/>
              <a:t>Mastertextformat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50C74D-3EC7-4807-8009-B91685601A76}" type="datetime1">
              <a:rPr lang="de-DE" smtClean="0"/>
              <a:t>11.08.2024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EFF7641-D29F-46B4-B4B9-A03432F1BA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538" y="232846"/>
            <a:ext cx="1462644" cy="4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E3BD6-493E-4773-AC13-EE70A9E3F498}" type="datetime1">
              <a:rPr lang="de-DE" smtClean="0"/>
              <a:t>11.08.2024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FD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E6A76B-C923-49BD-ABE7-ADE768C6F571}" type="datetime1">
              <a:rPr lang="de-DE" smtClean="0"/>
              <a:t>11.08.2024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CB0262-8715-41BD-A984-D44ED14E35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538" y="232846"/>
            <a:ext cx="1462644" cy="4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334EC-5459-4A98-AF88-01FD6D7BAF68}" type="datetime1">
              <a:rPr lang="de-DE" smtClean="0"/>
              <a:t>11.08.2024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F56688-ED28-473C-871E-9EEF4BB0D1F0}" type="datetime1">
              <a:rPr lang="de-DE" smtClean="0"/>
              <a:t>11.08.2024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110680-7D80-41F3-804A-113A4CB11D73}" type="datetime1">
              <a:rPr lang="de-DE" smtClean="0"/>
              <a:t>11.08.2024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3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F7112-C41D-45A5-B762-BC15064583EE}" type="datetime1">
              <a:rPr lang="de-DE" smtClean="0"/>
              <a:t>11.08.2024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D0DD69C-8E62-4691-9C2D-6C6ADF95F9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538" y="232846"/>
            <a:ext cx="1462644" cy="4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003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dirty="0"/>
              <a:t>Mastertextformat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CFE5CD5-4320-48E9-85AB-4E68C78D0837}" type="datetime1">
              <a:rPr lang="de-DE" smtClean="0"/>
              <a:t>11.08.2024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636272F-B5A8-4585-88EF-2728A33220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538" y="232846"/>
            <a:ext cx="1462644" cy="4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003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rgbClr val="FFDC0E"/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B989E5A-44CF-486A-A324-E4C01361A073}" type="datetime1">
              <a:rPr lang="de-DE" smtClean="0"/>
              <a:t>11.08.2024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4F5BC9D6-50BC-49A9-94AD-53DDBE85A341}"/>
              </a:ext>
            </a:extLst>
          </p:cNvPr>
          <p:cNvSpPr/>
          <p:nvPr userDrawn="1"/>
        </p:nvSpPr>
        <p:spPr>
          <a:xfrm>
            <a:off x="0" y="1"/>
            <a:ext cx="12192000" cy="6400800"/>
          </a:xfrm>
          <a:prstGeom prst="rect">
            <a:avLst/>
          </a:prstGeom>
          <a:solidFill>
            <a:srgbClr val="003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FD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" dirty="0"/>
              <a:t>Textmasterformate durch Klicken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C5518B76-3D47-40C3-B678-8969E3806FFF}" type="datetime1">
              <a:rPr lang="de-DE" smtClean="0"/>
              <a:t>11.08.2024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2B3E941F-FF48-4A5A-B00F-440362C351A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74484" y="224185"/>
            <a:ext cx="1441484" cy="590423"/>
          </a:xfrm>
          <a:prstGeom prst="rect">
            <a:avLst/>
          </a:prstGeom>
        </p:spPr>
      </p:pic>
      <p:sp>
        <p:nvSpPr>
          <p:cNvPr id="12" name="Google Shape;69;p4">
            <a:extLst>
              <a:ext uri="{FF2B5EF4-FFF2-40B4-BE49-F238E27FC236}">
                <a16:creationId xmlns:a16="http://schemas.microsoft.com/office/drawing/2014/main" id="{E5E14E4A-FB7F-42E6-B521-5EFCB1FDECEE}"/>
              </a:ext>
            </a:extLst>
          </p:cNvPr>
          <p:cNvSpPr/>
          <p:nvPr userDrawn="1"/>
        </p:nvSpPr>
        <p:spPr>
          <a:xfrm>
            <a:off x="451514" y="264624"/>
            <a:ext cx="358486" cy="365125"/>
          </a:xfrm>
          <a:prstGeom prst="rect">
            <a:avLst/>
          </a:prstGeom>
          <a:solidFill>
            <a:srgbClr val="0032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0;p4">
            <a:extLst>
              <a:ext uri="{FF2B5EF4-FFF2-40B4-BE49-F238E27FC236}">
                <a16:creationId xmlns:a16="http://schemas.microsoft.com/office/drawing/2014/main" id="{87C15EA3-DABF-4212-B13C-B5537174ECAA}"/>
              </a:ext>
            </a:extLst>
          </p:cNvPr>
          <p:cNvSpPr/>
          <p:nvPr userDrawn="1"/>
        </p:nvSpPr>
        <p:spPr>
          <a:xfrm>
            <a:off x="61445" y="41623"/>
            <a:ext cx="358486" cy="365125"/>
          </a:xfrm>
          <a:prstGeom prst="rect">
            <a:avLst/>
          </a:prstGeom>
          <a:solidFill>
            <a:srgbClr val="F3C133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bg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bg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bg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bg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bg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5_TF56160789" id="{751E87C0-0771-424F-B154-871FD1501C05}" vid="{2E5C96EF-B3D9-45F0-A93F-C32C56A6DA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{0E58D5ED-B2D6-4D03-99DC-6ECB5798507E}tf56160789_win32</Template>
  <TotalTime>9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4" baseType="lpstr">
      <vt:lpstr>Bookman Old Style</vt:lpstr>
      <vt:lpstr>Calibri</vt:lpstr>
      <vt:lpstr>Franklin Gothic Book</vt:lpstr>
      <vt:lpstr>1_RetrospectVTI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Käch, Timon</dc:creator>
  <cp:lastModifiedBy>Yony Coyla</cp:lastModifiedBy>
  <cp:revision>7</cp:revision>
  <dcterms:created xsi:type="dcterms:W3CDTF">2023-03-07T10:32:29Z</dcterms:created>
  <dcterms:modified xsi:type="dcterms:W3CDTF">2024-08-12T00:32:39Z</dcterms:modified>
</cp:coreProperties>
</file>