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b9cd89d3ec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b9cd89d3ec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b9cd89d3ec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b9cd89d3ec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b9cd89d3ec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b9cd89d3ec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b9cd89d3ec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b9cd89d3ec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b9cd89d3ec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b9cd89d3ec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b9cd89d3ec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b9cd89d3ec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b9cd89d3ec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b9cd89d3ec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b9cd89d3ec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b9cd89d3ec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b9cd89d3ec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b9cd89d3ec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b9cd89d3ec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b9cd89d3ec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b9cd89d3ec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b9cd89d3ec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b9cd89d3ec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b9cd89d3ec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b9cd89d3ec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b9cd89d3ec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9cd89d3ec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b9cd89d3ec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b9cd89d3ec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b9cd89d3ec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b9cd89d3ec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b9cd89d3ec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b9cd89d3ec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b9cd89d3ec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b9cd89d3ec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b9cd89d3ec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JhoeGabri/Classifidor-de-preus-de-M-bi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Relationship Id="rId5" Type="http://schemas.openxmlformats.org/officeDocument/2006/relationships/image" Target="../media/image24.png"/><Relationship Id="rId6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31.png"/><Relationship Id="rId7" Type="http://schemas.openxmlformats.org/officeDocument/2006/relationships/image" Target="../media/image30.png"/><Relationship Id="rId8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Mobile Price Classification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3697401"/>
            <a:ext cx="8222100" cy="11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Gabriel Chirinos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GitHub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Models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2093775"/>
            <a:ext cx="8520600" cy="17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Regressió Logística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>
                <a:highlight>
                  <a:srgbClr val="FFFF00"/>
                </a:highlight>
              </a:rPr>
              <a:t>KNN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Random Forest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>
                <a:highlight>
                  <a:srgbClr val="FFFF00"/>
                </a:highlight>
              </a:rPr>
              <a:t>SVM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>
                <a:highlight>
                  <a:srgbClr val="FFFF00"/>
                </a:highlight>
              </a:rPr>
              <a:t>Decision Tree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KNN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1422450" y="1059150"/>
            <a:ext cx="19383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DataSet Sencer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89500"/>
            <a:ext cx="4047650" cy="227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9300" y="1506801"/>
            <a:ext cx="4287601" cy="244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5813950" y="1017800"/>
            <a:ext cx="25170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DataSet Amb Treshold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5625" y="4015600"/>
            <a:ext cx="127635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02650" y="4034650"/>
            <a:ext cx="1190625" cy="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KNN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1422450" y="1059150"/>
            <a:ext cx="19383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DataSet Sencer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5248450" y="1059150"/>
            <a:ext cx="25170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DataSet Amb Treshold</a:t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656" y="1515650"/>
            <a:ext cx="2646194" cy="151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700" y="3069625"/>
            <a:ext cx="2767299" cy="1512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0312" y="1599263"/>
            <a:ext cx="2767291" cy="153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7200" y="3189450"/>
            <a:ext cx="2713515" cy="15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KNN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1422450" y="1059150"/>
            <a:ext cx="19383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DataSet Sencer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5248450" y="1059150"/>
            <a:ext cx="25170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DataSet Amb Treshold</a:t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113" y="1589500"/>
            <a:ext cx="3477675" cy="270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0200" y="1589500"/>
            <a:ext cx="3477650" cy="2724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SVM 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311700" y="2093775"/>
            <a:ext cx="8520600" cy="17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Linear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Polynomial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RBF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Sigmoid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SVM - Linear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1422450" y="1059150"/>
            <a:ext cx="19383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DataSet Sencer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5248450" y="1059150"/>
            <a:ext cx="25170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DataSet Amb Treshold</a:t>
            </a:r>
            <a:endParaRPr/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775" y="1431275"/>
            <a:ext cx="4542859" cy="32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113" y="1565725"/>
            <a:ext cx="4054975" cy="3021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Decision Tree</a:t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1422450" y="1059150"/>
            <a:ext cx="19383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DataSet Sencer</a:t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5248450" y="1059150"/>
            <a:ext cx="25170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DataSet Amb Treshold</a:t>
            </a:r>
            <a:endParaRPr/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5672" y="3894925"/>
            <a:ext cx="2298702" cy="37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528" y="1895524"/>
            <a:ext cx="4209848" cy="1627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150" y="1967400"/>
            <a:ext cx="3938646" cy="155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6838" y="3894925"/>
            <a:ext cx="2649517" cy="40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Decision Tree</a:t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1422450" y="1059150"/>
            <a:ext cx="19383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DataSet Sencer</a:t>
            </a:r>
            <a:endParaRPr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5248450" y="1059150"/>
            <a:ext cx="25170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DataSet Amb Treshold</a:t>
            </a:r>
            <a:endParaRPr/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250" y="1739225"/>
            <a:ext cx="4198058" cy="20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1050" y="3894925"/>
            <a:ext cx="2517000" cy="40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6838" y="3894925"/>
            <a:ext cx="2649517" cy="4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7663" y="1700538"/>
            <a:ext cx="4207885" cy="204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Decision Tree</a:t>
            </a:r>
            <a:endParaRPr/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1422450" y="1059150"/>
            <a:ext cx="19383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DataSet Sencer</a:t>
            </a:r>
            <a:endParaRPr/>
          </a:p>
        </p:txBody>
      </p:sp>
      <p:sp>
        <p:nvSpPr>
          <p:cNvPr id="218" name="Google Shape;218;p30"/>
          <p:cNvSpPr txBox="1"/>
          <p:nvPr>
            <p:ph idx="1" type="body"/>
          </p:nvPr>
        </p:nvSpPr>
        <p:spPr>
          <a:xfrm>
            <a:off x="5248450" y="1059150"/>
            <a:ext cx="25170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DataSet Amb Treshold</a:t>
            </a:r>
            <a:endParaRPr/>
          </a:p>
        </p:txBody>
      </p:sp>
      <p:pic>
        <p:nvPicPr>
          <p:cNvPr id="219" name="Google Shape;2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988" y="3978125"/>
            <a:ext cx="2995225" cy="2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975" y="1476975"/>
            <a:ext cx="4107256" cy="20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4650" y="1548151"/>
            <a:ext cx="4246900" cy="162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6650" y="3865978"/>
            <a:ext cx="2517000" cy="402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1050" y="3624712"/>
            <a:ext cx="404812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31525" y="3443775"/>
            <a:ext cx="4010025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Mobile Price Classification</a:t>
            </a:r>
            <a:endParaRPr/>
          </a:p>
        </p:txBody>
      </p:sp>
      <p:sp>
        <p:nvSpPr>
          <p:cNvPr id="230" name="Google Shape;230;p31"/>
          <p:cNvSpPr txBox="1"/>
          <p:nvPr>
            <p:ph idx="1" type="subTitle"/>
          </p:nvPr>
        </p:nvSpPr>
        <p:spPr>
          <a:xfrm>
            <a:off x="598100" y="3697400"/>
            <a:ext cx="81144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Gabriel Chirinos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Index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767425"/>
            <a:ext cx="8520600" cy="23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·Exploració del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·Anàlisis del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·Models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·Conclusió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Exploració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-Totes les dades són númeriques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150" y="2284525"/>
            <a:ext cx="68008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Exploració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200" y="1818138"/>
            <a:ext cx="678180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Anàlisi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613" y="1017788"/>
            <a:ext cx="667702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Anàlisi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925" y="1146225"/>
            <a:ext cx="670560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Anàlisi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038" y="900925"/>
            <a:ext cx="6560414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Anàlisi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975" y="1259125"/>
            <a:ext cx="8044050" cy="131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5238" y="3101425"/>
            <a:ext cx="5693525" cy="3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Models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2093775"/>
            <a:ext cx="8520600" cy="17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Regressió Logística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KNN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Random Forest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SVM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Decision Tree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