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atrick Hand"/>
      <p:regular r:id="rId13"/>
    </p:embeddedFont>
    <p:embeddedFont>
      <p:font typeface="Barlow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atrickHan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rlow-bold.fntdata"/><Relationship Id="rId14" Type="http://schemas.openxmlformats.org/officeDocument/2006/relationships/font" Target="fonts/Barlow-regular.fntdata"/><Relationship Id="rId17" Type="http://schemas.openxmlformats.org/officeDocument/2006/relationships/font" Target="fonts/Barlow-boldItalic.fntdata"/><Relationship Id="rId16" Type="http://schemas.openxmlformats.org/officeDocument/2006/relationships/font" Target="fonts/Barl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96bf1f6f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96bf1f6f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6bf1f6f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96bf1f6f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96bf1f6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96bf1f6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6bf1f6f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96bf1f6f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96bf1f6f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96bf1f6f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8f8f8b5057edb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8f8f8b5057edb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icon space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background imag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1" sz="3600"/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 slide">
  <p:cSld name="TITLE_AND_BOD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259225" y="315925"/>
            <a:ext cx="8520600" cy="8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DE ACCESO PARA LOS ESTUDIANTES DE UNA INSTITUCIÓN EDUCATIVA </a:t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451650" y="1742400"/>
            <a:ext cx="85206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SOFIA PAEZ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JEAN PAUL QUITIAN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DAVID PEREGUEZ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JHOJAN ARIAS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FICHA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2067454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ANÁLISIS Y DESARROLLO DE SISTEMAS DE INFORMACIÓN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 PRIMER TRIMESTRE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BOGOTA D.C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ctrTitle"/>
          </p:nvPr>
        </p:nvSpPr>
        <p:spPr>
          <a:xfrm>
            <a:off x="311700" y="332525"/>
            <a:ext cx="8520600" cy="59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DE ACCESO PARA LOS ESTUDIANTES DE UNA INSTITUCIÓN EDUCATIVA </a:t>
            </a:r>
            <a:endParaRPr sz="1700"/>
          </a:p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556625" y="1164950"/>
            <a:ext cx="8520600" cy="3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SOFIA PAEZ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JEAN PAUL QUITIAN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DAVID PEREGUEZ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JHOJAN ARIAS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 de análisis y desarrollo de sistemas de información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Centro de formación Sena - CEET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Paola Tovar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Instructora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ANÁLISIS Y DESARROLLO DE SISTEMAS DE INFORMACIÓN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 PRIMER TRIMESTRE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BOGOTA D.C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 del proyecto  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1182200" y="2131750"/>
            <a:ext cx="80301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Times New Roman"/>
                <a:ea typeface="Times New Roman"/>
                <a:cs typeface="Times New Roman"/>
                <a:sym typeface="Times New Roman"/>
              </a:rPr>
              <a:t>CONTROL DE ACCESO PARA LOS ESTUDIANTES DE UNA INSTITUCIÓN EDUCATIVA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324100" y="1865350"/>
            <a:ext cx="7746300" cy="1834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1436900" y="2032600"/>
            <a:ext cx="7520700" cy="149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Planteamiento del problema  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1422925" y="685225"/>
            <a:ext cx="5677200" cy="21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</a:rPr>
              <a:t>A partir del levantamiento de información,En las  instituciones educativas se encuentra el  problemas de acceso no deseado por partes de algunas personas que no pertenecen a la institución, suplantando a los estudiantes y no teniendo un registro claro de ellos,ya que estas instituciones no cuentan con páginas o apps para que puedan identificar fácilmente a los estudiantes ya que los carnets son facil de perder y algunos vigilantes lo pasan por alto y dejan pasar a los estudiantes sin tener ningún control del total de estudiantes y personal que se encuentra en la institución,o si ellos entran  a sus clases </a:t>
            </a:r>
            <a:r>
              <a:rPr lang="es" sz="1300">
                <a:solidFill>
                  <a:srgbClr val="434343"/>
                </a:solidFill>
              </a:rPr>
              <a:t> </a:t>
            </a:r>
            <a:endParaRPr sz="1300">
              <a:solidFill>
                <a:srgbClr val="434343"/>
              </a:solidFill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350" y="2435425"/>
            <a:ext cx="2117649" cy="14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 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1182200" y="2133150"/>
            <a:ext cx="7492500" cy="1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Implementar una app para tener el control del acceso total de la institución educativa de cada persona que sale y entra de ella y generar mayor seguridad para los estudiantes y personal de la institución.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</a:t>
            </a:r>
            <a:r>
              <a:rPr lang="es"/>
              <a:t>específicos</a:t>
            </a:r>
            <a:r>
              <a:rPr lang="es"/>
              <a:t> 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1243225" y="1775750"/>
            <a:ext cx="5298300" cy="30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/>
              <a:t>Mejorar el acceso a  la </a:t>
            </a:r>
            <a:r>
              <a:rPr lang="es" sz="1500"/>
              <a:t>institución con  el número de identificación y huella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/>
              <a:t>Tener un registro exacto de los estudiantes y el </a:t>
            </a:r>
            <a:r>
              <a:rPr lang="es" sz="1500"/>
              <a:t>personal</a:t>
            </a:r>
            <a:r>
              <a:rPr lang="es" sz="1500"/>
              <a:t> que ingresa a la </a:t>
            </a:r>
            <a:r>
              <a:rPr lang="es" sz="1500"/>
              <a:t>institución.</a:t>
            </a:r>
            <a:r>
              <a:rPr lang="es" sz="1500"/>
              <a:t>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/>
              <a:t>Mejorar la seguridad de los estudiantes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175" y="2571750"/>
            <a:ext cx="2936225" cy="2277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justificación</a:t>
            </a:r>
            <a:r>
              <a:rPr lang="es"/>
              <a:t> 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1936375" y="1867900"/>
            <a:ext cx="51657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 partir de la </a:t>
            </a:r>
            <a:r>
              <a:rPr lang="es" sz="1500"/>
              <a:t>problemática</a:t>
            </a:r>
            <a:r>
              <a:rPr lang="es" sz="1500"/>
              <a:t> identificada en la </a:t>
            </a:r>
            <a:r>
              <a:rPr lang="es" sz="1500"/>
              <a:t>institución</a:t>
            </a:r>
            <a:r>
              <a:rPr lang="es" sz="1500"/>
              <a:t>,en </a:t>
            </a:r>
            <a:r>
              <a:rPr lang="es" sz="1500"/>
              <a:t>relación</a:t>
            </a:r>
            <a:r>
              <a:rPr lang="es" sz="1500"/>
              <a:t> con las actividades de acceso seguro para los </a:t>
            </a:r>
            <a:r>
              <a:rPr lang="es" sz="1500"/>
              <a:t>estudiantes</a:t>
            </a:r>
            <a:r>
              <a:rPr lang="es" sz="1500"/>
              <a:t> y personal ya que el ingreso a la </a:t>
            </a:r>
            <a:r>
              <a:rPr lang="es" sz="1500"/>
              <a:t>institución</a:t>
            </a:r>
            <a:r>
              <a:rPr lang="es" sz="1500"/>
              <a:t> no es seguro y cualquiera hacerse pasar por estudiantes tambien por que no hay un control exacto de las personas que </a:t>
            </a:r>
            <a:r>
              <a:rPr lang="es" sz="1500"/>
              <a:t>están</a:t>
            </a:r>
            <a:r>
              <a:rPr lang="es" sz="1500"/>
              <a:t> en la </a:t>
            </a:r>
            <a:r>
              <a:rPr lang="es" sz="1500"/>
              <a:t>institución</a:t>
            </a:r>
            <a:r>
              <a:rPr lang="es" sz="1500"/>
              <a:t> para ello una app para tener la totalidad  de accesos y de cada persona que se encuentra en ella y generando la seguridad necesaria.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FFFFF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