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/JeK3r/nXglUHMfG/20ZN5m0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f9dc5ce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f9dc5c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f9dc5ce7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f9dc5ce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f9dc5ce7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f9dc5ce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f9dc5ce7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f9dc5ce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f9dc5ce7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f9dc5ce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524000" y="400832"/>
            <a:ext cx="9144000" cy="1104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Presentacion Capstone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066794" y="4359057"/>
            <a:ext cx="8601205" cy="121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Integrantes: Jeremy Gonzalez, Mathias Espinoza,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Cristobal Salazar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Profesor: Daniel Montero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Introduccion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1638312" y="181012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Nuestro proyecto </a:t>
            </a:r>
            <a:r>
              <a:rPr lang="en-US"/>
              <a:t>está</a:t>
            </a:r>
            <a:r>
              <a:rPr lang="en-US"/>
              <a:t> enfocado en la </a:t>
            </a:r>
            <a:r>
              <a:rPr lang="en-US"/>
              <a:t>implementación</a:t>
            </a:r>
            <a:r>
              <a:rPr lang="en-US"/>
              <a:t> de un Sistema </a:t>
            </a:r>
            <a:r>
              <a:rPr lang="en-US"/>
              <a:t>informático</a:t>
            </a:r>
            <a:r>
              <a:rPr lang="en-US"/>
              <a:t> eficiente para </a:t>
            </a:r>
            <a:r>
              <a:rPr lang="en-US"/>
              <a:t>optimizar</a:t>
            </a:r>
            <a:r>
              <a:rPr lang="en-US"/>
              <a:t> las operaciones de una pyme de comida </a:t>
            </a:r>
            <a:r>
              <a:rPr lang="en-US"/>
              <a:t>rápida</a:t>
            </a:r>
            <a:r>
              <a:rPr lang="en-US"/>
              <a:t>. Mejorando la </a:t>
            </a:r>
            <a:r>
              <a:rPr lang="en-US"/>
              <a:t>gestión</a:t>
            </a:r>
            <a:r>
              <a:rPr lang="en-US"/>
              <a:t> de pedidos, control de inventario y la </a:t>
            </a:r>
            <a:r>
              <a:rPr lang="en-US"/>
              <a:t>atención</a:t>
            </a:r>
            <a:r>
              <a:rPr lang="en-US"/>
              <a:t> al cliente para </a:t>
            </a:r>
            <a:r>
              <a:rPr lang="en-US"/>
              <a:t>así</a:t>
            </a:r>
            <a:r>
              <a:rPr lang="en-US"/>
              <a:t> asegurarnos el </a:t>
            </a:r>
            <a:r>
              <a:rPr lang="en-US"/>
              <a:t>éxito</a:t>
            </a:r>
            <a:r>
              <a:rPr lang="en-US"/>
              <a:t> del Proyecto. Nuestro objetivo es reducir tiempos operativos, mejorar la experiencia del cliente y maximizar la rentabilidad del negocio.</a:t>
            </a:r>
            <a:endParaRPr/>
          </a:p>
        </p:txBody>
      </p:sp>
      <p:pic>
        <p:nvPicPr>
          <p:cNvPr id="172" name="Google Shape;1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113" y="3901545"/>
            <a:ext cx="3573775" cy="23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Problematica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1649760" y="167013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Actualmente el local de comida rápida “El </a:t>
            </a:r>
            <a:r>
              <a:rPr lang="en-US"/>
              <a:t>rincón</a:t>
            </a:r>
            <a:r>
              <a:rPr lang="en-US"/>
              <a:t> del Goloso” lleva la contabilidad a lápiz y papel esto presenta varios problemas. Es propenso a errores humanos, como cálculos incorrectos </a:t>
            </a:r>
            <a:r>
              <a:rPr lang="en-US"/>
              <a:t>confusiones</a:t>
            </a:r>
            <a:r>
              <a:rPr lang="en-US"/>
              <a:t> entre los empleados, lo que puede afectar la precisión de los registros financieros. Aparte de no contar con una </a:t>
            </a:r>
            <a:r>
              <a:rPr lang="en-US"/>
              <a:t>contabilización</a:t>
            </a:r>
            <a:r>
              <a:rPr lang="en-US"/>
              <a:t> del inventario.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234" y="3485130"/>
            <a:ext cx="2578436" cy="257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f9dc5ce70_0_0"/>
          <p:cNvSpPr txBox="1"/>
          <p:nvPr>
            <p:ph type="title"/>
          </p:nvPr>
        </p:nvSpPr>
        <p:spPr>
          <a:xfrm>
            <a:off x="1640100" y="6532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Solucion</a:t>
            </a:r>
            <a:endParaRPr/>
          </a:p>
        </p:txBody>
      </p:sp>
      <p:sp>
        <p:nvSpPr>
          <p:cNvPr id="185" name="Google Shape;185;g2ff9dc5ce70_0_0"/>
          <p:cNvSpPr txBox="1"/>
          <p:nvPr>
            <p:ph idx="1" type="body"/>
          </p:nvPr>
        </p:nvSpPr>
        <p:spPr>
          <a:xfrm>
            <a:off x="689250" y="1837100"/>
            <a:ext cx="6285300" cy="46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Implementaremos</a:t>
            </a:r>
            <a:r>
              <a:rPr lang="en-US"/>
              <a:t> un sistema de app </a:t>
            </a:r>
            <a:r>
              <a:rPr lang="en-US"/>
              <a:t>móvil</a:t>
            </a:r>
            <a:r>
              <a:rPr lang="en-US"/>
              <a:t> que automatice los procesos financieros y de inventario. Podremos registrar </a:t>
            </a:r>
            <a:r>
              <a:rPr lang="en-US"/>
              <a:t>automáticamente</a:t>
            </a:r>
            <a:r>
              <a:rPr lang="en-US"/>
              <a:t> las transacciones diarias, generar informes y tener un control preciso del flujo de caja e inventarios.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Ademas, se </a:t>
            </a:r>
            <a:r>
              <a:rPr lang="en-US"/>
              <a:t>reducirá</a:t>
            </a:r>
            <a:r>
              <a:rPr lang="en-US"/>
              <a:t> el margen de error humano permitiendo tomar decisiones informadas y </a:t>
            </a:r>
            <a:r>
              <a:rPr lang="en-US"/>
              <a:t>estratégicas, simplificando la administración del negocio.</a:t>
            </a:r>
            <a:endParaRPr/>
          </a:p>
        </p:txBody>
      </p:sp>
      <p:pic>
        <p:nvPicPr>
          <p:cNvPr id="186" name="Google Shape;186;g2ff9dc5ce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50" y="2175699"/>
            <a:ext cx="3011525" cy="3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f9dc5ce70_0_6"/>
          <p:cNvSpPr txBox="1"/>
          <p:nvPr>
            <p:ph type="title"/>
          </p:nvPr>
        </p:nvSpPr>
        <p:spPr>
          <a:xfrm>
            <a:off x="1751850" y="640277"/>
            <a:ext cx="8911800" cy="99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Metodologia</a:t>
            </a:r>
            <a:endParaRPr/>
          </a:p>
        </p:txBody>
      </p:sp>
      <p:sp>
        <p:nvSpPr>
          <p:cNvPr id="192" name="Google Shape;192;g2ff9dc5ce70_0_6"/>
          <p:cNvSpPr/>
          <p:nvPr/>
        </p:nvSpPr>
        <p:spPr>
          <a:xfrm>
            <a:off x="4936500" y="2005500"/>
            <a:ext cx="6953400" cy="3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Definición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 del Producto: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Se identifican las funcionalidades clave, como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de flujo de caja e inventario.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Crea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ion del Product Backlog: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Se priorizan las funcionalidades en historias de usuario.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Planificación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 del Sprint: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Se seleccionan historias de usuario para el sprint.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Ejecución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 del Sprint: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El equipo desarrolla las funcionalidades seleccionadas, con reuniones diarias.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Revision del Sprint: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Se presenta el trabajo realizado y se recopila feedback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Retrospectiva del Sprint: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Reflexión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sobre el Sprint para mejorar el proceso.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g2ff9dc5ce7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25" y="2589037"/>
            <a:ext cx="4023226" cy="25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f9dc5ce70_0_15"/>
          <p:cNvSpPr txBox="1"/>
          <p:nvPr>
            <p:ph type="title"/>
          </p:nvPr>
        </p:nvSpPr>
        <p:spPr>
          <a:xfrm>
            <a:off x="1860825" y="172078"/>
            <a:ext cx="8911800" cy="9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 de trabajo</a:t>
            </a:r>
            <a:endParaRPr/>
          </a:p>
        </p:txBody>
      </p:sp>
      <p:sp>
        <p:nvSpPr>
          <p:cNvPr id="199" name="Google Shape;199;g2ff9dc5ce70_0_15"/>
          <p:cNvSpPr/>
          <p:nvPr/>
        </p:nvSpPr>
        <p:spPr>
          <a:xfrm>
            <a:off x="149100" y="975150"/>
            <a:ext cx="8783100" cy="56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Reunion inicial con cliente: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Reunión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para capturar requisitos y como es el local.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1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Definición</a:t>
            </a: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 proyecto ATP: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Definir la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visión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del proyecto y sus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1 / Semana 2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Product Backlog Inicial: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encontrarán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los requerimientos funcionales y no funcionales capturados en la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reunión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inicial.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3 / Semana 4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Product Backlog: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definirán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las bases para el proyecto.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5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Historias de usuario: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Tendremos historias de usuario con las posibles situaciones que puedan ocurrir en el sistema.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6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Sprint Backlog: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Contiene las historias de usuario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seleccionada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para el sprint.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6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Plan de trabajo: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Describir los objetivos del Sprint.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7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Ejecutamos el Sprint: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Trabajaremos de acuerdo a nuestro plan de trabajo.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Semana 8 / Semana 9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Informe de Sprint Review: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Documento que resume el trabajo completado durante el Sprint.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10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Demostración</a:t>
            </a: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 del producto: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Presentamos las funcionalidades completadas.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11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Plan de mejora: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Acciones para abordar problemas identificados.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10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Repeticion: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Se recibe el feedback y se planifica el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próximo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Sprint.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Semana 11 / Semana 15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Proyecto ATP finalizado: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Aplicación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móvil</a:t>
            </a:r>
            <a:r>
              <a:rPr lang="en-US" sz="1300">
                <a:latin typeface="Century Gothic"/>
                <a:ea typeface="Century Gothic"/>
                <a:cs typeface="Century Gothic"/>
                <a:sym typeface="Century Gothic"/>
              </a:rPr>
              <a:t> desarrollada completamente. 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entury Gothic"/>
                <a:ea typeface="Century Gothic"/>
                <a:cs typeface="Century Gothic"/>
                <a:sym typeface="Century Gothic"/>
              </a:rPr>
              <a:t>Semana 17 / Semana 18</a:t>
            </a:r>
            <a:endParaRPr i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2ff9dc5ce7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825" y="2698900"/>
            <a:ext cx="2796225" cy="2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f9dc5ce70_0_24"/>
          <p:cNvSpPr txBox="1"/>
          <p:nvPr>
            <p:ph type="title"/>
          </p:nvPr>
        </p:nvSpPr>
        <p:spPr>
          <a:xfrm>
            <a:off x="1971200" y="404806"/>
            <a:ext cx="9267900" cy="5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Carta Gantt</a:t>
            </a:r>
            <a:endParaRPr/>
          </a:p>
        </p:txBody>
      </p:sp>
      <p:pic>
        <p:nvPicPr>
          <p:cNvPr id="206" name="Google Shape;206;g2ff9dc5ce7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00" y="952900"/>
            <a:ext cx="5313401" cy="57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f9dc5ce70_0_30"/>
          <p:cNvSpPr txBox="1"/>
          <p:nvPr>
            <p:ph type="title"/>
          </p:nvPr>
        </p:nvSpPr>
        <p:spPr>
          <a:xfrm>
            <a:off x="2263950" y="6494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2" name="Google Shape;212;g2ff9dc5ce70_0_30"/>
          <p:cNvSpPr txBox="1"/>
          <p:nvPr>
            <p:ph idx="1" type="body"/>
          </p:nvPr>
        </p:nvSpPr>
        <p:spPr>
          <a:xfrm>
            <a:off x="1576962" y="2116725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 conclusión, la implementación de una app de gestión de flujo de caja en el local de comida rápida representa un avance significativo hacia una mayor eficiencia y control financiero.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Esta solución tecnológica no solo nos permitirá llevar un registro preciso y en tiempo real de nuestras transacciones, sino que también optimizará la gestión de nuestros recursos financieros.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por otro lado el inventario digital </a:t>
            </a:r>
            <a:r>
              <a:rPr lang="en-US"/>
              <a:t>hará</a:t>
            </a:r>
            <a:r>
              <a:rPr lang="en-US"/>
              <a:t> ver de manera </a:t>
            </a:r>
            <a:r>
              <a:rPr lang="en-US"/>
              <a:t>más</a:t>
            </a:r>
            <a:r>
              <a:rPr lang="en-US"/>
              <a:t> clara y especifica la cantidad de insumos, </a:t>
            </a:r>
            <a:r>
              <a:rPr lang="en-US"/>
              <a:t>así</a:t>
            </a:r>
            <a:r>
              <a:rPr lang="en-US"/>
              <a:t> poder gestionar de mejor manera la </a:t>
            </a:r>
            <a:r>
              <a:rPr lang="en-US"/>
              <a:t>administración</a:t>
            </a:r>
            <a:r>
              <a:rPr lang="en-US"/>
              <a:t> en los insumos del local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2024-09-12T16:14:31Z</dcterms:created>
  <dc:creator>Bseas</dc:creator>
</cp:coreProperties>
</file>